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7.jpg" ContentType="image/jpg"/>
  <Override PartName="/ppt/media/image41.jpg" ContentType="image/jpg"/>
  <Override PartName="/ppt/media/image49.jpg" ContentType="image/jpg"/>
  <Override PartName="/ppt/media/image50.jpg" ContentType="image/jpg"/>
  <Override PartName="/ppt/media/image51.jpg" ContentType="image/jpg"/>
  <Override PartName="/ppt/media/image53.jpg" ContentType="image/jpg"/>
  <Override PartName="/ppt/media/image55.jpg" ContentType="image/jpg"/>
  <Override PartName="/ppt/media/image58.jpg" ContentType="image/jpg"/>
  <Override PartName="/ppt/media/image59.jpg" ContentType="image/jpg"/>
  <Override PartName="/ppt/media/image60.jpg" ContentType="image/jpg"/>
  <Override PartName="/ppt/media/image122.jpg" ContentType="image/jpg"/>
  <Override PartName="/ppt/media/image132.jpg" ContentType="image/jpg"/>
  <Override PartName="/ppt/media/image133.jpg" ContentType="image/jpg"/>
  <Override PartName="/ppt/media/image166.jpg" ContentType="image/jpg"/>
  <Override PartName="/ppt/media/image174.jpg" ContentType="image/jpg"/>
  <Override PartName="/ppt/media/image17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76" r:id="rId2"/>
    <p:sldId id="377" r:id="rId3"/>
    <p:sldId id="396" r:id="rId4"/>
    <p:sldId id="378" r:id="rId5"/>
    <p:sldId id="398" r:id="rId6"/>
    <p:sldId id="402"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04" autoAdjust="0"/>
    <p:restoredTop sz="94660"/>
  </p:normalViewPr>
  <p:slideViewPr>
    <p:cSldViewPr snapToGrid="0">
      <p:cViewPr varScale="1">
        <p:scale>
          <a:sx n="88" d="100"/>
          <a:sy n="88" d="100"/>
        </p:scale>
        <p:origin x="5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8C7E63-5743-4E3A-8059-ED1366B3C111}" type="datetimeFigureOut">
              <a:rPr lang="el-GR" smtClean="0"/>
              <a:t>6/6/2024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E2101-4B50-4791-9423-65053636BDD3}" type="slidenum">
              <a:rPr lang="el-GR" smtClean="0"/>
              <a:t>‹#›</a:t>
            </a:fld>
            <a:endParaRPr lang="el-GR"/>
          </a:p>
        </p:txBody>
      </p:sp>
    </p:spTree>
    <p:extLst>
      <p:ext uri="{BB962C8B-B14F-4D97-AF65-F5344CB8AC3E}">
        <p14:creationId xmlns:p14="http://schemas.microsoft.com/office/powerpoint/2010/main" val="268371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216566-52FD-8AFA-9947-5630C32C67A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052F9FB3-C4C3-0524-9A84-D53CE52A00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C32BE283-E7E7-154C-D7A5-F7517C968D48}"/>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5" name="Θέση υποσέλιδου 4">
            <a:extLst>
              <a:ext uri="{FF2B5EF4-FFF2-40B4-BE49-F238E27FC236}">
                <a16:creationId xmlns:a16="http://schemas.microsoft.com/office/drawing/2014/main" id="{B15F4B94-E484-0600-DA57-85777B4AD12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B3FE790-1845-C7B6-EC5C-846BBB8A641D}"/>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328591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93E34B-B13C-CC04-3D2A-31538E82F22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C9BD23F-2DBB-E3FD-C598-80A0399B91B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DC5FD64-9B45-525A-FCFB-B40BF55D2CF7}"/>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5" name="Θέση υποσέλιδου 4">
            <a:extLst>
              <a:ext uri="{FF2B5EF4-FFF2-40B4-BE49-F238E27FC236}">
                <a16:creationId xmlns:a16="http://schemas.microsoft.com/office/drawing/2014/main" id="{D4A81F97-317F-AD72-CD95-3710C72E4B6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FB61337-2A99-90AC-88FA-268FC781E26D}"/>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366809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795B3EF-88B4-9AFD-2B7F-97B940507C48}"/>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BA7CC15-4D48-0FAA-1D0E-DB2D856AC294}"/>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04D9F95-28DA-6109-497B-8C00994E4053}"/>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5" name="Θέση υποσέλιδου 4">
            <a:extLst>
              <a:ext uri="{FF2B5EF4-FFF2-40B4-BE49-F238E27FC236}">
                <a16:creationId xmlns:a16="http://schemas.microsoft.com/office/drawing/2014/main" id="{DB50E871-7EE8-86FE-AD49-735808716D8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0B9680D-E123-04AB-DF9C-392C63BE7D60}"/>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47413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158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967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10184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620675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16765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7585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Microsoft Sans Serif"/>
                <a:cs typeface="Microsoft Sans Serif"/>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15639" y="1188720"/>
            <a:ext cx="3975734" cy="4490720"/>
          </a:xfrm>
          <a:prstGeom prst="rect">
            <a:avLst/>
          </a:prstGeom>
        </p:spPr>
        <p:txBody>
          <a:bodyPr wrap="square" lIns="0" tIns="0" rIns="0" bIns="0">
            <a:spAutoFit/>
          </a:bodyPr>
          <a:lstStyle>
            <a:lvl1pPr>
              <a:defRPr sz="2300" b="0" i="0">
                <a:solidFill>
                  <a:schemeClr val="tx1"/>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677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8D160F-B272-7C8F-F544-7A18772C8EB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F164693-42C7-F3D6-B5FA-3FEF907A73D9}"/>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DD47D4-6752-37F0-01EB-F3C4206834AD}"/>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5" name="Θέση υποσέλιδου 4">
            <a:extLst>
              <a:ext uri="{FF2B5EF4-FFF2-40B4-BE49-F238E27FC236}">
                <a16:creationId xmlns:a16="http://schemas.microsoft.com/office/drawing/2014/main" id="{1A3816D9-6B34-FF20-682C-40F45472AC6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781277A-3F18-5866-37D2-0259794D19C3}"/>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270237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FD423E-6DFD-3CC7-088A-F3E3FB540CE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ACD9946-8B3E-9E5A-A03F-95044E60132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FD7BDC93-875D-1215-A874-0B159D11EBDE}"/>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5" name="Θέση υποσέλιδου 4">
            <a:extLst>
              <a:ext uri="{FF2B5EF4-FFF2-40B4-BE49-F238E27FC236}">
                <a16:creationId xmlns:a16="http://schemas.microsoft.com/office/drawing/2014/main" id="{DF86F515-9E7B-6D15-2C06-5E9DA383FAD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217E190-ED33-7FC2-ED7F-799CCF8335DC}"/>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410510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1A69B7-849F-3BDF-B64A-083BEECA414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5C8D8CF-F0C3-5AA9-2B75-299C1185392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743E33F-295A-7B4F-C25E-18C6087D744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34BECE93-3AA1-5693-23CC-5CFCD565C748}"/>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6" name="Θέση υποσέλιδου 5">
            <a:extLst>
              <a:ext uri="{FF2B5EF4-FFF2-40B4-BE49-F238E27FC236}">
                <a16:creationId xmlns:a16="http://schemas.microsoft.com/office/drawing/2014/main" id="{25454AC2-0BFA-266E-CD00-C6681F43B65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43F40B8-2D68-8B5F-534C-633D9B5C3246}"/>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131474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A63E07-C080-A2BD-50A7-24774BF047D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21A04C8-345E-D3BF-67FB-97C839B2B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EB4CD20-369F-82B3-CB05-F7A297C1C48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2946A2D-954C-5D66-391A-F269E3480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DD3F37D-DC71-06A9-8D12-21100AB6740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192C5D88-9AF8-3242-99F1-36E4AC883CA8}"/>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8" name="Θέση υποσέλιδου 7">
            <a:extLst>
              <a:ext uri="{FF2B5EF4-FFF2-40B4-BE49-F238E27FC236}">
                <a16:creationId xmlns:a16="http://schemas.microsoft.com/office/drawing/2014/main" id="{C5AD205D-C52F-1F74-6876-F7AB7DA70FB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CA14A2F-CD21-683C-7589-B7E879CC65CA}"/>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211957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4C90C7-A736-BBDE-5076-5DB712DF2D6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437E541-8B88-3C7F-37BB-E6780DC29333}"/>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4" name="Θέση υποσέλιδου 3">
            <a:extLst>
              <a:ext uri="{FF2B5EF4-FFF2-40B4-BE49-F238E27FC236}">
                <a16:creationId xmlns:a16="http://schemas.microsoft.com/office/drawing/2014/main" id="{EC8DA812-2977-449A-9A5B-8C0619ECFE6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1B46B5F8-6998-9EF6-B22C-E84710D9C593}"/>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195197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092C89F-FBB7-FEA0-00D2-20EED4079E21}"/>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3" name="Θέση υποσέλιδου 2">
            <a:extLst>
              <a:ext uri="{FF2B5EF4-FFF2-40B4-BE49-F238E27FC236}">
                <a16:creationId xmlns:a16="http://schemas.microsoft.com/office/drawing/2014/main" id="{0B7557AD-A779-F968-2D27-DEF55156F46F}"/>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FE20225-3E92-D6AF-E184-A5903E1644A2}"/>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1579186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A50A35-CCB4-C38F-5686-1DF7ED3C2F8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218E52D-429D-AEA3-88F7-363303E33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39781F8-06AF-6CB2-3937-02FC10B6D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8183D75-1AC7-2AE2-B324-F7E871116429}"/>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6" name="Θέση υποσέλιδου 5">
            <a:extLst>
              <a:ext uri="{FF2B5EF4-FFF2-40B4-BE49-F238E27FC236}">
                <a16:creationId xmlns:a16="http://schemas.microsoft.com/office/drawing/2014/main" id="{03ED130F-7CFB-69B3-4DD0-CF6E6292F9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B34032F-E1FF-1334-BDC5-3EB9E7228ECC}"/>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60485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CE9B48-EE23-E267-9E31-2ED9F8EDDC2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91099AA-E258-A021-997E-9A1B293BBF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00C96B9-A3B6-DD93-C10F-2543A63A0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2E48A70-A04E-B280-1C9D-0672D1F104C2}"/>
              </a:ext>
            </a:extLst>
          </p:cNvPr>
          <p:cNvSpPr>
            <a:spLocks noGrp="1"/>
          </p:cNvSpPr>
          <p:nvPr>
            <p:ph type="dt" sz="half" idx="10"/>
          </p:nvPr>
        </p:nvSpPr>
        <p:spPr/>
        <p:txBody>
          <a:bodyPr/>
          <a:lstStyle/>
          <a:p>
            <a:fld id="{2F8F9BE7-9763-43D2-AC14-DD8F0AB71929}" type="datetimeFigureOut">
              <a:rPr lang="el-GR" smtClean="0"/>
              <a:t>6/6/2024</a:t>
            </a:fld>
            <a:endParaRPr lang="el-GR"/>
          </a:p>
        </p:txBody>
      </p:sp>
      <p:sp>
        <p:nvSpPr>
          <p:cNvPr id="6" name="Θέση υποσέλιδου 5">
            <a:extLst>
              <a:ext uri="{FF2B5EF4-FFF2-40B4-BE49-F238E27FC236}">
                <a16:creationId xmlns:a16="http://schemas.microsoft.com/office/drawing/2014/main" id="{76B2C022-F266-F66F-2007-D62FC28EF4FB}"/>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C02D172-78B3-C695-89BD-2996F6203FEE}"/>
              </a:ext>
            </a:extLst>
          </p:cNvPr>
          <p:cNvSpPr>
            <a:spLocks noGrp="1"/>
          </p:cNvSpPr>
          <p:nvPr>
            <p:ph type="sldNum" sz="quarter" idx="12"/>
          </p:nvPr>
        </p:nvSpPr>
        <p:spPr/>
        <p:txBody>
          <a:bodyPr/>
          <a:lstStyle/>
          <a:p>
            <a:fld id="{98636FEF-8FEF-4A0F-A368-7A7A566F78DA}" type="slidenum">
              <a:rPr lang="el-GR" smtClean="0"/>
              <a:t>‹#›</a:t>
            </a:fld>
            <a:endParaRPr lang="el-GR"/>
          </a:p>
        </p:txBody>
      </p:sp>
    </p:spTree>
    <p:extLst>
      <p:ext uri="{BB962C8B-B14F-4D97-AF65-F5344CB8AC3E}">
        <p14:creationId xmlns:p14="http://schemas.microsoft.com/office/powerpoint/2010/main" val="212496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D99AC7A-2EEF-88AD-76BF-EE4C0168ED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CAB3604-DDC1-A743-02AE-8942B8F762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029AA03-8628-17C0-E3B1-7B716B2BA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8F9BE7-9763-43D2-AC14-DD8F0AB71929}" type="datetimeFigureOut">
              <a:rPr lang="el-GR" smtClean="0"/>
              <a:t>6/6/2024</a:t>
            </a:fld>
            <a:endParaRPr lang="el-GR"/>
          </a:p>
        </p:txBody>
      </p:sp>
      <p:sp>
        <p:nvSpPr>
          <p:cNvPr id="5" name="Θέση υποσέλιδου 4">
            <a:extLst>
              <a:ext uri="{FF2B5EF4-FFF2-40B4-BE49-F238E27FC236}">
                <a16:creationId xmlns:a16="http://schemas.microsoft.com/office/drawing/2014/main" id="{DC805689-4693-DCAD-60F1-CD45DE5C6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BBFA15C-8215-371A-0775-3744ABBF51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636FEF-8FEF-4A0F-A368-7A7A566F78DA}" type="slidenum">
              <a:rPr lang="el-GR" smtClean="0"/>
              <a:t>‹#›</a:t>
            </a:fld>
            <a:endParaRPr lang="el-GR"/>
          </a:p>
        </p:txBody>
      </p:sp>
    </p:spTree>
    <p:extLst>
      <p:ext uri="{BB962C8B-B14F-4D97-AF65-F5344CB8AC3E}">
        <p14:creationId xmlns:p14="http://schemas.microsoft.com/office/powerpoint/2010/main" val="2699173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jpg"/><Relationship Id="rId2" Type="http://schemas.openxmlformats.org/officeDocument/2006/relationships/image" Target="../media/image14.png"/><Relationship Id="rId1" Type="http://schemas.openxmlformats.org/officeDocument/2006/relationships/slideLayout" Target="../slideLayouts/slideLayout1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mailto:DPOLEMI@GMAIL.CO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DPOLEMI@GMAIL.COM"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hyperlink" Target="http://www.linkedin.com/IN/NINETAPOLEMI/"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9" Type="http://schemas.openxmlformats.org/officeDocument/2006/relationships/image" Target="../media/image100.png"/><Relationship Id="rId21" Type="http://schemas.openxmlformats.org/officeDocument/2006/relationships/image" Target="../media/image82.png"/><Relationship Id="rId34" Type="http://schemas.openxmlformats.org/officeDocument/2006/relationships/image" Target="../media/image95.png"/><Relationship Id="rId42" Type="http://schemas.openxmlformats.org/officeDocument/2006/relationships/image" Target="../media/image103.png"/><Relationship Id="rId7" Type="http://schemas.openxmlformats.org/officeDocument/2006/relationships/image" Target="../media/image68.png"/><Relationship Id="rId2" Type="http://schemas.openxmlformats.org/officeDocument/2006/relationships/image" Target="../media/image5.png"/><Relationship Id="rId16" Type="http://schemas.openxmlformats.org/officeDocument/2006/relationships/image" Target="../media/image77.png"/><Relationship Id="rId29"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98.png"/><Relationship Id="rId40" Type="http://schemas.openxmlformats.org/officeDocument/2006/relationships/image" Target="../media/image101.png"/><Relationship Id="rId45" Type="http://schemas.openxmlformats.org/officeDocument/2006/relationships/image" Target="../media/image106.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10" Type="http://schemas.openxmlformats.org/officeDocument/2006/relationships/image" Target="../media/image71.png"/><Relationship Id="rId19" Type="http://schemas.openxmlformats.org/officeDocument/2006/relationships/image" Target="../media/image80.png"/><Relationship Id="rId31" Type="http://schemas.openxmlformats.org/officeDocument/2006/relationships/image" Target="../media/image92.png"/><Relationship Id="rId44" Type="http://schemas.openxmlformats.org/officeDocument/2006/relationships/image" Target="../media/image105.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png"/><Relationship Id="rId43" Type="http://schemas.openxmlformats.org/officeDocument/2006/relationships/image" Target="../media/image104.png"/><Relationship Id="rId8" Type="http://schemas.openxmlformats.org/officeDocument/2006/relationships/image" Target="../media/image69.png"/><Relationship Id="rId3" Type="http://schemas.openxmlformats.org/officeDocument/2006/relationships/image" Target="../media/image64.pn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9.png"/><Relationship Id="rId46" Type="http://schemas.openxmlformats.org/officeDocument/2006/relationships/image" Target="../media/image107.png"/><Relationship Id="rId20" Type="http://schemas.openxmlformats.org/officeDocument/2006/relationships/image" Target="../media/image81.png"/><Relationship Id="rId41" Type="http://schemas.openxmlformats.org/officeDocument/2006/relationships/image" Target="../media/image102.png"/></Relationships>
</file>

<file path=ppt/slides/_rels/slide4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83.png"/><Relationship Id="rId18" Type="http://schemas.openxmlformats.org/officeDocument/2006/relationships/image" Target="../media/image121.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6.png"/><Relationship Id="rId17" Type="http://schemas.openxmlformats.org/officeDocument/2006/relationships/image" Target="../media/image120.png"/><Relationship Id="rId2" Type="http://schemas.openxmlformats.org/officeDocument/2006/relationships/image" Target="../media/image5.png"/><Relationship Id="rId16"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81.png"/><Relationship Id="rId5" Type="http://schemas.openxmlformats.org/officeDocument/2006/relationships/image" Target="../media/image110.png"/><Relationship Id="rId15" Type="http://schemas.openxmlformats.org/officeDocument/2006/relationships/image" Target="../media/image118.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7.pn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jp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image" Target="../media/image124.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126.png"/><Relationship Id="rId4" Type="http://schemas.openxmlformats.org/officeDocument/2006/relationships/image" Target="../media/image123.png"/><Relationship Id="rId9"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27.png"/><Relationship Id="rId7" Type="http://schemas.openxmlformats.org/officeDocument/2006/relationships/image" Target="../media/image129.png"/><Relationship Id="rId12" Type="http://schemas.openxmlformats.org/officeDocument/2006/relationships/image" Target="../media/image133.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132.jpg"/><Relationship Id="rId5" Type="http://schemas.openxmlformats.org/officeDocument/2006/relationships/image" Target="../media/image128.png"/><Relationship Id="rId10" Type="http://schemas.openxmlformats.org/officeDocument/2006/relationships/image" Target="../media/image131.png"/><Relationship Id="rId4" Type="http://schemas.openxmlformats.org/officeDocument/2006/relationships/image" Target="../media/image79.png"/><Relationship Id="rId9" Type="http://schemas.openxmlformats.org/officeDocument/2006/relationships/image" Target="../media/image130.png"/></Relationships>
</file>

<file path=ppt/slides/_rels/slide5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71.png"/><Relationship Id="rId9"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1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9.png"/><Relationship Id="rId2" Type="http://schemas.openxmlformats.org/officeDocument/2006/relationships/image" Target="../media/image145.png"/><Relationship Id="rId1" Type="http://schemas.openxmlformats.org/officeDocument/2006/relationships/slideLayout" Target="../slideLayouts/slideLayout1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56.xml.rels><?xml version="1.0" encoding="UTF-8" standalone="yes"?>
<Relationships xmlns="http://schemas.openxmlformats.org/package/2006/relationships"><Relationship Id="rId8" Type="http://schemas.openxmlformats.org/officeDocument/2006/relationships/image" Target="../media/image166.jp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1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5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mailto:DPOLEMI@GMAIL.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n-US" sz="4800" dirty="0"/>
              <a:t>Cybersecurity Essentials and Management for Maritime</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normAutofit lnSpcReduction="10000"/>
          </a:bodyPr>
          <a:lstStyle/>
          <a:p>
            <a:r>
              <a:rPr lang="en-US" dirty="0"/>
              <a:t>Presentation by: </a:t>
            </a:r>
          </a:p>
          <a:p>
            <a:pPr marL="64770" marR="64770" algn="just">
              <a:spcBef>
                <a:spcPts val="600"/>
              </a:spcBef>
              <a:spcAft>
                <a:spcPts val="300"/>
              </a:spcAft>
            </a:pPr>
            <a:r>
              <a:rPr lang="en-GB" sz="1800" dirty="0">
                <a:effectLst/>
                <a:latin typeface="Times New Roman" panose="02020603050405020304" pitchFamily="18" charset="0"/>
                <a:ea typeface="Calibri" panose="020F0502020204030204" pitchFamily="34" charset="0"/>
                <a:cs typeface="Arial" panose="020B0604020202020204" pitchFamily="34" charset="0"/>
              </a:rPr>
              <a:t>Nineta Polemi</a:t>
            </a:r>
            <a:endParaRPr lang="el-GR" sz="18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800" dirty="0">
                <a:effectLst/>
                <a:latin typeface="Times New Roman" panose="02020603050405020304" pitchFamily="18" charset="0"/>
                <a:ea typeface="Calibri" panose="020F0502020204030204" pitchFamily="34" charset="0"/>
                <a:cs typeface="Arial" panose="020B0604020202020204" pitchFamily="34" charset="0"/>
              </a:rPr>
              <a:t>Paresh Rathod</a:t>
            </a:r>
            <a:endParaRPr lang="el-GR" sz="18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endParaRPr lang="el-GR"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819365" y="3418261"/>
            <a:ext cx="4924476" cy="1008926"/>
          </a:xfrm>
        </p:spPr>
        <p:txBody>
          <a:bodyPr/>
          <a:lstStyle/>
          <a:p>
            <a:r>
              <a:rPr lang="en-US" dirty="0"/>
              <a:t>CSP001_W_M</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pic>
        <p:nvPicPr>
          <p:cNvPr id="2" name="Google Shape;213;p1">
            <a:extLst>
              <a:ext uri="{FF2B5EF4-FFF2-40B4-BE49-F238E27FC236}">
                <a16:creationId xmlns:a16="http://schemas.microsoft.com/office/drawing/2014/main" id="{26F26191-AC46-5CB9-B514-017D9CA8F042}"/>
              </a:ext>
            </a:extLst>
          </p:cNvPr>
          <p:cNvPicPr preferRelativeResize="0"/>
          <p:nvPr/>
        </p:nvPicPr>
        <p:blipFill>
          <a:blip r:embed="rId4">
            <a:alphaModFix/>
          </a:blip>
          <a:stretch>
            <a:fillRect/>
          </a:stretch>
        </p:blipFill>
        <p:spPr>
          <a:xfrm>
            <a:off x="9490675" y="6305150"/>
            <a:ext cx="2553075" cy="472250"/>
          </a:xfrm>
          <a:prstGeom prst="rect">
            <a:avLst/>
          </a:prstGeom>
          <a:noFill/>
          <a:ln>
            <a:noFill/>
          </a:ln>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p:nvPr/>
        </p:nvSpPr>
        <p:spPr>
          <a:xfrm>
            <a:off x="588407" y="6534443"/>
            <a:ext cx="0" cy="127000"/>
          </a:xfrm>
          <a:custGeom>
            <a:avLst/>
            <a:gdLst/>
            <a:ahLst/>
            <a:cxnLst/>
            <a:rect l="l" t="t" r="r" b="b"/>
            <a:pathLst>
              <a:path h="127000">
                <a:moveTo>
                  <a:pt x="0" y="0"/>
                </a:moveTo>
                <a:lnTo>
                  <a:pt x="1" y="126925"/>
                </a:lnTo>
              </a:path>
            </a:pathLst>
          </a:custGeom>
          <a:ln w="12700">
            <a:solidFill>
              <a:srgbClr val="86C157"/>
            </a:solidFill>
          </a:ln>
        </p:spPr>
        <p:txBody>
          <a:bodyPr wrap="square" lIns="0" tIns="0" rIns="0" bIns="0" rtlCol="0"/>
          <a:lstStyle/>
          <a:p>
            <a:endParaRPr/>
          </a:p>
        </p:txBody>
      </p:sp>
      <p:sp>
        <p:nvSpPr>
          <p:cNvPr id="4" name="object 4"/>
          <p:cNvSpPr txBox="1"/>
          <p:nvPr/>
        </p:nvSpPr>
        <p:spPr>
          <a:xfrm>
            <a:off x="352362" y="6489700"/>
            <a:ext cx="93345" cy="177800"/>
          </a:xfrm>
          <a:prstGeom prst="rect">
            <a:avLst/>
          </a:prstGeom>
        </p:spPr>
        <p:txBody>
          <a:bodyPr vert="horz" wrap="square" lIns="0" tIns="12700" rIns="0" bIns="0" rtlCol="0">
            <a:spAutoFit/>
          </a:bodyPr>
          <a:lstStyle/>
          <a:p>
            <a:pPr marL="12700">
              <a:lnSpc>
                <a:spcPct val="100000"/>
              </a:lnSpc>
              <a:spcBef>
                <a:spcPts val="100"/>
              </a:spcBef>
            </a:pPr>
            <a:r>
              <a:rPr sz="1000" b="1" spc="-30" dirty="0">
                <a:solidFill>
                  <a:srgbClr val="4BCAAD"/>
                </a:solidFill>
                <a:latin typeface="Arial"/>
                <a:cs typeface="Arial"/>
              </a:rPr>
              <a:t>5</a:t>
            </a:r>
            <a:endParaRPr sz="1000">
              <a:latin typeface="Arial"/>
              <a:cs typeface="Arial"/>
            </a:endParaRPr>
          </a:p>
        </p:txBody>
      </p:sp>
      <p:pic>
        <p:nvPicPr>
          <p:cNvPr id="5" name="object 5"/>
          <p:cNvPicPr/>
          <p:nvPr/>
        </p:nvPicPr>
        <p:blipFill>
          <a:blip r:embed="rId3" cstate="print"/>
          <a:stretch>
            <a:fillRect/>
          </a:stretch>
        </p:blipFill>
        <p:spPr>
          <a:xfrm>
            <a:off x="11409599" y="6393599"/>
            <a:ext cx="566604" cy="388799"/>
          </a:xfrm>
          <a:prstGeom prst="rect">
            <a:avLst/>
          </a:prstGeom>
        </p:spPr>
      </p:pic>
      <p:sp>
        <p:nvSpPr>
          <p:cNvPr id="6" name="object 6"/>
          <p:cNvSpPr txBox="1"/>
          <p:nvPr/>
        </p:nvSpPr>
        <p:spPr>
          <a:xfrm>
            <a:off x="2816763" y="6401308"/>
            <a:ext cx="840740" cy="177800"/>
          </a:xfrm>
          <a:prstGeom prst="rect">
            <a:avLst/>
          </a:prstGeom>
        </p:spPr>
        <p:txBody>
          <a:bodyPr vert="horz" wrap="square" lIns="0" tIns="12700" rIns="0" bIns="0" rtlCol="0">
            <a:spAutoFit/>
          </a:bodyPr>
          <a:lstStyle/>
          <a:p>
            <a:pPr marL="12700">
              <a:lnSpc>
                <a:spcPct val="100000"/>
              </a:lnSpc>
              <a:spcBef>
                <a:spcPts val="100"/>
              </a:spcBef>
            </a:pPr>
            <a:r>
              <a:rPr sz="1000" spc="-120" dirty="0">
                <a:solidFill>
                  <a:srgbClr val="4BCAAD"/>
                </a:solidFill>
                <a:latin typeface="Microsoft Sans Serif"/>
                <a:cs typeface="Microsoft Sans Serif"/>
              </a:rPr>
              <a:t>So</a:t>
            </a:r>
            <a:r>
              <a:rPr sz="1000" spc="-114" dirty="0">
                <a:solidFill>
                  <a:srgbClr val="4BCAAD"/>
                </a:solidFill>
                <a:latin typeface="Microsoft Sans Serif"/>
                <a:cs typeface="Microsoft Sans Serif"/>
              </a:rPr>
              <a:t>u</a:t>
            </a:r>
            <a:r>
              <a:rPr sz="1000" dirty="0">
                <a:solidFill>
                  <a:srgbClr val="4BCAAD"/>
                </a:solidFill>
                <a:latin typeface="Microsoft Sans Serif"/>
                <a:cs typeface="Microsoft Sans Serif"/>
              </a:rPr>
              <a:t>r</a:t>
            </a:r>
            <a:r>
              <a:rPr sz="1000" spc="-120" dirty="0">
                <a:solidFill>
                  <a:srgbClr val="4BCAAD"/>
                </a:solidFill>
                <a:latin typeface="Microsoft Sans Serif"/>
                <a:cs typeface="Microsoft Sans Serif"/>
              </a:rPr>
              <a:t>c</a:t>
            </a:r>
            <a:r>
              <a:rPr sz="1000" spc="-114" dirty="0">
                <a:solidFill>
                  <a:srgbClr val="4BCAAD"/>
                </a:solidFill>
                <a:latin typeface="Microsoft Sans Serif"/>
                <a:cs typeface="Microsoft Sans Serif"/>
              </a:rPr>
              <a:t>es</a:t>
            </a:r>
            <a:r>
              <a:rPr sz="1000" spc="-60" dirty="0">
                <a:solidFill>
                  <a:srgbClr val="4BCAAD"/>
                </a:solidFill>
                <a:latin typeface="Microsoft Sans Serif"/>
                <a:cs typeface="Microsoft Sans Serif"/>
              </a:rPr>
              <a:t>:</a:t>
            </a:r>
            <a:r>
              <a:rPr sz="1000" spc="15" dirty="0">
                <a:solidFill>
                  <a:srgbClr val="4BCAAD"/>
                </a:solidFill>
                <a:latin typeface="Microsoft Sans Serif"/>
                <a:cs typeface="Microsoft Sans Serif"/>
              </a:rPr>
              <a:t> </a:t>
            </a:r>
            <a:r>
              <a:rPr sz="1000" spc="-235" dirty="0">
                <a:solidFill>
                  <a:srgbClr val="4BCAAD"/>
                </a:solidFill>
                <a:latin typeface="Microsoft Sans Serif"/>
                <a:cs typeface="Microsoft Sans Serif"/>
              </a:rPr>
              <a:t>E</a:t>
            </a:r>
            <a:r>
              <a:rPr sz="1000" spc="-65" dirty="0">
                <a:solidFill>
                  <a:srgbClr val="4BCAAD"/>
                </a:solidFill>
                <a:latin typeface="Microsoft Sans Serif"/>
                <a:cs typeface="Microsoft Sans Serif"/>
              </a:rPr>
              <a:t>N</a:t>
            </a:r>
            <a:r>
              <a:rPr sz="1000" spc="-55" dirty="0">
                <a:solidFill>
                  <a:srgbClr val="4BCAAD"/>
                </a:solidFill>
                <a:latin typeface="Microsoft Sans Serif"/>
                <a:cs typeface="Microsoft Sans Serif"/>
              </a:rPr>
              <a:t>I</a:t>
            </a:r>
            <a:r>
              <a:rPr sz="1000" spc="-114" dirty="0">
                <a:solidFill>
                  <a:srgbClr val="4BCAAD"/>
                </a:solidFill>
                <a:latin typeface="Microsoft Sans Serif"/>
                <a:cs typeface="Microsoft Sans Serif"/>
              </a:rPr>
              <a:t>SA</a:t>
            </a:r>
            <a:r>
              <a:rPr sz="1000" spc="5" dirty="0">
                <a:solidFill>
                  <a:srgbClr val="4BCAAD"/>
                </a:solidFill>
                <a:latin typeface="Microsoft Sans Serif"/>
                <a:cs typeface="Microsoft Sans Serif"/>
              </a:rPr>
              <a:t> </a:t>
            </a:r>
            <a:r>
              <a:rPr sz="1000" spc="-60" dirty="0">
                <a:solidFill>
                  <a:srgbClr val="4BCAAD"/>
                </a:solidFill>
                <a:latin typeface="Microsoft Sans Serif"/>
                <a:cs typeface="Microsoft Sans Serif"/>
              </a:rPr>
              <a:t>,</a:t>
            </a:r>
            <a:endParaRPr sz="1000">
              <a:latin typeface="Microsoft Sans Serif"/>
              <a:cs typeface="Microsoft Sans Serif"/>
            </a:endParaRPr>
          </a:p>
        </p:txBody>
      </p:sp>
      <p:grpSp>
        <p:nvGrpSpPr>
          <p:cNvPr id="7" name="object 7"/>
          <p:cNvGrpSpPr/>
          <p:nvPr/>
        </p:nvGrpSpPr>
        <p:grpSpPr>
          <a:xfrm>
            <a:off x="1911653" y="1144190"/>
            <a:ext cx="8252459" cy="5113020"/>
            <a:chOff x="1911653" y="1144190"/>
            <a:chExt cx="8252459" cy="5113020"/>
          </a:xfrm>
        </p:grpSpPr>
        <p:pic>
          <p:nvPicPr>
            <p:cNvPr id="8" name="object 8"/>
            <p:cNvPicPr/>
            <p:nvPr/>
          </p:nvPicPr>
          <p:blipFill>
            <a:blip r:embed="rId4" cstate="print"/>
            <a:stretch>
              <a:fillRect/>
            </a:stretch>
          </p:blipFill>
          <p:spPr>
            <a:xfrm>
              <a:off x="1911653" y="1806987"/>
              <a:ext cx="3223633" cy="1294631"/>
            </a:xfrm>
            <a:prstGeom prst="rect">
              <a:avLst/>
            </a:prstGeom>
          </p:spPr>
        </p:pic>
        <p:pic>
          <p:nvPicPr>
            <p:cNvPr id="9" name="object 9"/>
            <p:cNvPicPr/>
            <p:nvPr/>
          </p:nvPicPr>
          <p:blipFill>
            <a:blip r:embed="rId5" cstate="print"/>
            <a:stretch>
              <a:fillRect/>
            </a:stretch>
          </p:blipFill>
          <p:spPr>
            <a:xfrm>
              <a:off x="5157072" y="1144190"/>
              <a:ext cx="4909971" cy="1063159"/>
            </a:xfrm>
            <a:prstGeom prst="rect">
              <a:avLst/>
            </a:prstGeom>
          </p:spPr>
        </p:pic>
        <p:pic>
          <p:nvPicPr>
            <p:cNvPr id="10" name="object 10"/>
            <p:cNvPicPr/>
            <p:nvPr/>
          </p:nvPicPr>
          <p:blipFill>
            <a:blip r:embed="rId6" cstate="print"/>
            <a:stretch>
              <a:fillRect/>
            </a:stretch>
          </p:blipFill>
          <p:spPr>
            <a:xfrm>
              <a:off x="5157073" y="2054547"/>
              <a:ext cx="4322663" cy="923737"/>
            </a:xfrm>
            <a:prstGeom prst="rect">
              <a:avLst/>
            </a:prstGeom>
          </p:spPr>
        </p:pic>
        <p:pic>
          <p:nvPicPr>
            <p:cNvPr id="11" name="object 11"/>
            <p:cNvPicPr/>
            <p:nvPr/>
          </p:nvPicPr>
          <p:blipFill>
            <a:blip r:embed="rId7" cstate="print"/>
            <a:stretch>
              <a:fillRect/>
            </a:stretch>
          </p:blipFill>
          <p:spPr>
            <a:xfrm>
              <a:off x="6171026" y="3506962"/>
              <a:ext cx="3253643" cy="1801197"/>
            </a:xfrm>
            <a:prstGeom prst="rect">
              <a:avLst/>
            </a:prstGeom>
          </p:spPr>
        </p:pic>
        <p:pic>
          <p:nvPicPr>
            <p:cNvPr id="12" name="object 12"/>
            <p:cNvPicPr/>
            <p:nvPr/>
          </p:nvPicPr>
          <p:blipFill>
            <a:blip r:embed="rId8" cstate="print"/>
            <a:stretch>
              <a:fillRect/>
            </a:stretch>
          </p:blipFill>
          <p:spPr>
            <a:xfrm>
              <a:off x="7393720" y="2649195"/>
              <a:ext cx="2770280" cy="946243"/>
            </a:xfrm>
            <a:prstGeom prst="rect">
              <a:avLst/>
            </a:prstGeom>
          </p:spPr>
        </p:pic>
        <p:pic>
          <p:nvPicPr>
            <p:cNvPr id="13" name="object 13"/>
            <p:cNvPicPr/>
            <p:nvPr/>
          </p:nvPicPr>
          <p:blipFill>
            <a:blip r:embed="rId9" cstate="print"/>
            <a:stretch>
              <a:fillRect/>
            </a:stretch>
          </p:blipFill>
          <p:spPr>
            <a:xfrm>
              <a:off x="2108983" y="3286482"/>
              <a:ext cx="3555979" cy="2827516"/>
            </a:xfrm>
            <a:prstGeom prst="rect">
              <a:avLst/>
            </a:prstGeom>
          </p:spPr>
        </p:pic>
        <p:pic>
          <p:nvPicPr>
            <p:cNvPr id="14" name="object 14"/>
            <p:cNvPicPr/>
            <p:nvPr/>
          </p:nvPicPr>
          <p:blipFill>
            <a:blip r:embed="rId10" cstate="print"/>
            <a:stretch>
              <a:fillRect/>
            </a:stretch>
          </p:blipFill>
          <p:spPr>
            <a:xfrm>
              <a:off x="5675755" y="5158840"/>
              <a:ext cx="3574069" cy="1098132"/>
            </a:xfrm>
            <a:prstGeom prst="rect">
              <a:avLst/>
            </a:prstGeom>
          </p:spPr>
        </p:pic>
      </p:grpSp>
      <p:sp>
        <p:nvSpPr>
          <p:cNvPr id="15" name="object 15"/>
          <p:cNvSpPr txBox="1">
            <a:spLocks noGrp="1"/>
          </p:cNvSpPr>
          <p:nvPr>
            <p:ph type="title"/>
          </p:nvPr>
        </p:nvSpPr>
        <p:spPr>
          <a:xfrm>
            <a:off x="7690798" y="106171"/>
            <a:ext cx="389572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Mediterranean</a:t>
            </a:r>
            <a:r>
              <a:rPr sz="1800" dirty="0">
                <a:latin typeface="Calibri"/>
                <a:cs typeface="Calibri"/>
              </a:rPr>
              <a:t> Shipping </a:t>
            </a:r>
            <a:r>
              <a:rPr sz="1800" spc="-5" dirty="0">
                <a:latin typeface="Calibri"/>
                <a:cs typeface="Calibri"/>
              </a:rPr>
              <a:t>Company</a:t>
            </a:r>
            <a:r>
              <a:rPr sz="1800" spc="-10" dirty="0">
                <a:latin typeface="Calibri"/>
                <a:cs typeface="Calibri"/>
              </a:rPr>
              <a:t> </a:t>
            </a:r>
            <a:r>
              <a:rPr sz="1800" spc="-5" dirty="0">
                <a:latin typeface="Calibri"/>
                <a:cs typeface="Calibri"/>
              </a:rPr>
              <a:t>(</a:t>
            </a:r>
            <a:r>
              <a:rPr sz="1800" b="1" spc="-5" dirty="0">
                <a:latin typeface="Calibri"/>
                <a:cs typeface="Calibri"/>
              </a:rPr>
              <a:t>MSC</a:t>
            </a:r>
            <a:r>
              <a:rPr sz="1800" spc="-5" dirty="0">
                <a:latin typeface="Calibri"/>
                <a:cs typeface="Calibri"/>
              </a:rPr>
              <a:t>)-</a:t>
            </a:r>
            <a:endParaRPr sz="1800">
              <a:latin typeface="Calibri"/>
              <a:cs typeface="Calibri"/>
            </a:endParaRPr>
          </a:p>
        </p:txBody>
      </p:sp>
      <p:sp>
        <p:nvSpPr>
          <p:cNvPr id="16" name="object 16"/>
          <p:cNvSpPr txBox="1"/>
          <p:nvPr/>
        </p:nvSpPr>
        <p:spPr>
          <a:xfrm>
            <a:off x="635299" y="371347"/>
            <a:ext cx="9128760" cy="753745"/>
          </a:xfrm>
          <a:prstGeom prst="rect">
            <a:avLst/>
          </a:prstGeom>
        </p:spPr>
        <p:txBody>
          <a:bodyPr vert="horz" wrap="square" lIns="0" tIns="12700" rIns="0" bIns="0" rtlCol="0">
            <a:spAutoFit/>
          </a:bodyPr>
          <a:lstStyle/>
          <a:p>
            <a:pPr marR="5080" algn="r">
              <a:lnSpc>
                <a:spcPts val="2085"/>
              </a:lnSpc>
              <a:spcBef>
                <a:spcPts val="100"/>
              </a:spcBef>
            </a:pPr>
            <a:r>
              <a:rPr sz="1800" b="1" dirty="0">
                <a:latin typeface="Calibri"/>
                <a:cs typeface="Calibri"/>
              </a:rPr>
              <a:t>2020-</a:t>
            </a:r>
            <a:r>
              <a:rPr sz="1800" b="1" spc="-20" dirty="0">
                <a:latin typeface="Calibri"/>
                <a:cs typeface="Calibri"/>
              </a:rPr>
              <a:t> </a:t>
            </a:r>
            <a:r>
              <a:rPr sz="1800" b="1" spc="-15" dirty="0">
                <a:latin typeface="Calibri"/>
                <a:cs typeface="Calibri"/>
              </a:rPr>
              <a:t>malware</a:t>
            </a:r>
            <a:r>
              <a:rPr sz="1800" b="1" spc="-20" dirty="0">
                <a:latin typeface="Calibri"/>
                <a:cs typeface="Calibri"/>
              </a:rPr>
              <a:t> </a:t>
            </a:r>
            <a:r>
              <a:rPr sz="1800" b="1" spc="-15" dirty="0">
                <a:latin typeface="Calibri"/>
                <a:cs typeface="Calibri"/>
              </a:rPr>
              <a:t>attack</a:t>
            </a:r>
            <a:endParaRPr sz="1800">
              <a:latin typeface="Calibri"/>
              <a:cs typeface="Calibri"/>
            </a:endParaRPr>
          </a:p>
          <a:p>
            <a:pPr marL="12700">
              <a:lnSpc>
                <a:spcPts val="3645"/>
              </a:lnSpc>
            </a:pPr>
            <a:r>
              <a:rPr sz="3100" b="1" spc="-315" dirty="0">
                <a:solidFill>
                  <a:srgbClr val="D99C3F"/>
                </a:solidFill>
                <a:latin typeface="Arial"/>
                <a:cs typeface="Arial"/>
              </a:rPr>
              <a:t>T</a:t>
            </a:r>
            <a:r>
              <a:rPr sz="3100" b="1" spc="-380" dirty="0">
                <a:solidFill>
                  <a:srgbClr val="D99C3F"/>
                </a:solidFill>
                <a:latin typeface="Arial"/>
                <a:cs typeface="Arial"/>
              </a:rPr>
              <a:t>H</a:t>
            </a:r>
            <a:r>
              <a:rPr sz="3100" b="1" spc="-585" dirty="0">
                <a:solidFill>
                  <a:srgbClr val="D99C3F"/>
                </a:solidFill>
                <a:latin typeface="Arial"/>
                <a:cs typeface="Arial"/>
              </a:rPr>
              <a:t>E</a:t>
            </a:r>
            <a:r>
              <a:rPr sz="3100" b="1" spc="-35" dirty="0">
                <a:solidFill>
                  <a:srgbClr val="D99C3F"/>
                </a:solidFill>
                <a:latin typeface="Arial"/>
                <a:cs typeface="Arial"/>
              </a:rPr>
              <a:t> </a:t>
            </a:r>
            <a:r>
              <a:rPr sz="3100" b="1" spc="-140" dirty="0">
                <a:solidFill>
                  <a:srgbClr val="D99C3F"/>
                </a:solidFill>
                <a:latin typeface="Arial"/>
                <a:cs typeface="Arial"/>
              </a:rPr>
              <a:t>M</a:t>
            </a:r>
            <a:r>
              <a:rPr sz="3100" b="1" spc="-105" dirty="0">
                <a:solidFill>
                  <a:srgbClr val="D99C3F"/>
                </a:solidFill>
                <a:latin typeface="Arial"/>
                <a:cs typeface="Arial"/>
              </a:rPr>
              <a:t>A</a:t>
            </a:r>
            <a:r>
              <a:rPr sz="3100" b="1" spc="-430" dirty="0">
                <a:solidFill>
                  <a:srgbClr val="D99C3F"/>
                </a:solidFill>
                <a:latin typeface="Arial"/>
                <a:cs typeface="Arial"/>
              </a:rPr>
              <a:t>R</a:t>
            </a:r>
            <a:r>
              <a:rPr sz="3100" b="1" spc="-70" dirty="0">
                <a:solidFill>
                  <a:srgbClr val="D99C3F"/>
                </a:solidFill>
                <a:latin typeface="Arial"/>
                <a:cs typeface="Arial"/>
              </a:rPr>
              <a:t>I</a:t>
            </a:r>
            <a:r>
              <a:rPr sz="3100" b="1" spc="-320" dirty="0">
                <a:solidFill>
                  <a:srgbClr val="D99C3F"/>
                </a:solidFill>
                <a:latin typeface="Arial"/>
                <a:cs typeface="Arial"/>
              </a:rPr>
              <a:t>T</a:t>
            </a:r>
            <a:r>
              <a:rPr sz="3100" b="1" spc="-160" dirty="0">
                <a:solidFill>
                  <a:srgbClr val="D99C3F"/>
                </a:solidFill>
                <a:latin typeface="Arial"/>
                <a:cs typeface="Arial"/>
              </a:rPr>
              <a:t>I</a:t>
            </a:r>
            <a:r>
              <a:rPr sz="3100" b="1" spc="-140" dirty="0">
                <a:solidFill>
                  <a:srgbClr val="D99C3F"/>
                </a:solidFill>
                <a:latin typeface="Arial"/>
                <a:cs typeface="Arial"/>
              </a:rPr>
              <a:t>M</a:t>
            </a:r>
            <a:r>
              <a:rPr sz="3100" b="1" spc="-585" dirty="0">
                <a:solidFill>
                  <a:srgbClr val="D99C3F"/>
                </a:solidFill>
                <a:latin typeface="Arial"/>
                <a:cs typeface="Arial"/>
              </a:rPr>
              <a:t>E</a:t>
            </a:r>
            <a:r>
              <a:rPr sz="3100" b="1" spc="-35" dirty="0">
                <a:solidFill>
                  <a:srgbClr val="D99C3F"/>
                </a:solidFill>
                <a:latin typeface="Arial"/>
                <a:cs typeface="Arial"/>
              </a:rPr>
              <a:t> </a:t>
            </a:r>
            <a:r>
              <a:rPr sz="3100" b="1" spc="-600" dirty="0">
                <a:solidFill>
                  <a:srgbClr val="D99C3F"/>
                </a:solidFill>
                <a:latin typeface="Arial"/>
                <a:cs typeface="Arial"/>
              </a:rPr>
              <a:t>S</a:t>
            </a:r>
            <a:r>
              <a:rPr sz="3100" b="1" spc="-490" dirty="0">
                <a:solidFill>
                  <a:srgbClr val="D99C3F"/>
                </a:solidFill>
                <a:latin typeface="Arial"/>
                <a:cs typeface="Arial"/>
              </a:rPr>
              <a:t>E</a:t>
            </a:r>
            <a:r>
              <a:rPr sz="3100" b="1" spc="-525" dirty="0">
                <a:solidFill>
                  <a:srgbClr val="D99C3F"/>
                </a:solidFill>
                <a:latin typeface="Arial"/>
                <a:cs typeface="Arial"/>
              </a:rPr>
              <a:t>C</a:t>
            </a:r>
            <a:r>
              <a:rPr sz="3100" b="1" spc="-440" dirty="0">
                <a:solidFill>
                  <a:srgbClr val="D99C3F"/>
                </a:solidFill>
                <a:latin typeface="Arial"/>
                <a:cs typeface="Arial"/>
              </a:rPr>
              <a:t>T</a:t>
            </a:r>
            <a:r>
              <a:rPr sz="3100" b="1" spc="-120" dirty="0">
                <a:solidFill>
                  <a:srgbClr val="D99C3F"/>
                </a:solidFill>
                <a:latin typeface="Arial"/>
                <a:cs typeface="Arial"/>
              </a:rPr>
              <a:t>O</a:t>
            </a:r>
            <a:r>
              <a:rPr sz="3100" b="1" spc="-434" dirty="0">
                <a:solidFill>
                  <a:srgbClr val="D99C3F"/>
                </a:solidFill>
                <a:latin typeface="Arial"/>
                <a:cs typeface="Arial"/>
              </a:rPr>
              <a:t>R</a:t>
            </a:r>
            <a:r>
              <a:rPr sz="3100" b="1" spc="-25" dirty="0">
                <a:solidFill>
                  <a:srgbClr val="D99C3F"/>
                </a:solidFill>
                <a:latin typeface="Arial"/>
                <a:cs typeface="Arial"/>
              </a:rPr>
              <a:t> </a:t>
            </a:r>
            <a:r>
              <a:rPr sz="3100" b="1" spc="-204" dirty="0">
                <a:solidFill>
                  <a:srgbClr val="D99C3F"/>
                </a:solidFill>
                <a:latin typeface="Arial"/>
                <a:cs typeface="Arial"/>
              </a:rPr>
              <a:t>I</a:t>
            </a:r>
            <a:r>
              <a:rPr sz="3100" b="1" spc="-459" dirty="0">
                <a:solidFill>
                  <a:srgbClr val="D99C3F"/>
                </a:solidFill>
                <a:latin typeface="Arial"/>
                <a:cs typeface="Arial"/>
              </a:rPr>
              <a:t>S</a:t>
            </a:r>
            <a:r>
              <a:rPr sz="3100" b="1" spc="-40" dirty="0">
                <a:solidFill>
                  <a:srgbClr val="D99C3F"/>
                </a:solidFill>
                <a:latin typeface="Arial"/>
                <a:cs typeface="Arial"/>
              </a:rPr>
              <a:t> </a:t>
            </a:r>
            <a:r>
              <a:rPr sz="3100" b="1" spc="-200" dirty="0">
                <a:solidFill>
                  <a:srgbClr val="D99C3F"/>
                </a:solidFill>
                <a:latin typeface="Arial"/>
                <a:cs typeface="Arial"/>
              </a:rPr>
              <a:t>U</a:t>
            </a:r>
            <a:r>
              <a:rPr sz="3100" b="1" spc="-190" dirty="0">
                <a:solidFill>
                  <a:srgbClr val="D99C3F"/>
                </a:solidFill>
                <a:latin typeface="Arial"/>
                <a:cs typeface="Arial"/>
              </a:rPr>
              <a:t>N</a:t>
            </a:r>
            <a:r>
              <a:rPr sz="3100" b="1" spc="-455" dirty="0">
                <a:solidFill>
                  <a:srgbClr val="D99C3F"/>
                </a:solidFill>
                <a:latin typeface="Arial"/>
                <a:cs typeface="Arial"/>
              </a:rPr>
              <a:t>D</a:t>
            </a:r>
            <a:r>
              <a:rPr sz="3100" b="1" spc="-409" dirty="0">
                <a:solidFill>
                  <a:srgbClr val="D99C3F"/>
                </a:solidFill>
                <a:latin typeface="Arial"/>
                <a:cs typeface="Arial"/>
              </a:rPr>
              <a:t>E</a:t>
            </a:r>
            <a:r>
              <a:rPr sz="3100" b="1" spc="-434" dirty="0">
                <a:solidFill>
                  <a:srgbClr val="D99C3F"/>
                </a:solidFill>
                <a:latin typeface="Arial"/>
                <a:cs typeface="Arial"/>
              </a:rPr>
              <a:t>R</a:t>
            </a:r>
            <a:r>
              <a:rPr sz="3100" b="1" spc="-30" dirty="0">
                <a:solidFill>
                  <a:srgbClr val="D99C3F"/>
                </a:solidFill>
                <a:latin typeface="Arial"/>
                <a:cs typeface="Arial"/>
              </a:rPr>
              <a:t> </a:t>
            </a:r>
            <a:r>
              <a:rPr sz="3100" b="1" spc="-295" dirty="0">
                <a:solidFill>
                  <a:srgbClr val="D99C3F"/>
                </a:solidFill>
                <a:latin typeface="Arial"/>
                <a:cs typeface="Arial"/>
              </a:rPr>
              <a:t>A</a:t>
            </a:r>
            <a:r>
              <a:rPr sz="3100" b="1" spc="-409" dirty="0">
                <a:solidFill>
                  <a:srgbClr val="D99C3F"/>
                </a:solidFill>
                <a:latin typeface="Arial"/>
                <a:cs typeface="Arial"/>
              </a:rPr>
              <a:t>T</a:t>
            </a:r>
            <a:r>
              <a:rPr sz="3100" b="1" spc="-625" dirty="0">
                <a:solidFill>
                  <a:srgbClr val="D99C3F"/>
                </a:solidFill>
                <a:latin typeface="Arial"/>
                <a:cs typeface="Arial"/>
              </a:rPr>
              <a:t>T</a:t>
            </a:r>
            <a:r>
              <a:rPr sz="3100" b="1" spc="-260" dirty="0">
                <a:solidFill>
                  <a:srgbClr val="D99C3F"/>
                </a:solidFill>
                <a:latin typeface="Arial"/>
                <a:cs typeface="Arial"/>
              </a:rPr>
              <a:t>A</a:t>
            </a:r>
            <a:r>
              <a:rPr sz="3100" b="1" spc="-430" dirty="0">
                <a:solidFill>
                  <a:srgbClr val="D99C3F"/>
                </a:solidFill>
                <a:latin typeface="Arial"/>
                <a:cs typeface="Arial"/>
              </a:rPr>
              <a:t>C</a:t>
            </a:r>
            <a:r>
              <a:rPr sz="3100" b="1" spc="-340" dirty="0">
                <a:solidFill>
                  <a:srgbClr val="D99C3F"/>
                </a:solidFill>
                <a:latin typeface="Arial"/>
                <a:cs typeface="Arial"/>
              </a:rPr>
              <a:t>K!</a:t>
            </a:r>
            <a:endParaRPr sz="3100">
              <a:latin typeface="Arial"/>
              <a:cs typeface="Arial"/>
            </a:endParaRPr>
          </a:p>
        </p:txBody>
      </p:sp>
      <p:sp>
        <p:nvSpPr>
          <p:cNvPr id="17" name="object 17"/>
          <p:cNvSpPr txBox="1"/>
          <p:nvPr/>
        </p:nvSpPr>
        <p:spPr>
          <a:xfrm>
            <a:off x="9558477" y="3669283"/>
            <a:ext cx="2347595" cy="857885"/>
          </a:xfrm>
          <a:prstGeom prst="rect">
            <a:avLst/>
          </a:prstGeom>
        </p:spPr>
        <p:txBody>
          <a:bodyPr vert="horz" wrap="square" lIns="0" tIns="6350" rIns="0" bIns="0" rtlCol="0">
            <a:spAutoFit/>
          </a:bodyPr>
          <a:lstStyle/>
          <a:p>
            <a:pPr marL="12700" marR="5080">
              <a:lnSpc>
                <a:spcPct val="102200"/>
              </a:lnSpc>
              <a:spcBef>
                <a:spcPts val="50"/>
              </a:spcBef>
            </a:pPr>
            <a:r>
              <a:rPr sz="1800" spc="-235" dirty="0">
                <a:latin typeface="Microsoft Sans Serif"/>
                <a:cs typeface="Microsoft Sans Serif"/>
              </a:rPr>
              <a:t>J</a:t>
            </a:r>
            <a:r>
              <a:rPr sz="1800" spc="-20" dirty="0">
                <a:latin typeface="Microsoft Sans Serif"/>
                <a:cs typeface="Microsoft Sans Serif"/>
              </a:rPr>
              <a:t>a</a:t>
            </a:r>
            <a:r>
              <a:rPr sz="1800" spc="-305" dirty="0">
                <a:latin typeface="Microsoft Sans Serif"/>
                <a:cs typeface="Microsoft Sans Serif"/>
              </a:rPr>
              <a:t>m</a:t>
            </a:r>
            <a:r>
              <a:rPr sz="1800" spc="-204" dirty="0">
                <a:latin typeface="Microsoft Sans Serif"/>
                <a:cs typeface="Microsoft Sans Serif"/>
              </a:rPr>
              <a:t>es</a:t>
            </a:r>
            <a:r>
              <a:rPr sz="1800" spc="20" dirty="0">
                <a:latin typeface="Microsoft Sans Serif"/>
                <a:cs typeface="Microsoft Sans Serif"/>
              </a:rPr>
              <a:t> </a:t>
            </a:r>
            <a:r>
              <a:rPr sz="1800" spc="-320" dirty="0">
                <a:latin typeface="Microsoft Sans Serif"/>
                <a:cs typeface="Microsoft Sans Serif"/>
              </a:rPr>
              <a:t>F</a:t>
            </a:r>
            <a:r>
              <a:rPr sz="1800" spc="-15" dirty="0">
                <a:latin typeface="Microsoft Sans Serif"/>
                <a:cs typeface="Microsoft Sans Serif"/>
              </a:rPr>
              <a:t>i</a:t>
            </a:r>
            <a:r>
              <a:rPr sz="1800" spc="-305" dirty="0">
                <a:latin typeface="Microsoft Sans Serif"/>
                <a:cs typeface="Microsoft Sans Serif"/>
              </a:rPr>
              <a:t>s</a:t>
            </a:r>
            <a:r>
              <a:rPr sz="1800" spc="-220" dirty="0">
                <a:latin typeface="Microsoft Sans Serif"/>
                <a:cs typeface="Microsoft Sans Serif"/>
              </a:rPr>
              <a:t>h</a:t>
            </a:r>
            <a:r>
              <a:rPr sz="1800" spc="-55" dirty="0">
                <a:latin typeface="Microsoft Sans Serif"/>
                <a:cs typeface="Microsoft Sans Serif"/>
              </a:rPr>
              <a:t>er</a:t>
            </a:r>
            <a:r>
              <a:rPr sz="1800" spc="20" dirty="0">
                <a:latin typeface="Microsoft Sans Serif"/>
                <a:cs typeface="Microsoft Sans Serif"/>
              </a:rPr>
              <a:t> </a:t>
            </a:r>
            <a:r>
              <a:rPr sz="1800" spc="-20" dirty="0">
                <a:latin typeface="Microsoft Sans Serif"/>
                <a:cs typeface="Microsoft Sans Serif"/>
              </a:rPr>
              <a:t>a</a:t>
            </a:r>
            <a:r>
              <a:rPr sz="1800" spc="-220" dirty="0">
                <a:latin typeface="Microsoft Sans Serif"/>
                <a:cs typeface="Microsoft Sans Serif"/>
              </a:rPr>
              <a:t>n</a:t>
            </a:r>
            <a:r>
              <a:rPr sz="1800" spc="-10" dirty="0">
                <a:latin typeface="Microsoft Sans Serif"/>
                <a:cs typeface="Microsoft Sans Serif"/>
              </a:rPr>
              <a:t>d</a:t>
            </a:r>
            <a:r>
              <a:rPr sz="1800" spc="15" dirty="0">
                <a:latin typeface="Microsoft Sans Serif"/>
                <a:cs typeface="Microsoft Sans Serif"/>
              </a:rPr>
              <a:t> </a:t>
            </a:r>
            <a:r>
              <a:rPr sz="1800" spc="-215" dirty="0">
                <a:latin typeface="Microsoft Sans Serif"/>
                <a:cs typeface="Microsoft Sans Serif"/>
              </a:rPr>
              <a:t>So</a:t>
            </a:r>
            <a:r>
              <a:rPr sz="1800" spc="-200" dirty="0">
                <a:latin typeface="Microsoft Sans Serif"/>
                <a:cs typeface="Microsoft Sans Serif"/>
              </a:rPr>
              <a:t>n</a:t>
            </a:r>
            <a:r>
              <a:rPr sz="1800" spc="-305" dirty="0">
                <a:latin typeface="Microsoft Sans Serif"/>
                <a:cs typeface="Microsoft Sans Serif"/>
              </a:rPr>
              <a:t>s</a:t>
            </a:r>
            <a:r>
              <a:rPr sz="1800" spc="20" dirty="0">
                <a:latin typeface="Microsoft Sans Serif"/>
                <a:cs typeface="Microsoft Sans Serif"/>
              </a:rPr>
              <a:t> </a:t>
            </a:r>
            <a:r>
              <a:rPr sz="1800" spc="-240" dirty="0">
                <a:latin typeface="Microsoft Sans Serif"/>
                <a:cs typeface="Microsoft Sans Serif"/>
              </a:rPr>
              <a:t>P</a:t>
            </a:r>
            <a:r>
              <a:rPr sz="1800" spc="-80" dirty="0">
                <a:latin typeface="Microsoft Sans Serif"/>
                <a:cs typeface="Microsoft Sans Serif"/>
              </a:rPr>
              <a:t>l</a:t>
            </a:r>
            <a:r>
              <a:rPr sz="1800" spc="-210" dirty="0">
                <a:latin typeface="Microsoft Sans Serif"/>
                <a:cs typeface="Microsoft Sans Serif"/>
              </a:rPr>
              <a:t>s  </a:t>
            </a:r>
            <a:r>
              <a:rPr sz="1800" spc="-170" dirty="0">
                <a:latin typeface="Microsoft Sans Serif"/>
                <a:cs typeface="Microsoft Sans Serif"/>
              </a:rPr>
              <a:t>(U</a:t>
            </a:r>
            <a:r>
              <a:rPr sz="1800" spc="-210" dirty="0">
                <a:latin typeface="Microsoft Sans Serif"/>
                <a:cs typeface="Microsoft Sans Serif"/>
              </a:rPr>
              <a:t>K</a:t>
            </a:r>
            <a:r>
              <a:rPr sz="1800" spc="15" dirty="0">
                <a:latin typeface="Microsoft Sans Serif"/>
                <a:cs typeface="Microsoft Sans Serif"/>
              </a:rPr>
              <a:t> </a:t>
            </a:r>
            <a:r>
              <a:rPr sz="1800" spc="-114" dirty="0">
                <a:latin typeface="Microsoft Sans Serif"/>
                <a:cs typeface="Microsoft Sans Serif"/>
              </a:rPr>
              <a:t>)</a:t>
            </a:r>
            <a:endParaRPr sz="1800">
              <a:latin typeface="Microsoft Sans Serif"/>
              <a:cs typeface="Microsoft Sans Serif"/>
            </a:endParaRPr>
          </a:p>
          <a:p>
            <a:pPr marL="12700">
              <a:lnSpc>
                <a:spcPct val="100000"/>
              </a:lnSpc>
              <a:spcBef>
                <a:spcPts val="25"/>
              </a:spcBef>
              <a:tabLst>
                <a:tab pos="1768475" algn="l"/>
              </a:tabLst>
            </a:pPr>
            <a:r>
              <a:rPr sz="1800" b="1" spc="-10" dirty="0">
                <a:latin typeface="Calibri"/>
                <a:cs typeface="Calibri"/>
              </a:rPr>
              <a:t>Phishing</a:t>
            </a:r>
            <a:r>
              <a:rPr sz="1800" b="1" dirty="0">
                <a:latin typeface="Calibri"/>
                <a:cs typeface="Calibri"/>
              </a:rPr>
              <a:t> </a:t>
            </a:r>
            <a:r>
              <a:rPr sz="1800" b="1" spc="-15" dirty="0">
                <a:latin typeface="Calibri"/>
                <a:cs typeface="Calibri"/>
              </a:rPr>
              <a:t>attack	</a:t>
            </a:r>
            <a:r>
              <a:rPr sz="1800" b="1" dirty="0">
                <a:latin typeface="Calibri"/>
                <a:cs typeface="Calibri"/>
              </a:rPr>
              <a:t>2019</a:t>
            </a:r>
            <a:endParaRPr sz="1800">
              <a:latin typeface="Calibri"/>
              <a:cs typeface="Calibri"/>
            </a:endParaRPr>
          </a:p>
        </p:txBody>
      </p:sp>
      <p:pic>
        <p:nvPicPr>
          <p:cNvPr id="18" name="object 18"/>
          <p:cNvPicPr/>
          <p:nvPr/>
        </p:nvPicPr>
        <p:blipFill>
          <a:blip r:embed="rId11" cstate="print"/>
          <a:stretch>
            <a:fillRect/>
          </a:stretch>
        </p:blipFill>
        <p:spPr>
          <a:xfrm>
            <a:off x="2165350" y="144462"/>
            <a:ext cx="114300" cy="114300"/>
          </a:xfrm>
          <a:prstGeom prst="rect">
            <a:avLst/>
          </a:prstGeom>
        </p:spPr>
      </p:pic>
      <p:pic>
        <p:nvPicPr>
          <p:cNvPr id="19" name="object 19"/>
          <p:cNvPicPr/>
          <p:nvPr/>
        </p:nvPicPr>
        <p:blipFill>
          <a:blip r:embed="rId12" cstate="print"/>
          <a:stretch>
            <a:fillRect/>
          </a:stretch>
        </p:blipFill>
        <p:spPr>
          <a:xfrm>
            <a:off x="3697287" y="144462"/>
            <a:ext cx="114300" cy="114300"/>
          </a:xfrm>
          <a:prstGeom prst="rect">
            <a:avLst/>
          </a:prstGeom>
        </p:spPr>
      </p:pic>
      <p:pic>
        <p:nvPicPr>
          <p:cNvPr id="20" name="object 20"/>
          <p:cNvPicPr/>
          <p:nvPr/>
        </p:nvPicPr>
        <p:blipFill>
          <a:blip r:embed="rId11" cstate="print"/>
          <a:stretch>
            <a:fillRect/>
          </a:stretch>
        </p:blipFill>
        <p:spPr>
          <a:xfrm>
            <a:off x="4751387" y="144462"/>
            <a:ext cx="114300" cy="114300"/>
          </a:xfrm>
          <a:prstGeom prst="rect">
            <a:avLst/>
          </a:prstGeom>
        </p:spPr>
      </p:pic>
      <p:pic>
        <p:nvPicPr>
          <p:cNvPr id="21" name="object 21"/>
          <p:cNvPicPr/>
          <p:nvPr/>
        </p:nvPicPr>
        <p:blipFill>
          <a:blip r:embed="rId12" cstate="print"/>
          <a:stretch>
            <a:fillRect/>
          </a:stretch>
        </p:blipFill>
        <p:spPr>
          <a:xfrm>
            <a:off x="5826125" y="144462"/>
            <a:ext cx="114300" cy="114300"/>
          </a:xfrm>
          <a:prstGeom prst="rect">
            <a:avLst/>
          </a:prstGeom>
        </p:spPr>
      </p:pic>
      <p:pic>
        <p:nvPicPr>
          <p:cNvPr id="22" name="object 22"/>
          <p:cNvPicPr/>
          <p:nvPr/>
        </p:nvPicPr>
        <p:blipFill>
          <a:blip r:embed="rId11" cstate="print"/>
          <a:stretch>
            <a:fillRect/>
          </a:stretch>
        </p:blipFill>
        <p:spPr>
          <a:xfrm>
            <a:off x="6972300" y="144462"/>
            <a:ext cx="114300" cy="114300"/>
          </a:xfrm>
          <a:prstGeom prst="rect">
            <a:avLst/>
          </a:prstGeom>
        </p:spPr>
      </p:pic>
      <p:pic>
        <p:nvPicPr>
          <p:cNvPr id="23" name="object 23"/>
          <p:cNvPicPr/>
          <p:nvPr/>
        </p:nvPicPr>
        <p:blipFill>
          <a:blip r:embed="rId11" cstate="print"/>
          <a:stretch>
            <a:fillRect/>
          </a:stretch>
        </p:blipFill>
        <p:spPr>
          <a:xfrm>
            <a:off x="1471612" y="303212"/>
            <a:ext cx="114300" cy="114300"/>
          </a:xfrm>
          <a:prstGeom prst="rect">
            <a:avLst/>
          </a:prstGeom>
        </p:spPr>
      </p:pic>
      <p:pic>
        <p:nvPicPr>
          <p:cNvPr id="24" name="object 24"/>
          <p:cNvPicPr/>
          <p:nvPr/>
        </p:nvPicPr>
        <p:blipFill>
          <a:blip r:embed="rId11" cstate="print"/>
          <a:stretch>
            <a:fillRect/>
          </a:stretch>
        </p:blipFill>
        <p:spPr>
          <a:xfrm>
            <a:off x="3079750" y="303212"/>
            <a:ext cx="114300" cy="114300"/>
          </a:xfrm>
          <a:prstGeom prst="rect">
            <a:avLst/>
          </a:prstGeom>
        </p:spPr>
      </p:pic>
      <p:sp>
        <p:nvSpPr>
          <p:cNvPr id="25" name="object 25"/>
          <p:cNvSpPr txBox="1"/>
          <p:nvPr/>
        </p:nvSpPr>
        <p:spPr>
          <a:xfrm>
            <a:off x="3757588" y="6581140"/>
            <a:ext cx="516890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4BCAAD"/>
                </a:solidFill>
                <a:latin typeface="Calibri"/>
                <a:cs typeface="Calibri"/>
              </a:rPr>
              <a:t>Cyber</a:t>
            </a:r>
            <a:r>
              <a:rPr sz="1000" spc="5" dirty="0">
                <a:solidFill>
                  <a:srgbClr val="4BCAAD"/>
                </a:solidFill>
                <a:latin typeface="Calibri"/>
                <a:cs typeface="Calibri"/>
              </a:rPr>
              <a:t> </a:t>
            </a:r>
            <a:r>
              <a:rPr sz="1000" spc="-5" dirty="0">
                <a:solidFill>
                  <a:srgbClr val="4BCAAD"/>
                </a:solidFill>
                <a:latin typeface="Calibri"/>
                <a:cs typeface="Calibri"/>
              </a:rPr>
              <a:t>Security</a:t>
            </a:r>
            <a:r>
              <a:rPr sz="1000" spc="5" dirty="0">
                <a:solidFill>
                  <a:srgbClr val="4BCAAD"/>
                </a:solidFill>
                <a:latin typeface="Calibri"/>
                <a:cs typeface="Calibri"/>
              </a:rPr>
              <a:t> </a:t>
            </a:r>
            <a:r>
              <a:rPr sz="1000" spc="-5" dirty="0">
                <a:solidFill>
                  <a:srgbClr val="4BCAAD"/>
                </a:solidFill>
                <a:latin typeface="Calibri"/>
                <a:cs typeface="Calibri"/>
              </a:rPr>
              <a:t>in</a:t>
            </a:r>
            <a:r>
              <a:rPr sz="1000" dirty="0">
                <a:solidFill>
                  <a:srgbClr val="4BCAAD"/>
                </a:solidFill>
                <a:latin typeface="Calibri"/>
                <a:cs typeface="Calibri"/>
              </a:rPr>
              <a:t> </a:t>
            </a:r>
            <a:r>
              <a:rPr sz="1000" spc="-5" dirty="0">
                <a:solidFill>
                  <a:srgbClr val="4BCAAD"/>
                </a:solidFill>
                <a:latin typeface="Calibri"/>
                <a:cs typeface="Calibri"/>
              </a:rPr>
              <a:t>the</a:t>
            </a:r>
            <a:r>
              <a:rPr sz="1000" spc="10" dirty="0">
                <a:solidFill>
                  <a:srgbClr val="4BCAAD"/>
                </a:solidFill>
                <a:latin typeface="Calibri"/>
                <a:cs typeface="Calibri"/>
              </a:rPr>
              <a:t> </a:t>
            </a:r>
            <a:r>
              <a:rPr sz="1000" spc="-5" dirty="0">
                <a:solidFill>
                  <a:srgbClr val="4BCAAD"/>
                </a:solidFill>
                <a:latin typeface="Calibri"/>
                <a:cs typeface="Calibri"/>
              </a:rPr>
              <a:t>Maritime</a:t>
            </a:r>
            <a:r>
              <a:rPr sz="1000" spc="5" dirty="0">
                <a:solidFill>
                  <a:srgbClr val="4BCAAD"/>
                </a:solidFill>
                <a:latin typeface="Calibri"/>
                <a:cs typeface="Calibri"/>
              </a:rPr>
              <a:t> </a:t>
            </a:r>
            <a:r>
              <a:rPr sz="1000" spc="-5" dirty="0">
                <a:solidFill>
                  <a:srgbClr val="4BCAAD"/>
                </a:solidFill>
                <a:latin typeface="Calibri"/>
                <a:cs typeface="Calibri"/>
              </a:rPr>
              <a:t>Industry:</a:t>
            </a:r>
            <a:r>
              <a:rPr sz="1000" dirty="0">
                <a:solidFill>
                  <a:srgbClr val="4BCAAD"/>
                </a:solidFill>
                <a:latin typeface="Calibri"/>
                <a:cs typeface="Calibri"/>
              </a:rPr>
              <a:t> A </a:t>
            </a:r>
            <a:r>
              <a:rPr sz="1000" spc="-5" dirty="0">
                <a:solidFill>
                  <a:srgbClr val="4BCAAD"/>
                </a:solidFill>
                <a:latin typeface="Calibri"/>
                <a:cs typeface="Calibri"/>
              </a:rPr>
              <a:t>Systematic</a:t>
            </a:r>
            <a:r>
              <a:rPr sz="1000" spc="10" dirty="0">
                <a:solidFill>
                  <a:srgbClr val="4BCAAD"/>
                </a:solidFill>
                <a:latin typeface="Calibri"/>
                <a:cs typeface="Calibri"/>
              </a:rPr>
              <a:t> </a:t>
            </a:r>
            <a:r>
              <a:rPr sz="1000" spc="-5" dirty="0">
                <a:solidFill>
                  <a:srgbClr val="4BCAAD"/>
                </a:solidFill>
                <a:latin typeface="Calibri"/>
                <a:cs typeface="Calibri"/>
              </a:rPr>
              <a:t>Survey</a:t>
            </a:r>
            <a:r>
              <a:rPr sz="1000" spc="5" dirty="0">
                <a:solidFill>
                  <a:srgbClr val="4BCAAD"/>
                </a:solidFill>
                <a:latin typeface="Calibri"/>
                <a:cs typeface="Calibri"/>
              </a:rPr>
              <a:t> </a:t>
            </a:r>
            <a:r>
              <a:rPr sz="1000" spc="-5" dirty="0">
                <a:solidFill>
                  <a:srgbClr val="4BCAAD"/>
                </a:solidFill>
                <a:latin typeface="Calibri"/>
                <a:cs typeface="Calibri"/>
              </a:rPr>
              <a:t>of Recent</a:t>
            </a:r>
            <a:r>
              <a:rPr sz="1000" spc="10" dirty="0">
                <a:solidFill>
                  <a:srgbClr val="4BCAAD"/>
                </a:solidFill>
                <a:latin typeface="Calibri"/>
                <a:cs typeface="Calibri"/>
              </a:rPr>
              <a:t> </a:t>
            </a:r>
            <a:r>
              <a:rPr sz="1000" spc="-5" dirty="0">
                <a:solidFill>
                  <a:srgbClr val="4BCAAD"/>
                </a:solidFill>
                <a:latin typeface="Calibri"/>
                <a:cs typeface="Calibri"/>
              </a:rPr>
              <a:t>Advances</a:t>
            </a:r>
            <a:r>
              <a:rPr sz="1000" dirty="0">
                <a:solidFill>
                  <a:srgbClr val="4BCAAD"/>
                </a:solidFill>
                <a:latin typeface="Calibri"/>
                <a:cs typeface="Calibri"/>
              </a:rPr>
              <a:t> </a:t>
            </a:r>
            <a:r>
              <a:rPr sz="1000" spc="-5" dirty="0">
                <a:solidFill>
                  <a:srgbClr val="4BCAAD"/>
                </a:solidFill>
                <a:latin typeface="Calibri"/>
                <a:cs typeface="Calibri"/>
              </a:rPr>
              <a:t>and</a:t>
            </a:r>
            <a:r>
              <a:rPr sz="1000" spc="5" dirty="0">
                <a:solidFill>
                  <a:srgbClr val="4BCAAD"/>
                </a:solidFill>
                <a:latin typeface="Calibri"/>
                <a:cs typeface="Calibri"/>
              </a:rPr>
              <a:t> </a:t>
            </a:r>
            <a:r>
              <a:rPr sz="1000" spc="-5" dirty="0">
                <a:solidFill>
                  <a:srgbClr val="4BCAAD"/>
                </a:solidFill>
                <a:latin typeface="Calibri"/>
                <a:cs typeface="Calibri"/>
              </a:rPr>
              <a:t>Future</a:t>
            </a:r>
            <a:r>
              <a:rPr sz="1000" spc="5" dirty="0">
                <a:solidFill>
                  <a:srgbClr val="4BCAAD"/>
                </a:solidFill>
                <a:latin typeface="Calibri"/>
                <a:cs typeface="Calibri"/>
              </a:rPr>
              <a:t> </a:t>
            </a:r>
            <a:r>
              <a:rPr sz="1000" spc="-5" dirty="0">
                <a:solidFill>
                  <a:srgbClr val="4BCAAD"/>
                </a:solidFill>
                <a:latin typeface="Calibri"/>
                <a:cs typeface="Calibri"/>
              </a:rPr>
              <a:t>Trends</a:t>
            </a:r>
            <a:endParaRPr sz="1000">
              <a:latin typeface="Calibri"/>
              <a:cs typeface="Calibri"/>
            </a:endParaRPr>
          </a:p>
        </p:txBody>
      </p:sp>
      <p:sp>
        <p:nvSpPr>
          <p:cNvPr id="26" name="object 26"/>
          <p:cNvSpPr txBox="1"/>
          <p:nvPr/>
        </p:nvSpPr>
        <p:spPr>
          <a:xfrm>
            <a:off x="143943" y="2870708"/>
            <a:ext cx="1794510" cy="577215"/>
          </a:xfrm>
          <a:prstGeom prst="rect">
            <a:avLst/>
          </a:prstGeom>
        </p:spPr>
        <p:txBody>
          <a:bodyPr vert="horz" wrap="square" lIns="0" tIns="9525" rIns="0" bIns="0" rtlCol="0">
            <a:spAutoFit/>
          </a:bodyPr>
          <a:lstStyle/>
          <a:p>
            <a:pPr marL="12700" marR="5080">
              <a:lnSpc>
                <a:spcPct val="101099"/>
              </a:lnSpc>
              <a:spcBef>
                <a:spcPts val="75"/>
              </a:spcBef>
            </a:pPr>
            <a:r>
              <a:rPr sz="1800" spc="-10" dirty="0">
                <a:latin typeface="Calibri"/>
                <a:cs typeface="Calibri"/>
              </a:rPr>
              <a:t>Maersk </a:t>
            </a:r>
            <a:r>
              <a:rPr sz="1800" b="1" spc="-15" dirty="0">
                <a:latin typeface="Calibri"/>
                <a:cs typeface="Calibri"/>
              </a:rPr>
              <a:t>Petya </a:t>
            </a:r>
            <a:r>
              <a:rPr sz="1800" b="1" spc="-10" dirty="0">
                <a:latin typeface="Calibri"/>
                <a:cs typeface="Calibri"/>
              </a:rPr>
              <a:t> </a:t>
            </a:r>
            <a:r>
              <a:rPr sz="1800" b="1" spc="-5" dirty="0">
                <a:latin typeface="Calibri"/>
                <a:cs typeface="Calibri"/>
              </a:rPr>
              <a:t>Ran</a:t>
            </a:r>
            <a:r>
              <a:rPr sz="1800" b="1" spc="-10" dirty="0">
                <a:latin typeface="Calibri"/>
                <a:cs typeface="Calibri"/>
              </a:rPr>
              <a:t>so</a:t>
            </a:r>
            <a:r>
              <a:rPr sz="1800" b="1" spc="-20" dirty="0">
                <a:latin typeface="Calibri"/>
                <a:cs typeface="Calibri"/>
              </a:rPr>
              <a:t>m</a:t>
            </a:r>
            <a:r>
              <a:rPr sz="1800" b="1" spc="-25" dirty="0">
                <a:latin typeface="Calibri"/>
                <a:cs typeface="Calibri"/>
              </a:rPr>
              <a:t>w</a:t>
            </a:r>
            <a:r>
              <a:rPr sz="1800" b="1" spc="-5" dirty="0">
                <a:latin typeface="Calibri"/>
                <a:cs typeface="Calibri"/>
              </a:rPr>
              <a:t>ar</a:t>
            </a:r>
            <a:r>
              <a:rPr sz="1800" dirty="0">
                <a:latin typeface="Calibri"/>
                <a:cs typeface="Calibri"/>
              </a:rPr>
              <a:t>e</a:t>
            </a:r>
            <a:r>
              <a:rPr sz="1800" spc="-5" dirty="0">
                <a:latin typeface="Calibri"/>
                <a:cs typeface="Calibri"/>
              </a:rPr>
              <a:t>-</a:t>
            </a:r>
            <a:r>
              <a:rPr sz="1800" dirty="0">
                <a:latin typeface="Calibri"/>
                <a:cs typeface="Calibri"/>
              </a:rPr>
              <a:t>2017</a:t>
            </a:r>
            <a:endParaRPr sz="18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81334" y="723900"/>
            <a:ext cx="3029585" cy="513080"/>
          </a:xfrm>
          <a:prstGeom prst="rect">
            <a:avLst/>
          </a:prstGeom>
        </p:spPr>
        <p:txBody>
          <a:bodyPr vert="horz" wrap="square" lIns="0" tIns="12700" rIns="0" bIns="0" rtlCol="0">
            <a:spAutoFit/>
          </a:bodyPr>
          <a:lstStyle/>
          <a:p>
            <a:pPr marL="12700">
              <a:lnSpc>
                <a:spcPct val="100000"/>
              </a:lnSpc>
              <a:spcBef>
                <a:spcPts val="100"/>
              </a:spcBef>
            </a:pPr>
            <a:r>
              <a:rPr sz="3200" spc="-545" dirty="0">
                <a:solidFill>
                  <a:srgbClr val="3F6BB4"/>
                </a:solidFill>
              </a:rPr>
              <a:t>L</a:t>
            </a:r>
            <a:r>
              <a:rPr sz="3200" spc="-360" dirty="0">
                <a:solidFill>
                  <a:srgbClr val="3F6BB4"/>
                </a:solidFill>
              </a:rPr>
              <a:t>A</a:t>
            </a:r>
            <a:r>
              <a:rPr sz="3200" spc="-560" dirty="0">
                <a:solidFill>
                  <a:srgbClr val="3F6BB4"/>
                </a:solidFill>
              </a:rPr>
              <a:t>T</a:t>
            </a:r>
            <a:r>
              <a:rPr sz="3200" spc="-740" dirty="0">
                <a:solidFill>
                  <a:srgbClr val="3F6BB4"/>
                </a:solidFill>
              </a:rPr>
              <a:t>E</a:t>
            </a:r>
            <a:r>
              <a:rPr sz="3200" spc="-545" dirty="0">
                <a:solidFill>
                  <a:srgbClr val="3F6BB4"/>
                </a:solidFill>
              </a:rPr>
              <a:t>ST</a:t>
            </a:r>
            <a:r>
              <a:rPr sz="3200" spc="35" dirty="0">
                <a:solidFill>
                  <a:srgbClr val="3F6BB4"/>
                </a:solidFill>
              </a:rPr>
              <a:t> </a:t>
            </a:r>
            <a:r>
              <a:rPr sz="3200" spc="-195" dirty="0">
                <a:solidFill>
                  <a:srgbClr val="3F6BB4"/>
                </a:solidFill>
              </a:rPr>
              <a:t>I</a:t>
            </a:r>
            <a:r>
              <a:rPr sz="3200" spc="-180" dirty="0">
                <a:solidFill>
                  <a:srgbClr val="3F6BB4"/>
                </a:solidFill>
              </a:rPr>
              <a:t>N</a:t>
            </a:r>
            <a:r>
              <a:rPr sz="3200" spc="-380" dirty="0">
                <a:solidFill>
                  <a:srgbClr val="3F6BB4"/>
                </a:solidFill>
              </a:rPr>
              <a:t>C</a:t>
            </a:r>
            <a:r>
              <a:rPr sz="3200" spc="-195" dirty="0">
                <a:solidFill>
                  <a:srgbClr val="3F6BB4"/>
                </a:solidFill>
              </a:rPr>
              <a:t>I</a:t>
            </a:r>
            <a:r>
              <a:rPr sz="3200" spc="-380" dirty="0">
                <a:solidFill>
                  <a:srgbClr val="3F6BB4"/>
                </a:solidFill>
              </a:rPr>
              <a:t>D</a:t>
            </a:r>
            <a:r>
              <a:rPr sz="3200" spc="-740" dirty="0">
                <a:solidFill>
                  <a:srgbClr val="3F6BB4"/>
                </a:solidFill>
              </a:rPr>
              <a:t>E</a:t>
            </a:r>
            <a:r>
              <a:rPr sz="3200" spc="-180" dirty="0">
                <a:solidFill>
                  <a:srgbClr val="3F6BB4"/>
                </a:solidFill>
              </a:rPr>
              <a:t>N</a:t>
            </a:r>
            <a:r>
              <a:rPr sz="3200" spc="-560" dirty="0">
                <a:solidFill>
                  <a:srgbClr val="3F6BB4"/>
                </a:solidFill>
              </a:rPr>
              <a:t>T</a:t>
            </a:r>
            <a:r>
              <a:rPr sz="3200" spc="-535" dirty="0">
                <a:solidFill>
                  <a:srgbClr val="3F6BB4"/>
                </a:solidFill>
              </a:rPr>
              <a:t>S</a:t>
            </a:r>
            <a:endParaRPr sz="3200"/>
          </a:p>
        </p:txBody>
      </p:sp>
      <p:sp>
        <p:nvSpPr>
          <p:cNvPr id="3" name="object 3"/>
          <p:cNvSpPr txBox="1"/>
          <p:nvPr/>
        </p:nvSpPr>
        <p:spPr>
          <a:xfrm>
            <a:off x="992514" y="2848355"/>
            <a:ext cx="10116185" cy="2713990"/>
          </a:xfrm>
          <a:prstGeom prst="rect">
            <a:avLst/>
          </a:prstGeom>
        </p:spPr>
        <p:txBody>
          <a:bodyPr vert="horz" wrap="square" lIns="0" tIns="10160" rIns="0" bIns="0" rtlCol="0">
            <a:spAutoFit/>
          </a:bodyPr>
          <a:lstStyle/>
          <a:p>
            <a:pPr marL="241300" marR="5080" indent="-228600">
              <a:lnSpc>
                <a:spcPct val="120700"/>
              </a:lnSpc>
              <a:spcBef>
                <a:spcPts val="80"/>
              </a:spcBef>
              <a:buClr>
                <a:srgbClr val="2FA3EE"/>
              </a:buClr>
              <a:buFont typeface="Arial MT"/>
              <a:buChar char="•"/>
              <a:tabLst>
                <a:tab pos="240665" algn="l"/>
                <a:tab pos="241300" algn="l"/>
                <a:tab pos="7351395" algn="l"/>
              </a:tabLst>
            </a:pPr>
            <a:r>
              <a:rPr sz="2000" b="1" spc="-125" dirty="0">
                <a:solidFill>
                  <a:srgbClr val="0B5484"/>
                </a:solidFill>
                <a:latin typeface="Trebuchet MS"/>
                <a:cs typeface="Trebuchet MS"/>
              </a:rPr>
              <a:t>6_2017 </a:t>
            </a:r>
            <a:r>
              <a:rPr sz="2000" spc="-185" dirty="0">
                <a:solidFill>
                  <a:srgbClr val="0B5484"/>
                </a:solidFill>
                <a:latin typeface="Microsoft Sans Serif"/>
                <a:cs typeface="Microsoft Sans Serif"/>
              </a:rPr>
              <a:t>MALICIOUS</a:t>
            </a:r>
            <a:r>
              <a:rPr sz="2000" spc="160" dirty="0">
                <a:solidFill>
                  <a:srgbClr val="0B5484"/>
                </a:solidFill>
                <a:latin typeface="Microsoft Sans Serif"/>
                <a:cs typeface="Microsoft Sans Serif"/>
              </a:rPr>
              <a:t> </a:t>
            </a:r>
            <a:r>
              <a:rPr sz="2000" spc="-265" dirty="0">
                <a:solidFill>
                  <a:srgbClr val="0B5484"/>
                </a:solidFill>
                <a:latin typeface="Microsoft Sans Serif"/>
                <a:cs typeface="Microsoft Sans Serif"/>
              </a:rPr>
              <a:t>SOFTWARE</a:t>
            </a:r>
            <a:r>
              <a:rPr sz="2000" dirty="0">
                <a:solidFill>
                  <a:srgbClr val="0B5484"/>
                </a:solidFill>
                <a:latin typeface="Microsoft Sans Serif"/>
                <a:cs typeface="Microsoft Sans Serif"/>
              </a:rPr>
              <a:t> </a:t>
            </a:r>
            <a:r>
              <a:rPr sz="2000" spc="-295" dirty="0">
                <a:solidFill>
                  <a:srgbClr val="0B5484"/>
                </a:solidFill>
                <a:latin typeface="Microsoft Sans Serif"/>
                <a:cs typeface="Microsoft Sans Serif"/>
              </a:rPr>
              <a:t>ALLEGEDLY</a:t>
            </a:r>
            <a:r>
              <a:rPr sz="2000" spc="-55" dirty="0">
                <a:solidFill>
                  <a:srgbClr val="0B5484"/>
                </a:solidFill>
                <a:latin typeface="Microsoft Sans Serif"/>
                <a:cs typeface="Microsoft Sans Serif"/>
              </a:rPr>
              <a:t> </a:t>
            </a:r>
            <a:r>
              <a:rPr sz="2000" spc="-285" dirty="0">
                <a:solidFill>
                  <a:srgbClr val="0B5484"/>
                </a:solidFill>
                <a:latin typeface="Microsoft Sans Serif"/>
                <a:cs typeface="Microsoft Sans Serif"/>
              </a:rPr>
              <a:t>UNLEASHED</a:t>
            </a:r>
            <a:r>
              <a:rPr sz="2000" spc="-40" dirty="0">
                <a:solidFill>
                  <a:srgbClr val="0B5484"/>
                </a:solidFill>
                <a:latin typeface="Microsoft Sans Serif"/>
                <a:cs typeface="Microsoft Sans Serif"/>
              </a:rPr>
              <a:t> </a:t>
            </a:r>
            <a:r>
              <a:rPr sz="2000" spc="-285" dirty="0">
                <a:solidFill>
                  <a:srgbClr val="0B5484"/>
                </a:solidFill>
                <a:latin typeface="Microsoft Sans Serif"/>
                <a:cs typeface="Microsoft Sans Serif"/>
              </a:rPr>
              <a:t>BY</a:t>
            </a:r>
            <a:r>
              <a:rPr sz="2000" spc="-35"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10" dirty="0">
                <a:solidFill>
                  <a:srgbClr val="0B5484"/>
                </a:solidFill>
                <a:latin typeface="Microsoft Sans Serif"/>
                <a:cs typeface="Microsoft Sans Serif"/>
              </a:rPr>
              <a:t> </a:t>
            </a:r>
            <a:r>
              <a:rPr sz="2000" spc="-245" dirty="0">
                <a:solidFill>
                  <a:srgbClr val="0B5484"/>
                </a:solidFill>
                <a:latin typeface="Microsoft Sans Serif"/>
                <a:cs typeface="Microsoft Sans Serif"/>
              </a:rPr>
              <a:t>RUSSIAN</a:t>
            </a:r>
            <a:r>
              <a:rPr sz="2000" spc="40" dirty="0">
                <a:solidFill>
                  <a:srgbClr val="0B5484"/>
                </a:solidFill>
                <a:latin typeface="Microsoft Sans Serif"/>
                <a:cs typeface="Microsoft Sans Serif"/>
              </a:rPr>
              <a:t> </a:t>
            </a:r>
            <a:r>
              <a:rPr sz="2000" spc="-254" dirty="0">
                <a:solidFill>
                  <a:srgbClr val="0B5484"/>
                </a:solidFill>
                <a:latin typeface="Microsoft Sans Serif"/>
                <a:cs typeface="Microsoft Sans Serif"/>
              </a:rPr>
              <a:t>MILITARY</a:t>
            </a:r>
            <a:r>
              <a:rPr sz="2000" spc="25" dirty="0">
                <a:solidFill>
                  <a:srgbClr val="0B5484"/>
                </a:solidFill>
                <a:latin typeface="Microsoft Sans Serif"/>
                <a:cs typeface="Microsoft Sans Serif"/>
              </a:rPr>
              <a:t> </a:t>
            </a:r>
            <a:r>
              <a:rPr sz="2000" spc="-70" dirty="0">
                <a:solidFill>
                  <a:srgbClr val="0B5484"/>
                </a:solidFill>
                <a:latin typeface="Microsoft Sans Serif"/>
                <a:cs typeface="Microsoft Sans Serif"/>
              </a:rPr>
              <a:t>ON </a:t>
            </a:r>
            <a:r>
              <a:rPr sz="2000" spc="-65" dirty="0">
                <a:solidFill>
                  <a:srgbClr val="0B5484"/>
                </a:solidFill>
                <a:latin typeface="Microsoft Sans Serif"/>
                <a:cs typeface="Microsoft Sans Serif"/>
              </a:rPr>
              <a:t> </a:t>
            </a:r>
            <a:r>
              <a:rPr sz="2000" spc="-250" dirty="0">
                <a:solidFill>
                  <a:srgbClr val="0B5484"/>
                </a:solidFill>
                <a:latin typeface="Microsoft Sans Serif"/>
                <a:cs typeface="Microsoft Sans Serif"/>
              </a:rPr>
              <a:t>UKRAINE</a:t>
            </a:r>
            <a:r>
              <a:rPr sz="2000" spc="-245" dirty="0">
                <a:solidFill>
                  <a:srgbClr val="0B5484"/>
                </a:solidFill>
                <a:latin typeface="Microsoft Sans Serif"/>
                <a:cs typeface="Microsoft Sans Serif"/>
              </a:rPr>
              <a:t> </a:t>
            </a:r>
            <a:r>
              <a:rPr sz="2000" spc="-325" dirty="0">
                <a:solidFill>
                  <a:srgbClr val="0B5484"/>
                </a:solidFill>
                <a:latin typeface="Microsoft Sans Serif"/>
                <a:cs typeface="Microsoft Sans Serif"/>
              </a:rPr>
              <a:t>SPREAD</a:t>
            </a:r>
            <a:r>
              <a:rPr sz="2000" spc="-320" dirty="0">
                <a:solidFill>
                  <a:srgbClr val="0B5484"/>
                </a:solidFill>
                <a:latin typeface="Microsoft Sans Serif"/>
                <a:cs typeface="Microsoft Sans Serif"/>
              </a:rPr>
              <a:t> </a:t>
            </a:r>
            <a:r>
              <a:rPr sz="2000" spc="-200" dirty="0">
                <a:solidFill>
                  <a:srgbClr val="0B5484"/>
                </a:solidFill>
                <a:latin typeface="Microsoft Sans Serif"/>
                <a:cs typeface="Microsoft Sans Serif"/>
              </a:rPr>
              <a:t>AROUND</a:t>
            </a:r>
            <a:r>
              <a:rPr sz="2000" spc="-195"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5" dirty="0">
                <a:solidFill>
                  <a:srgbClr val="0B5484"/>
                </a:solidFill>
                <a:latin typeface="Microsoft Sans Serif"/>
                <a:cs typeface="Microsoft Sans Serif"/>
              </a:rPr>
              <a:t> </a:t>
            </a:r>
            <a:r>
              <a:rPr sz="2000" spc="-195" dirty="0">
                <a:solidFill>
                  <a:srgbClr val="0B5484"/>
                </a:solidFill>
                <a:latin typeface="Microsoft Sans Serif"/>
                <a:cs typeface="Microsoft Sans Serif"/>
              </a:rPr>
              <a:t>WORLD</a:t>
            </a:r>
            <a:r>
              <a:rPr sz="2000" spc="-190" dirty="0">
                <a:solidFill>
                  <a:srgbClr val="0B5484"/>
                </a:solidFill>
                <a:latin typeface="Microsoft Sans Serif"/>
                <a:cs typeface="Microsoft Sans Serif"/>
              </a:rPr>
              <a:t> </a:t>
            </a:r>
            <a:r>
              <a:rPr sz="2000" spc="-160" dirty="0">
                <a:solidFill>
                  <a:srgbClr val="0B5484"/>
                </a:solidFill>
                <a:latin typeface="Microsoft Sans Serif"/>
                <a:cs typeface="Microsoft Sans Serif"/>
              </a:rPr>
              <a:t>AND </a:t>
            </a:r>
            <a:r>
              <a:rPr sz="2000" spc="-310" dirty="0">
                <a:solidFill>
                  <a:srgbClr val="0B5484"/>
                </a:solidFill>
                <a:latin typeface="Microsoft Sans Serif"/>
                <a:cs typeface="Microsoft Sans Serif"/>
              </a:rPr>
              <a:t>DISRUPTED</a:t>
            </a:r>
            <a:r>
              <a:rPr sz="2000" spc="-305" dirty="0">
                <a:solidFill>
                  <a:srgbClr val="0B5484"/>
                </a:solidFill>
                <a:latin typeface="Microsoft Sans Serif"/>
                <a:cs typeface="Microsoft Sans Serif"/>
              </a:rPr>
              <a:t> </a:t>
            </a:r>
            <a:r>
              <a:rPr sz="2000" spc="-245" dirty="0">
                <a:solidFill>
                  <a:srgbClr val="0B5484"/>
                </a:solidFill>
                <a:latin typeface="Microsoft Sans Serif"/>
                <a:cs typeface="Microsoft Sans Serif"/>
              </a:rPr>
              <a:t>OPERATIONS</a:t>
            </a:r>
            <a:r>
              <a:rPr sz="2000" spc="-240" dirty="0">
                <a:solidFill>
                  <a:srgbClr val="0B5484"/>
                </a:solidFill>
                <a:latin typeface="Microsoft Sans Serif"/>
                <a:cs typeface="Microsoft Sans Serif"/>
              </a:rPr>
              <a:t> </a:t>
            </a:r>
            <a:r>
              <a:rPr sz="2000" spc="-285" dirty="0">
                <a:solidFill>
                  <a:srgbClr val="0B5484"/>
                </a:solidFill>
                <a:latin typeface="Microsoft Sans Serif"/>
                <a:cs typeface="Microsoft Sans Serif"/>
              </a:rPr>
              <a:t>AT</a:t>
            </a:r>
            <a:r>
              <a:rPr sz="2000" spc="-280" dirty="0">
                <a:solidFill>
                  <a:srgbClr val="56BCFE"/>
                </a:solidFill>
                <a:latin typeface="Microsoft Sans Serif"/>
                <a:cs typeface="Microsoft Sans Serif"/>
              </a:rPr>
              <a:t> </a:t>
            </a:r>
            <a:r>
              <a:rPr sz="2000" u="sng" spc="-204" dirty="0">
                <a:solidFill>
                  <a:srgbClr val="56BCFE"/>
                </a:solidFill>
                <a:uFill>
                  <a:solidFill>
                    <a:srgbClr val="56BCFE"/>
                  </a:solidFill>
                </a:uFill>
                <a:latin typeface="Microsoft Sans Serif"/>
                <a:cs typeface="Microsoft Sans Serif"/>
              </a:rPr>
              <a:t>SHIPPING</a:t>
            </a:r>
            <a:r>
              <a:rPr sz="2000" u="sng" spc="-200" dirty="0">
                <a:solidFill>
                  <a:srgbClr val="56BCFE"/>
                </a:solidFill>
                <a:uFill>
                  <a:solidFill>
                    <a:srgbClr val="56BCFE"/>
                  </a:solidFill>
                </a:uFill>
                <a:latin typeface="Microsoft Sans Serif"/>
                <a:cs typeface="Microsoft Sans Serif"/>
              </a:rPr>
              <a:t> </a:t>
            </a:r>
            <a:r>
              <a:rPr sz="2000" u="sng" spc="-145" dirty="0">
                <a:solidFill>
                  <a:srgbClr val="56BCFE"/>
                </a:solidFill>
                <a:uFill>
                  <a:solidFill>
                    <a:srgbClr val="56BCFE"/>
                  </a:solidFill>
                </a:uFill>
                <a:latin typeface="Microsoft Sans Serif"/>
                <a:cs typeface="Microsoft Sans Serif"/>
              </a:rPr>
              <a:t>GIANT </a:t>
            </a:r>
            <a:r>
              <a:rPr sz="2000" spc="-140" dirty="0">
                <a:solidFill>
                  <a:srgbClr val="56BCFE"/>
                </a:solidFill>
                <a:latin typeface="Microsoft Sans Serif"/>
                <a:cs typeface="Microsoft Sans Serif"/>
              </a:rPr>
              <a:t> </a:t>
            </a:r>
            <a:r>
              <a:rPr sz="2000" u="sng" spc="-130" dirty="0">
                <a:solidFill>
                  <a:srgbClr val="56BCFE"/>
                </a:solidFill>
                <a:uFill>
                  <a:solidFill>
                    <a:srgbClr val="56BCFE"/>
                  </a:solidFill>
                </a:uFill>
                <a:latin typeface="Microsoft Sans Serif"/>
                <a:cs typeface="Microsoft Sans Serif"/>
              </a:rPr>
              <a:t>MA</a:t>
            </a:r>
            <a:r>
              <a:rPr sz="2000" u="sng" spc="-465" dirty="0">
                <a:solidFill>
                  <a:srgbClr val="56BCFE"/>
                </a:solidFill>
                <a:uFill>
                  <a:solidFill>
                    <a:srgbClr val="56BCFE"/>
                  </a:solidFill>
                </a:uFill>
                <a:latin typeface="Microsoft Sans Serif"/>
                <a:cs typeface="Microsoft Sans Serif"/>
              </a:rPr>
              <a:t>E</a:t>
            </a:r>
            <a:r>
              <a:rPr sz="2000" u="sng" spc="-345" dirty="0">
                <a:solidFill>
                  <a:srgbClr val="56BCFE"/>
                </a:solidFill>
                <a:uFill>
                  <a:solidFill>
                    <a:srgbClr val="56BCFE"/>
                  </a:solidFill>
                </a:uFill>
                <a:latin typeface="Microsoft Sans Serif"/>
                <a:cs typeface="Microsoft Sans Serif"/>
              </a:rPr>
              <a:t>RS</a:t>
            </a:r>
            <a:r>
              <a:rPr sz="2000" u="sng" spc="-335" dirty="0">
                <a:solidFill>
                  <a:srgbClr val="56BCFE"/>
                </a:solidFill>
                <a:uFill>
                  <a:solidFill>
                    <a:srgbClr val="56BCFE"/>
                  </a:solidFill>
                </a:uFill>
                <a:latin typeface="Microsoft Sans Serif"/>
                <a:cs typeface="Microsoft Sans Serif"/>
              </a:rPr>
              <a:t>K</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60" dirty="0">
                <a:solidFill>
                  <a:srgbClr val="0B5484"/>
                </a:solidFill>
                <a:latin typeface="Microsoft Sans Serif"/>
                <a:cs typeface="Microsoft Sans Serif"/>
              </a:rPr>
              <a:t>O</a:t>
            </a:r>
            <a:r>
              <a:rPr sz="2000" spc="-130" dirty="0">
                <a:solidFill>
                  <a:srgbClr val="0B5484"/>
                </a:solidFill>
                <a:latin typeface="Microsoft Sans Serif"/>
                <a:cs typeface="Microsoft Sans Serif"/>
              </a:rPr>
              <a:t>A</a:t>
            </a:r>
            <a:r>
              <a:rPr sz="2000" spc="-355" dirty="0">
                <a:solidFill>
                  <a:srgbClr val="0B5484"/>
                </a:solidFill>
                <a:latin typeface="Microsoft Sans Serif"/>
                <a:cs typeface="Microsoft Sans Serif"/>
              </a:rPr>
              <a:t>S</a:t>
            </a:r>
            <a:r>
              <a:rPr sz="2000" spc="-330" dirty="0">
                <a:solidFill>
                  <a:srgbClr val="0B5484"/>
                </a:solidFill>
                <a:latin typeface="Microsoft Sans Serif"/>
                <a:cs typeface="Microsoft Sans Serif"/>
              </a:rPr>
              <a:t>T</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15" dirty="0">
                <a:solidFill>
                  <a:srgbClr val="0B5484"/>
                </a:solidFill>
                <a:latin typeface="Microsoft Sans Serif"/>
                <a:cs typeface="Microsoft Sans Serif"/>
              </a:rPr>
              <a:t>G</a:t>
            </a:r>
            <a:r>
              <a:rPr sz="2000" spc="10" dirty="0">
                <a:solidFill>
                  <a:srgbClr val="0B5484"/>
                </a:solidFill>
                <a:latin typeface="Microsoft Sans Serif"/>
                <a:cs typeface="Microsoft Sans Serif"/>
              </a:rPr>
              <a:t> </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H</a:t>
            </a:r>
            <a:r>
              <a:rPr sz="2000" spc="-459" dirty="0">
                <a:solidFill>
                  <a:srgbClr val="0B5484"/>
                </a:solidFill>
                <a:latin typeface="Microsoft Sans Serif"/>
                <a:cs typeface="Microsoft Sans Serif"/>
              </a:rPr>
              <a:t>E</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20" dirty="0">
                <a:solidFill>
                  <a:srgbClr val="0B5484"/>
                </a:solidFill>
                <a:latin typeface="Microsoft Sans Serif"/>
                <a:cs typeface="Microsoft Sans Serif"/>
              </a:rPr>
              <a:t>O</a:t>
            </a:r>
            <a:r>
              <a:rPr sz="2000" spc="-130" dirty="0">
                <a:solidFill>
                  <a:srgbClr val="0B5484"/>
                </a:solidFill>
                <a:latin typeface="Microsoft Sans Serif"/>
                <a:cs typeface="Microsoft Sans Serif"/>
              </a:rPr>
              <a:t>M</a:t>
            </a:r>
            <a:r>
              <a:rPr sz="2000" spc="-495" dirty="0">
                <a:solidFill>
                  <a:srgbClr val="0B5484"/>
                </a:solidFill>
                <a:latin typeface="Microsoft Sans Serif"/>
                <a:cs typeface="Microsoft Sans Serif"/>
              </a:rPr>
              <a:t>P</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35" dirty="0">
                <a:solidFill>
                  <a:srgbClr val="0B5484"/>
                </a:solidFill>
                <a:latin typeface="Microsoft Sans Serif"/>
                <a:cs typeface="Microsoft Sans Serif"/>
              </a:rPr>
              <a:t>Y</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 </a:t>
            </a:r>
            <a:r>
              <a:rPr sz="2000" spc="-465" dirty="0">
                <a:solidFill>
                  <a:srgbClr val="0B5484"/>
                </a:solidFill>
                <a:latin typeface="Microsoft Sans Serif"/>
                <a:cs typeface="Microsoft Sans Serif"/>
              </a:rPr>
              <a:t>E</a:t>
            </a:r>
            <a:r>
              <a:rPr sz="2000" spc="-355" dirty="0">
                <a:solidFill>
                  <a:srgbClr val="0B5484"/>
                </a:solidFill>
                <a:latin typeface="Microsoft Sans Serif"/>
                <a:cs typeface="Microsoft Sans Serif"/>
              </a:rPr>
              <a:t>S</a:t>
            </a:r>
            <a:r>
              <a:rPr sz="2000" spc="-330" dirty="0">
                <a:solidFill>
                  <a:srgbClr val="0B5484"/>
                </a:solidFill>
                <a:latin typeface="Microsoft Sans Serif"/>
                <a:cs typeface="Microsoft Sans Serif"/>
              </a:rPr>
              <a:t>T</a:t>
            </a:r>
            <a:r>
              <a:rPr sz="2000" spc="-125" dirty="0">
                <a:solidFill>
                  <a:srgbClr val="0B5484"/>
                </a:solidFill>
                <a:latin typeface="Microsoft Sans Serif"/>
                <a:cs typeface="Microsoft Sans Serif"/>
              </a:rPr>
              <a:t>I</a:t>
            </a:r>
            <a:r>
              <a:rPr sz="2000" spc="-130" dirty="0">
                <a:solidFill>
                  <a:srgbClr val="0B5484"/>
                </a:solidFill>
                <a:latin typeface="Microsoft Sans Serif"/>
                <a:cs typeface="Microsoft Sans Serif"/>
              </a:rPr>
              <a:t>M</a:t>
            </a:r>
            <a:r>
              <a:rPr sz="2000" spc="-225" dirty="0">
                <a:solidFill>
                  <a:srgbClr val="0B5484"/>
                </a:solidFill>
                <a:latin typeface="Microsoft Sans Serif"/>
                <a:cs typeface="Microsoft Sans Serif"/>
              </a:rPr>
              <a:t>A</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15" dirty="0">
                <a:solidFill>
                  <a:srgbClr val="0B5484"/>
                </a:solidFill>
                <a:latin typeface="Microsoft Sans Serif"/>
                <a:cs typeface="Microsoft Sans Serif"/>
              </a:rPr>
              <a:t>$30</a:t>
            </a:r>
            <a:r>
              <a:rPr sz="2000" spc="-10" dirty="0">
                <a:solidFill>
                  <a:srgbClr val="0B5484"/>
                </a:solidFill>
                <a:latin typeface="Microsoft Sans Serif"/>
                <a:cs typeface="Microsoft Sans Serif"/>
              </a:rPr>
              <a:t>0</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M</a:t>
            </a:r>
            <a:r>
              <a:rPr sz="2000" spc="-125" dirty="0">
                <a:solidFill>
                  <a:srgbClr val="0B5484"/>
                </a:solidFill>
                <a:latin typeface="Microsoft Sans Serif"/>
                <a:cs typeface="Microsoft Sans Serif"/>
              </a:rPr>
              <a:t>I</a:t>
            </a:r>
            <a:r>
              <a:rPr sz="2000" spc="-340" dirty="0">
                <a:solidFill>
                  <a:srgbClr val="0B5484"/>
                </a:solidFill>
                <a:latin typeface="Microsoft Sans Serif"/>
                <a:cs typeface="Microsoft Sans Serif"/>
              </a:rPr>
              <a:t>LL</a:t>
            </a:r>
            <a:r>
              <a:rPr sz="2000" spc="-125" dirty="0">
                <a:solidFill>
                  <a:srgbClr val="0B5484"/>
                </a:solidFill>
                <a:latin typeface="Microsoft Sans Serif"/>
                <a:cs typeface="Microsoft Sans Serif"/>
              </a:rPr>
              <a:t>I</a:t>
            </a:r>
            <a:r>
              <a:rPr sz="2000" spc="-20" dirty="0">
                <a:solidFill>
                  <a:srgbClr val="0B5484"/>
                </a:solidFill>
                <a:latin typeface="Microsoft Sans Serif"/>
                <a:cs typeface="Microsoft Sans Serif"/>
              </a:rPr>
              <a:t>O</a:t>
            </a:r>
            <a:r>
              <a:rPr sz="2000" spc="-114" dirty="0">
                <a:solidFill>
                  <a:srgbClr val="0B5484"/>
                </a:solidFill>
                <a:latin typeface="Microsoft Sans Serif"/>
                <a:cs typeface="Microsoft Sans Serif"/>
              </a:rPr>
              <a:t>N</a:t>
            </a:r>
            <a:r>
              <a:rPr sz="2000" spc="-120" dirty="0">
                <a:solidFill>
                  <a:srgbClr val="0B5484"/>
                </a:solidFill>
                <a:latin typeface="Microsoft Sans Serif"/>
                <a:cs typeface="Microsoft Sans Serif"/>
              </a:rPr>
              <a:t>.</a:t>
            </a:r>
            <a:r>
              <a:rPr sz="2000" dirty="0">
                <a:solidFill>
                  <a:srgbClr val="0B5484"/>
                </a:solidFill>
                <a:latin typeface="Microsoft Sans Serif"/>
                <a:cs typeface="Microsoft Sans Serif"/>
              </a:rPr>
              <a:t>	</a:t>
            </a:r>
            <a:r>
              <a:rPr sz="2000" spc="-130" dirty="0">
                <a:solidFill>
                  <a:srgbClr val="0B5484"/>
                </a:solidFill>
                <a:latin typeface="Microsoft Sans Serif"/>
                <a:cs typeface="Microsoft Sans Serif"/>
              </a:rPr>
              <a:t>MA</a:t>
            </a:r>
            <a:r>
              <a:rPr sz="2000" spc="-465" dirty="0">
                <a:solidFill>
                  <a:srgbClr val="0B5484"/>
                </a:solidFill>
                <a:latin typeface="Microsoft Sans Serif"/>
                <a:cs typeface="Microsoft Sans Serif"/>
              </a:rPr>
              <a:t>E</a:t>
            </a:r>
            <a:r>
              <a:rPr sz="2000" spc="-340" dirty="0">
                <a:solidFill>
                  <a:srgbClr val="0B5484"/>
                </a:solidFill>
                <a:latin typeface="Microsoft Sans Serif"/>
                <a:cs typeface="Microsoft Sans Serif"/>
              </a:rPr>
              <a:t>RSK</a:t>
            </a:r>
            <a:r>
              <a:rPr sz="2000" spc="10" dirty="0">
                <a:solidFill>
                  <a:srgbClr val="0B5484"/>
                </a:solidFill>
                <a:latin typeface="Microsoft Sans Serif"/>
                <a:cs typeface="Microsoft Sans Serif"/>
              </a:rPr>
              <a:t> </a:t>
            </a:r>
            <a:r>
              <a:rPr sz="2000" spc="-30" dirty="0">
                <a:solidFill>
                  <a:srgbClr val="0B5484"/>
                </a:solidFill>
                <a:latin typeface="Microsoft Sans Serif"/>
                <a:cs typeface="Microsoft Sans Serif"/>
              </a:rPr>
              <a:t>W</a:t>
            </a:r>
            <a:r>
              <a:rPr sz="2000" spc="-130" dirty="0">
                <a:solidFill>
                  <a:srgbClr val="0B5484"/>
                </a:solidFill>
                <a:latin typeface="Microsoft Sans Serif"/>
                <a:cs typeface="Microsoft Sans Serif"/>
              </a:rPr>
              <a:t>A</a:t>
            </a:r>
            <a:r>
              <a:rPr sz="2000" spc="-335" dirty="0">
                <a:solidFill>
                  <a:srgbClr val="0B5484"/>
                </a:solidFill>
                <a:latin typeface="Microsoft Sans Serif"/>
                <a:cs typeface="Microsoft Sans Serif"/>
              </a:rPr>
              <a:t>S</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H</a:t>
            </a:r>
            <a:r>
              <a:rPr sz="2000" spc="-125" dirty="0">
                <a:solidFill>
                  <a:srgbClr val="0B5484"/>
                </a:solidFill>
                <a:latin typeface="Microsoft Sans Serif"/>
                <a:cs typeface="Microsoft Sans Serif"/>
              </a:rPr>
              <a:t>I</a:t>
            </a:r>
            <a:r>
              <a:rPr sz="2000" spc="-350" dirty="0">
                <a:solidFill>
                  <a:srgbClr val="0B5484"/>
                </a:solidFill>
                <a:latin typeface="Microsoft Sans Serif"/>
                <a:cs typeface="Microsoft Sans Serif"/>
              </a:rPr>
              <a:t>T</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335" dirty="0">
                <a:solidFill>
                  <a:srgbClr val="0B5484"/>
                </a:solidFill>
                <a:latin typeface="Microsoft Sans Serif"/>
                <a:cs typeface="Microsoft Sans Serif"/>
              </a:rPr>
              <a:t>S</a:t>
            </a:r>
            <a:r>
              <a:rPr sz="2000" spc="15" dirty="0">
                <a:solidFill>
                  <a:srgbClr val="0B5484"/>
                </a:solidFill>
                <a:latin typeface="Microsoft Sans Serif"/>
                <a:cs typeface="Microsoft Sans Serif"/>
              </a:rPr>
              <a:t> </a:t>
            </a:r>
            <a:r>
              <a:rPr sz="2000" spc="-495" dirty="0">
                <a:solidFill>
                  <a:srgbClr val="0B5484"/>
                </a:solidFill>
                <a:latin typeface="Microsoft Sans Serif"/>
                <a:cs typeface="Microsoft Sans Serif"/>
              </a:rPr>
              <a:t>P</a:t>
            </a:r>
            <a:r>
              <a:rPr sz="2000" spc="-130" dirty="0">
                <a:solidFill>
                  <a:srgbClr val="0B5484"/>
                </a:solidFill>
                <a:latin typeface="Microsoft Sans Serif"/>
                <a:cs typeface="Microsoft Sans Serif"/>
              </a:rPr>
              <a:t>A</a:t>
            </a:r>
            <a:r>
              <a:rPr sz="2000" spc="-280" dirty="0">
                <a:solidFill>
                  <a:srgbClr val="0B5484"/>
                </a:solidFill>
                <a:latin typeface="Microsoft Sans Serif"/>
                <a:cs typeface="Microsoft Sans Serif"/>
              </a:rPr>
              <a:t>RT  </a:t>
            </a:r>
            <a:r>
              <a:rPr sz="2000" spc="-20" dirty="0">
                <a:solidFill>
                  <a:srgbClr val="0B5484"/>
                </a:solidFill>
                <a:latin typeface="Microsoft Sans Serif"/>
                <a:cs typeface="Microsoft Sans Serif"/>
              </a:rPr>
              <a:t>O</a:t>
            </a:r>
            <a:r>
              <a:rPr sz="2000" spc="-350" dirty="0">
                <a:solidFill>
                  <a:srgbClr val="0B5484"/>
                </a:solidFill>
                <a:latin typeface="Microsoft Sans Serif"/>
                <a:cs typeface="Microsoft Sans Serif"/>
              </a:rPr>
              <a:t>F</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20" dirty="0">
                <a:solidFill>
                  <a:srgbClr val="0B5484"/>
                </a:solidFill>
                <a:latin typeface="Microsoft Sans Serif"/>
                <a:cs typeface="Microsoft Sans Serif"/>
              </a:rPr>
              <a:t> </a:t>
            </a:r>
            <a:r>
              <a:rPr sz="2000" spc="-20" dirty="0">
                <a:solidFill>
                  <a:srgbClr val="0B5484"/>
                </a:solidFill>
                <a:latin typeface="Microsoft Sans Serif"/>
                <a:cs typeface="Microsoft Sans Serif"/>
              </a:rPr>
              <a:t>G</a:t>
            </a:r>
            <a:r>
              <a:rPr sz="2000" spc="-360" dirty="0">
                <a:solidFill>
                  <a:srgbClr val="0B5484"/>
                </a:solidFill>
                <a:latin typeface="Microsoft Sans Serif"/>
                <a:cs typeface="Microsoft Sans Serif"/>
              </a:rPr>
              <a:t>L</a:t>
            </a:r>
            <a:r>
              <a:rPr sz="2000" spc="-20" dirty="0">
                <a:solidFill>
                  <a:srgbClr val="0B5484"/>
                </a:solidFill>
                <a:latin typeface="Microsoft Sans Serif"/>
                <a:cs typeface="Microsoft Sans Serif"/>
              </a:rPr>
              <a:t>O</a:t>
            </a:r>
            <a:r>
              <a:rPr sz="2000" spc="-375" dirty="0">
                <a:solidFill>
                  <a:srgbClr val="0B5484"/>
                </a:solidFill>
                <a:latin typeface="Microsoft Sans Serif"/>
                <a:cs typeface="Microsoft Sans Serif"/>
              </a:rPr>
              <a:t>B</a:t>
            </a:r>
            <a:r>
              <a:rPr sz="2000" spc="-130" dirty="0">
                <a:solidFill>
                  <a:srgbClr val="0B5484"/>
                </a:solidFill>
                <a:latin typeface="Microsoft Sans Serif"/>
                <a:cs typeface="Microsoft Sans Serif"/>
              </a:rPr>
              <a:t>A</a:t>
            </a:r>
            <a:r>
              <a:rPr sz="2000" spc="-345" dirty="0">
                <a:solidFill>
                  <a:srgbClr val="0B5484"/>
                </a:solidFill>
                <a:latin typeface="Microsoft Sans Serif"/>
                <a:cs typeface="Microsoft Sans Serif"/>
              </a:rPr>
              <a:t>L</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CY</a:t>
            </a:r>
            <a:r>
              <a:rPr sz="2000" spc="-400" dirty="0">
                <a:solidFill>
                  <a:srgbClr val="0B5484"/>
                </a:solidFill>
                <a:latin typeface="Microsoft Sans Serif"/>
                <a:cs typeface="Microsoft Sans Serif"/>
              </a:rPr>
              <a:t>B</a:t>
            </a:r>
            <a:r>
              <a:rPr sz="2000" spc="-405" dirty="0">
                <a:solidFill>
                  <a:srgbClr val="0B5484"/>
                </a:solidFill>
                <a:latin typeface="Microsoft Sans Serif"/>
                <a:cs typeface="Microsoft Sans Serif"/>
              </a:rPr>
              <a:t>E</a:t>
            </a:r>
            <a:r>
              <a:rPr sz="2000" spc="-445" dirty="0">
                <a:solidFill>
                  <a:srgbClr val="0B5484"/>
                </a:solidFill>
                <a:latin typeface="Microsoft Sans Serif"/>
                <a:cs typeface="Microsoft Sans Serif"/>
              </a:rPr>
              <a:t>R</a:t>
            </a:r>
            <a:r>
              <a:rPr sz="2000" spc="15" dirty="0">
                <a:solidFill>
                  <a:srgbClr val="0B5484"/>
                </a:solidFill>
                <a:latin typeface="Microsoft Sans Serif"/>
                <a:cs typeface="Microsoft Sans Serif"/>
              </a:rPr>
              <a:t> </a:t>
            </a:r>
            <a:r>
              <a:rPr sz="2000" spc="-345" dirty="0">
                <a:solidFill>
                  <a:srgbClr val="0B5484"/>
                </a:solidFill>
                <a:latin typeface="Microsoft Sans Serif"/>
                <a:cs typeface="Microsoft Sans Serif"/>
              </a:rPr>
              <a:t>A</a:t>
            </a:r>
            <a:r>
              <a:rPr sz="2000" spc="-235" dirty="0">
                <a:solidFill>
                  <a:srgbClr val="0B5484"/>
                </a:solidFill>
                <a:latin typeface="Microsoft Sans Serif"/>
                <a:cs typeface="Microsoft Sans Serif"/>
              </a:rPr>
              <a:t>T</a:t>
            </a:r>
            <a:r>
              <a:rPr sz="2000" spc="-395" dirty="0">
                <a:solidFill>
                  <a:srgbClr val="0B5484"/>
                </a:solidFill>
                <a:latin typeface="Microsoft Sans Serif"/>
                <a:cs typeface="Microsoft Sans Serif"/>
              </a:rPr>
              <a:t>T</a:t>
            </a:r>
            <a:r>
              <a:rPr sz="2000" spc="-204" dirty="0">
                <a:solidFill>
                  <a:srgbClr val="0B5484"/>
                </a:solidFill>
                <a:latin typeface="Microsoft Sans Serif"/>
                <a:cs typeface="Microsoft Sans Serif"/>
              </a:rPr>
              <a:t>A</a:t>
            </a:r>
            <a:r>
              <a:rPr sz="2000" spc="-235" dirty="0">
                <a:solidFill>
                  <a:srgbClr val="0B5484"/>
                </a:solidFill>
                <a:latin typeface="Microsoft Sans Serif"/>
                <a:cs typeface="Microsoft Sans Serif"/>
              </a:rPr>
              <a:t>CK</a:t>
            </a:r>
            <a:r>
              <a:rPr sz="2000" spc="10" dirty="0">
                <a:solidFill>
                  <a:srgbClr val="0B5484"/>
                </a:solidFill>
                <a:latin typeface="Microsoft Sans Serif"/>
                <a:cs typeface="Microsoft Sans Serif"/>
              </a:rPr>
              <a:t> </a:t>
            </a:r>
            <a:r>
              <a:rPr sz="2000" spc="-114" dirty="0">
                <a:solidFill>
                  <a:srgbClr val="0B5484"/>
                </a:solidFill>
                <a:latin typeface="Microsoft Sans Serif"/>
                <a:cs typeface="Microsoft Sans Serif"/>
              </a:rPr>
              <a:t>N</a:t>
            </a:r>
            <a:r>
              <a:rPr sz="2000" spc="-130" dirty="0">
                <a:solidFill>
                  <a:srgbClr val="0B5484"/>
                </a:solidFill>
                <a:latin typeface="Microsoft Sans Serif"/>
                <a:cs typeface="Microsoft Sans Serif"/>
              </a:rPr>
              <a:t>AM</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400" dirty="0">
                <a:solidFill>
                  <a:srgbClr val="0B5484"/>
                </a:solidFill>
                <a:latin typeface="Microsoft Sans Serif"/>
                <a:cs typeface="Microsoft Sans Serif"/>
              </a:rPr>
              <a:t>P</a:t>
            </a:r>
            <a:r>
              <a:rPr sz="2000" spc="-405" dirty="0">
                <a:solidFill>
                  <a:srgbClr val="0B5484"/>
                </a:solidFill>
                <a:latin typeface="Microsoft Sans Serif"/>
                <a:cs typeface="Microsoft Sans Serif"/>
              </a:rPr>
              <a:t>E</a:t>
            </a:r>
            <a:r>
              <a:rPr sz="2000" spc="-355" dirty="0">
                <a:solidFill>
                  <a:srgbClr val="0B5484"/>
                </a:solidFill>
                <a:latin typeface="Microsoft Sans Serif"/>
                <a:cs typeface="Microsoft Sans Serif"/>
              </a:rPr>
              <a:t>T</a:t>
            </a:r>
            <a:r>
              <a:rPr sz="2000" spc="-320" dirty="0">
                <a:solidFill>
                  <a:srgbClr val="0B5484"/>
                </a:solidFill>
                <a:latin typeface="Microsoft Sans Serif"/>
                <a:cs typeface="Microsoft Sans Serif"/>
              </a:rPr>
              <a:t>Y</a:t>
            </a:r>
            <a:r>
              <a:rPr sz="2000" spc="-130" dirty="0">
                <a:solidFill>
                  <a:srgbClr val="0B5484"/>
                </a:solidFill>
                <a:latin typeface="Microsoft Sans Serif"/>
                <a:cs typeface="Microsoft Sans Serif"/>
              </a:rPr>
              <a:t>A</a:t>
            </a:r>
            <a:endParaRPr sz="2000">
              <a:latin typeface="Microsoft Sans Serif"/>
              <a:cs typeface="Microsoft Sans Serif"/>
            </a:endParaRPr>
          </a:p>
          <a:p>
            <a:pPr marL="241300" marR="146050" indent="-228600">
              <a:lnSpc>
                <a:spcPct val="118500"/>
              </a:lnSpc>
              <a:spcBef>
                <a:spcPts val="1070"/>
              </a:spcBef>
              <a:buClr>
                <a:srgbClr val="2FA3EE"/>
              </a:buClr>
              <a:buFont typeface="Arial MT"/>
              <a:buChar char="•"/>
              <a:tabLst>
                <a:tab pos="240665" algn="l"/>
                <a:tab pos="241300" algn="l"/>
              </a:tabLst>
            </a:pPr>
            <a:r>
              <a:rPr sz="2000" b="1" spc="-125" dirty="0">
                <a:solidFill>
                  <a:srgbClr val="0B5484"/>
                </a:solidFill>
                <a:latin typeface="Trebuchet MS"/>
                <a:cs typeface="Trebuchet MS"/>
              </a:rPr>
              <a:t>7_2023</a:t>
            </a:r>
            <a:r>
              <a:rPr sz="2000" b="1" spc="-50" dirty="0">
                <a:solidFill>
                  <a:srgbClr val="0B5484"/>
                </a:solidFill>
                <a:latin typeface="Trebuchet MS"/>
                <a:cs typeface="Trebuchet MS"/>
              </a:rPr>
              <a:t> </a:t>
            </a:r>
            <a:r>
              <a:rPr sz="2000" spc="-350" dirty="0">
                <a:solidFill>
                  <a:srgbClr val="0B5484"/>
                </a:solidFill>
                <a:latin typeface="Microsoft Sans Serif"/>
                <a:cs typeface="Microsoft Sans Serif"/>
              </a:rPr>
              <a:t>THE</a:t>
            </a:r>
            <a:r>
              <a:rPr sz="2000" spc="-335" dirty="0">
                <a:solidFill>
                  <a:srgbClr val="56BCFE"/>
                </a:solidFill>
                <a:latin typeface="Microsoft Sans Serif"/>
                <a:cs typeface="Microsoft Sans Serif"/>
              </a:rPr>
              <a:t> </a:t>
            </a:r>
            <a:r>
              <a:rPr sz="2000" u="sng" spc="-290" dirty="0">
                <a:solidFill>
                  <a:srgbClr val="56BCFE"/>
                </a:solidFill>
                <a:uFill>
                  <a:solidFill>
                    <a:srgbClr val="56BCFE"/>
                  </a:solidFill>
                </a:uFill>
                <a:latin typeface="Microsoft Sans Serif"/>
                <a:cs typeface="Microsoft Sans Serif"/>
              </a:rPr>
              <a:t>PORT</a:t>
            </a:r>
            <a:r>
              <a:rPr sz="2000" u="sng" spc="-215" dirty="0">
                <a:solidFill>
                  <a:srgbClr val="56BCFE"/>
                </a:solidFill>
                <a:uFill>
                  <a:solidFill>
                    <a:srgbClr val="56BCFE"/>
                  </a:solidFill>
                </a:uFill>
                <a:latin typeface="Microsoft Sans Serif"/>
                <a:cs typeface="Microsoft Sans Serif"/>
              </a:rPr>
              <a:t> </a:t>
            </a:r>
            <a:r>
              <a:rPr sz="2000" u="sng" spc="-185" dirty="0">
                <a:solidFill>
                  <a:srgbClr val="56BCFE"/>
                </a:solidFill>
                <a:uFill>
                  <a:solidFill>
                    <a:srgbClr val="56BCFE"/>
                  </a:solidFill>
                </a:uFill>
                <a:latin typeface="Microsoft Sans Serif"/>
                <a:cs typeface="Microsoft Sans Serif"/>
              </a:rPr>
              <a:t>OF</a:t>
            </a:r>
            <a:r>
              <a:rPr sz="2000" u="sng" spc="20" dirty="0">
                <a:solidFill>
                  <a:srgbClr val="56BCFE"/>
                </a:solidFill>
                <a:uFill>
                  <a:solidFill>
                    <a:srgbClr val="56BCFE"/>
                  </a:solidFill>
                </a:uFill>
                <a:latin typeface="Microsoft Sans Serif"/>
                <a:cs typeface="Microsoft Sans Serif"/>
              </a:rPr>
              <a:t> </a:t>
            </a:r>
            <a:r>
              <a:rPr sz="2000" u="sng" spc="-140" dirty="0">
                <a:solidFill>
                  <a:srgbClr val="56BCFE"/>
                </a:solidFill>
                <a:uFill>
                  <a:solidFill>
                    <a:srgbClr val="56BCFE"/>
                  </a:solidFill>
                </a:uFill>
                <a:latin typeface="Microsoft Sans Serif"/>
                <a:cs typeface="Microsoft Sans Serif"/>
              </a:rPr>
              <a:t>NAGOYA</a:t>
            </a:r>
            <a:r>
              <a:rPr sz="2000" u="sng" spc="30" dirty="0">
                <a:solidFill>
                  <a:srgbClr val="56BCFE"/>
                </a:solidFill>
                <a:uFill>
                  <a:solidFill>
                    <a:srgbClr val="56BCFE"/>
                  </a:solidFill>
                </a:uFill>
                <a:latin typeface="Microsoft Sans Serif"/>
                <a:cs typeface="Microsoft Sans Serif"/>
              </a:rPr>
              <a:t> </a:t>
            </a:r>
            <a:r>
              <a:rPr sz="2000" u="sng" spc="-120" dirty="0">
                <a:solidFill>
                  <a:srgbClr val="56BCFE"/>
                </a:solidFill>
                <a:uFill>
                  <a:solidFill>
                    <a:srgbClr val="56BCFE"/>
                  </a:solidFill>
                </a:uFill>
                <a:latin typeface="Microsoft Sans Serif"/>
                <a:cs typeface="Microsoft Sans Serif"/>
              </a:rPr>
              <a:t>IN</a:t>
            </a:r>
            <a:r>
              <a:rPr sz="2000" u="sng" spc="25" dirty="0">
                <a:solidFill>
                  <a:srgbClr val="56BCFE"/>
                </a:solidFill>
                <a:uFill>
                  <a:solidFill>
                    <a:srgbClr val="56BCFE"/>
                  </a:solidFill>
                </a:uFill>
                <a:latin typeface="Microsoft Sans Serif"/>
                <a:cs typeface="Microsoft Sans Serif"/>
              </a:rPr>
              <a:t> </a:t>
            </a:r>
            <a:r>
              <a:rPr sz="2000" u="sng" spc="-204" dirty="0">
                <a:solidFill>
                  <a:srgbClr val="56BCFE"/>
                </a:solidFill>
                <a:uFill>
                  <a:solidFill>
                    <a:srgbClr val="56BCFE"/>
                  </a:solidFill>
                </a:uFill>
                <a:latin typeface="Microsoft Sans Serif"/>
                <a:cs typeface="Microsoft Sans Serif"/>
              </a:rPr>
              <a:t>TOBISHIMA</a:t>
            </a:r>
            <a:r>
              <a:rPr sz="2000" u="sng" spc="25" dirty="0">
                <a:solidFill>
                  <a:srgbClr val="56BCFE"/>
                </a:solidFill>
                <a:uFill>
                  <a:solidFill>
                    <a:srgbClr val="56BCFE"/>
                  </a:solidFill>
                </a:uFill>
                <a:latin typeface="Microsoft Sans Serif"/>
                <a:cs typeface="Microsoft Sans Serif"/>
              </a:rPr>
              <a:t> </a:t>
            </a:r>
            <a:r>
              <a:rPr sz="2000" u="sng" spc="-120" dirty="0">
                <a:solidFill>
                  <a:srgbClr val="56BCFE"/>
                </a:solidFill>
                <a:uFill>
                  <a:solidFill>
                    <a:srgbClr val="56BCFE"/>
                  </a:solidFill>
                </a:uFill>
                <a:latin typeface="Microsoft Sans Serif"/>
                <a:cs typeface="Microsoft Sans Serif"/>
              </a:rPr>
              <a:t>IN</a:t>
            </a:r>
            <a:r>
              <a:rPr sz="2000" u="sng" spc="30" dirty="0">
                <a:solidFill>
                  <a:srgbClr val="56BCFE"/>
                </a:solidFill>
                <a:uFill>
                  <a:solidFill>
                    <a:srgbClr val="56BCFE"/>
                  </a:solidFill>
                </a:uFill>
                <a:latin typeface="Microsoft Sans Serif"/>
                <a:cs typeface="Microsoft Sans Serif"/>
              </a:rPr>
              <a:t> </a:t>
            </a:r>
            <a:r>
              <a:rPr sz="2000" u="sng" spc="-350" dirty="0">
                <a:solidFill>
                  <a:srgbClr val="56BCFE"/>
                </a:solidFill>
                <a:uFill>
                  <a:solidFill>
                    <a:srgbClr val="56BCFE"/>
                  </a:solidFill>
                </a:uFill>
                <a:latin typeface="Microsoft Sans Serif"/>
                <a:cs typeface="Microsoft Sans Serif"/>
              </a:rPr>
              <a:t>THE</a:t>
            </a:r>
            <a:r>
              <a:rPr sz="2000" u="sng" spc="-340" dirty="0">
                <a:solidFill>
                  <a:srgbClr val="56BCFE"/>
                </a:solidFill>
                <a:uFill>
                  <a:solidFill>
                    <a:srgbClr val="56BCFE"/>
                  </a:solidFill>
                </a:uFill>
                <a:latin typeface="Microsoft Sans Serif"/>
                <a:cs typeface="Microsoft Sans Serif"/>
              </a:rPr>
              <a:t> </a:t>
            </a:r>
            <a:r>
              <a:rPr sz="2000" u="sng" spc="-300" dirty="0">
                <a:solidFill>
                  <a:srgbClr val="56BCFE"/>
                </a:solidFill>
                <a:uFill>
                  <a:solidFill>
                    <a:srgbClr val="56BCFE"/>
                  </a:solidFill>
                </a:uFill>
                <a:latin typeface="Microsoft Sans Serif"/>
                <a:cs typeface="Microsoft Sans Serif"/>
              </a:rPr>
              <a:t>CENTRAL</a:t>
            </a:r>
            <a:r>
              <a:rPr sz="2000" u="sng" spc="-200" dirty="0">
                <a:solidFill>
                  <a:srgbClr val="56BCFE"/>
                </a:solidFill>
                <a:uFill>
                  <a:solidFill>
                    <a:srgbClr val="56BCFE"/>
                  </a:solidFill>
                </a:uFill>
                <a:latin typeface="Microsoft Sans Serif"/>
                <a:cs typeface="Microsoft Sans Serif"/>
              </a:rPr>
              <a:t> </a:t>
            </a:r>
            <a:r>
              <a:rPr sz="2000" u="sng" spc="-220" dirty="0">
                <a:solidFill>
                  <a:srgbClr val="56BCFE"/>
                </a:solidFill>
                <a:uFill>
                  <a:solidFill>
                    <a:srgbClr val="56BCFE"/>
                  </a:solidFill>
                </a:uFill>
                <a:latin typeface="Microsoft Sans Serif"/>
                <a:cs typeface="Microsoft Sans Serif"/>
              </a:rPr>
              <a:t>JAPAN</a:t>
            </a:r>
            <a:r>
              <a:rPr sz="2000" u="sng" spc="25" dirty="0">
                <a:solidFill>
                  <a:srgbClr val="56BCFE"/>
                </a:solidFill>
                <a:uFill>
                  <a:solidFill>
                    <a:srgbClr val="56BCFE"/>
                  </a:solidFill>
                </a:uFill>
                <a:latin typeface="Microsoft Sans Serif"/>
                <a:cs typeface="Microsoft Sans Serif"/>
              </a:rPr>
              <a:t> </a:t>
            </a:r>
            <a:r>
              <a:rPr sz="2000" spc="-380" dirty="0">
                <a:solidFill>
                  <a:srgbClr val="0B5484"/>
                </a:solidFill>
                <a:latin typeface="Microsoft Sans Serif"/>
                <a:cs typeface="Microsoft Sans Serif"/>
              </a:rPr>
              <a:t>PREFECTURE</a:t>
            </a:r>
            <a:r>
              <a:rPr sz="2000" spc="-280" dirty="0">
                <a:solidFill>
                  <a:srgbClr val="0B5484"/>
                </a:solidFill>
                <a:latin typeface="Microsoft Sans Serif"/>
                <a:cs typeface="Microsoft Sans Serif"/>
              </a:rPr>
              <a:t> </a:t>
            </a:r>
            <a:r>
              <a:rPr sz="2000" spc="-185" dirty="0">
                <a:solidFill>
                  <a:srgbClr val="0B5484"/>
                </a:solidFill>
                <a:latin typeface="Microsoft Sans Serif"/>
                <a:cs typeface="Microsoft Sans Serif"/>
              </a:rPr>
              <a:t>OF</a:t>
            </a:r>
            <a:r>
              <a:rPr sz="2000" spc="20" dirty="0">
                <a:solidFill>
                  <a:srgbClr val="0B5484"/>
                </a:solidFill>
                <a:latin typeface="Microsoft Sans Serif"/>
                <a:cs typeface="Microsoft Sans Serif"/>
              </a:rPr>
              <a:t> </a:t>
            </a:r>
            <a:r>
              <a:rPr sz="2000" spc="-160" dirty="0">
                <a:solidFill>
                  <a:srgbClr val="0B5484"/>
                </a:solidFill>
                <a:latin typeface="Microsoft Sans Serif"/>
                <a:cs typeface="Microsoft Sans Serif"/>
              </a:rPr>
              <a:t>AICHI, </a:t>
            </a:r>
            <a:r>
              <a:rPr sz="2000" spc="-520" dirty="0">
                <a:solidFill>
                  <a:srgbClr val="0B5484"/>
                </a:solidFill>
                <a:latin typeface="Microsoft Sans Serif"/>
                <a:cs typeface="Microsoft Sans Serif"/>
              </a:rPr>
              <a:t> </a:t>
            </a:r>
            <a:r>
              <a:rPr sz="2000" spc="-145" dirty="0">
                <a:solidFill>
                  <a:srgbClr val="0B5484"/>
                </a:solidFill>
                <a:latin typeface="Microsoft Sans Serif"/>
                <a:cs typeface="Microsoft Sans Serif"/>
              </a:rPr>
              <a:t>WHICH </a:t>
            </a:r>
            <a:r>
              <a:rPr sz="2000" spc="-250" dirty="0">
                <a:solidFill>
                  <a:srgbClr val="0B5484"/>
                </a:solidFill>
                <a:latin typeface="Microsoft Sans Serif"/>
                <a:cs typeface="Microsoft Sans Serif"/>
              </a:rPr>
              <a:t>REMAINS</a:t>
            </a:r>
            <a:r>
              <a:rPr sz="2000" spc="-245" dirty="0">
                <a:solidFill>
                  <a:srgbClr val="0B5484"/>
                </a:solidFill>
                <a:latin typeface="Microsoft Sans Serif"/>
                <a:cs typeface="Microsoft Sans Serif"/>
              </a:rPr>
              <a:t> </a:t>
            </a:r>
            <a:r>
              <a:rPr sz="2000" spc="-270" dirty="0">
                <a:solidFill>
                  <a:srgbClr val="0B5484"/>
                </a:solidFill>
                <a:latin typeface="Microsoft Sans Serif"/>
                <a:cs typeface="Microsoft Sans Serif"/>
              </a:rPr>
              <a:t>UNABLE</a:t>
            </a:r>
            <a:r>
              <a:rPr sz="2000" spc="-265"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20" dirty="0">
                <a:solidFill>
                  <a:srgbClr val="0B5484"/>
                </a:solidFill>
                <a:latin typeface="Microsoft Sans Serif"/>
                <a:cs typeface="Microsoft Sans Serif"/>
              </a:rPr>
              <a:t> </a:t>
            </a:r>
            <a:r>
              <a:rPr sz="2000" spc="-195" dirty="0">
                <a:solidFill>
                  <a:srgbClr val="0B5484"/>
                </a:solidFill>
                <a:latin typeface="Microsoft Sans Serif"/>
                <a:cs typeface="Microsoft Sans Serif"/>
              </a:rPr>
              <a:t>LOAD</a:t>
            </a:r>
            <a:r>
              <a:rPr sz="2000" spc="140" dirty="0">
                <a:solidFill>
                  <a:srgbClr val="0B5484"/>
                </a:solidFill>
                <a:latin typeface="Microsoft Sans Serif"/>
                <a:cs typeface="Microsoft Sans Serif"/>
              </a:rPr>
              <a:t> </a:t>
            </a:r>
            <a:r>
              <a:rPr sz="2000" spc="-160" dirty="0">
                <a:solidFill>
                  <a:srgbClr val="0B5484"/>
                </a:solidFill>
                <a:latin typeface="Microsoft Sans Serif"/>
                <a:cs typeface="Microsoft Sans Serif"/>
              </a:rPr>
              <a:t>AND </a:t>
            </a:r>
            <a:r>
              <a:rPr sz="2000" spc="-190" dirty="0">
                <a:solidFill>
                  <a:srgbClr val="0B5484"/>
                </a:solidFill>
                <a:latin typeface="Microsoft Sans Serif"/>
                <a:cs typeface="Microsoft Sans Serif"/>
              </a:rPr>
              <a:t>UNLOAD</a:t>
            </a:r>
            <a:r>
              <a:rPr sz="2000" spc="15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CONTAINERS</a:t>
            </a:r>
            <a:r>
              <a:rPr sz="2000" spc="55" dirty="0">
                <a:solidFill>
                  <a:srgbClr val="0B5484"/>
                </a:solidFill>
                <a:latin typeface="Microsoft Sans Serif"/>
                <a:cs typeface="Microsoft Sans Serif"/>
              </a:rPr>
              <a:t> </a:t>
            </a:r>
            <a:r>
              <a:rPr sz="2000" spc="-350" dirty="0">
                <a:solidFill>
                  <a:srgbClr val="0B5484"/>
                </a:solidFill>
                <a:latin typeface="Microsoft Sans Serif"/>
                <a:cs typeface="Microsoft Sans Serif"/>
              </a:rPr>
              <a:t>AFTER</a:t>
            </a:r>
            <a:r>
              <a:rPr sz="2000" spc="-165" dirty="0">
                <a:solidFill>
                  <a:srgbClr val="0B5484"/>
                </a:solidFill>
                <a:latin typeface="Microsoft Sans Serif"/>
                <a:cs typeface="Microsoft Sans Serif"/>
              </a:rPr>
              <a:t> </a:t>
            </a:r>
            <a:r>
              <a:rPr sz="2000" spc="-265" dirty="0">
                <a:solidFill>
                  <a:srgbClr val="0B5484"/>
                </a:solidFill>
                <a:latin typeface="Microsoft Sans Serif"/>
                <a:cs typeface="Microsoft Sans Serif"/>
              </a:rPr>
              <a:t>RUSSIA-BASED </a:t>
            </a:r>
            <a:r>
              <a:rPr sz="2000" spc="-260" dirty="0">
                <a:solidFill>
                  <a:srgbClr val="0B5484"/>
                </a:solidFill>
                <a:latin typeface="Microsoft Sans Serif"/>
                <a:cs typeface="Microsoft Sans Serif"/>
              </a:rPr>
              <a:t> </a:t>
            </a:r>
            <a:r>
              <a:rPr sz="2000" spc="-240" dirty="0">
                <a:solidFill>
                  <a:srgbClr val="0B5484"/>
                </a:solidFill>
                <a:latin typeface="Microsoft Sans Serif"/>
                <a:cs typeface="Microsoft Sans Serif"/>
              </a:rPr>
              <a:t>H</a:t>
            </a:r>
            <a:r>
              <a:rPr sz="2000" spc="-210" dirty="0">
                <a:solidFill>
                  <a:srgbClr val="0B5484"/>
                </a:solidFill>
                <a:latin typeface="Microsoft Sans Serif"/>
                <a:cs typeface="Microsoft Sans Serif"/>
              </a:rPr>
              <a:t>A</a:t>
            </a:r>
            <a:r>
              <a:rPr sz="2000" spc="-240" dirty="0">
                <a:solidFill>
                  <a:srgbClr val="0B5484"/>
                </a:solidFill>
                <a:latin typeface="Microsoft Sans Serif"/>
                <a:cs typeface="Microsoft Sans Serif"/>
              </a:rPr>
              <a:t>CK</a:t>
            </a:r>
            <a:r>
              <a:rPr sz="2000" spc="-465" dirty="0">
                <a:solidFill>
                  <a:srgbClr val="0B5484"/>
                </a:solidFill>
                <a:latin typeface="Microsoft Sans Serif"/>
                <a:cs typeface="Microsoft Sans Serif"/>
              </a:rPr>
              <a:t>E</a:t>
            </a:r>
            <a:r>
              <a:rPr sz="2000" spc="-390" dirty="0">
                <a:solidFill>
                  <a:srgbClr val="0B5484"/>
                </a:solidFill>
                <a:latin typeface="Microsoft Sans Serif"/>
                <a:cs typeface="Microsoft Sans Serif"/>
              </a:rPr>
              <a:t>RS</a:t>
            </a:r>
            <a:r>
              <a:rPr sz="2000" spc="15" dirty="0">
                <a:solidFill>
                  <a:srgbClr val="0B5484"/>
                </a:solidFill>
                <a:latin typeface="Microsoft Sans Serif"/>
                <a:cs typeface="Microsoft Sans Serif"/>
              </a:rPr>
              <a:t> </a:t>
            </a:r>
            <a:r>
              <a:rPr sz="2000" spc="-225" dirty="0">
                <a:solidFill>
                  <a:srgbClr val="0B5484"/>
                </a:solidFill>
                <a:latin typeface="Microsoft Sans Serif"/>
                <a:cs typeface="Microsoft Sans Serif"/>
              </a:rPr>
              <a:t>A</a:t>
            </a:r>
            <a:r>
              <a:rPr sz="2000" spc="-355" dirty="0">
                <a:solidFill>
                  <a:srgbClr val="0B5484"/>
                </a:solidFill>
                <a:latin typeface="Microsoft Sans Serif"/>
                <a:cs typeface="Microsoft Sans Serif"/>
              </a:rPr>
              <a:t>T</a:t>
            </a:r>
            <a:r>
              <a:rPr sz="2000" spc="-395" dirty="0">
                <a:solidFill>
                  <a:srgbClr val="0B5484"/>
                </a:solidFill>
                <a:latin typeface="Microsoft Sans Serif"/>
                <a:cs typeface="Microsoft Sans Serif"/>
              </a:rPr>
              <a:t>T</a:t>
            </a:r>
            <a:r>
              <a:rPr sz="2000" spc="-210" dirty="0">
                <a:solidFill>
                  <a:srgbClr val="0B5484"/>
                </a:solidFill>
                <a:latin typeface="Microsoft Sans Serif"/>
                <a:cs typeface="Microsoft Sans Serif"/>
              </a:rPr>
              <a:t>A</a:t>
            </a:r>
            <a:r>
              <a:rPr sz="2000" spc="-240" dirty="0">
                <a:solidFill>
                  <a:srgbClr val="0B5484"/>
                </a:solidFill>
                <a:latin typeface="Microsoft Sans Serif"/>
                <a:cs typeface="Microsoft Sans Serif"/>
              </a:rPr>
              <a:t>CK</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125" dirty="0">
                <a:solidFill>
                  <a:srgbClr val="0B5484"/>
                </a:solidFill>
                <a:latin typeface="Microsoft Sans Serif"/>
                <a:cs typeface="Microsoft Sans Serif"/>
              </a:rPr>
              <a:t>I</a:t>
            </a:r>
            <a:r>
              <a:rPr sz="2000" spc="-355" dirty="0">
                <a:solidFill>
                  <a:srgbClr val="0B5484"/>
                </a:solidFill>
                <a:latin typeface="Microsoft Sans Serif"/>
                <a:cs typeface="Microsoft Sans Serif"/>
              </a:rPr>
              <a:t>T</a:t>
            </a:r>
            <a:r>
              <a:rPr sz="2000" spc="-335" dirty="0">
                <a:solidFill>
                  <a:srgbClr val="0B5484"/>
                </a:solidFill>
                <a:latin typeface="Microsoft Sans Serif"/>
                <a:cs typeface="Microsoft Sans Serif"/>
              </a:rPr>
              <a:t>S</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20" dirty="0">
                <a:solidFill>
                  <a:srgbClr val="0B5484"/>
                </a:solidFill>
                <a:latin typeface="Microsoft Sans Serif"/>
                <a:cs typeface="Microsoft Sans Serif"/>
              </a:rPr>
              <a:t>O</a:t>
            </a:r>
            <a:r>
              <a:rPr sz="2000" spc="-130" dirty="0">
                <a:solidFill>
                  <a:srgbClr val="0B5484"/>
                </a:solidFill>
                <a:latin typeface="Microsoft Sans Serif"/>
                <a:cs typeface="Microsoft Sans Serif"/>
              </a:rPr>
              <a:t>M</a:t>
            </a:r>
            <a:r>
              <a:rPr sz="2000" spc="-290" dirty="0">
                <a:solidFill>
                  <a:srgbClr val="0B5484"/>
                </a:solidFill>
                <a:latin typeface="Microsoft Sans Serif"/>
                <a:cs typeface="Microsoft Sans Serif"/>
              </a:rPr>
              <a:t>PU</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445" dirty="0">
                <a:solidFill>
                  <a:srgbClr val="0B5484"/>
                </a:solidFill>
                <a:latin typeface="Microsoft Sans Serif"/>
                <a:cs typeface="Microsoft Sans Serif"/>
              </a:rPr>
              <a:t>R</a:t>
            </a:r>
            <a:r>
              <a:rPr sz="2000" spc="15" dirty="0">
                <a:solidFill>
                  <a:srgbClr val="0B5484"/>
                </a:solidFill>
                <a:latin typeface="Microsoft Sans Serif"/>
                <a:cs typeface="Microsoft Sans Serif"/>
              </a:rPr>
              <a:t> </a:t>
            </a:r>
            <a:r>
              <a:rPr sz="2000" spc="-285" dirty="0">
                <a:solidFill>
                  <a:srgbClr val="0B5484"/>
                </a:solidFill>
                <a:latin typeface="Microsoft Sans Serif"/>
                <a:cs typeface="Microsoft Sans Serif"/>
              </a:rPr>
              <a:t>S</a:t>
            </a:r>
            <a:r>
              <a:rPr sz="2000" spc="-310" dirty="0">
                <a:solidFill>
                  <a:srgbClr val="0B5484"/>
                </a:solidFill>
                <a:latin typeface="Microsoft Sans Serif"/>
                <a:cs typeface="Microsoft Sans Serif"/>
              </a:rPr>
              <a:t>Y</a:t>
            </a:r>
            <a:r>
              <a:rPr sz="2000" spc="-355" dirty="0">
                <a:solidFill>
                  <a:srgbClr val="0B5484"/>
                </a:solidFill>
                <a:latin typeface="Microsoft Sans Serif"/>
                <a:cs typeface="Microsoft Sans Serif"/>
              </a:rPr>
              <a:t>S</a:t>
            </a:r>
            <a:r>
              <a:rPr sz="2000" spc="-330"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M</a:t>
            </a:r>
            <a:r>
              <a:rPr sz="2000" spc="-120" dirty="0">
                <a:solidFill>
                  <a:srgbClr val="0B5484"/>
                </a:solidFill>
                <a:latin typeface="Microsoft Sans Serif"/>
                <a:cs typeface="Microsoft Sans Serif"/>
              </a:rPr>
              <a:t>.</a:t>
            </a:r>
            <a:endParaRPr sz="2000">
              <a:latin typeface="Microsoft Sans Serif"/>
              <a:cs typeface="Microsoft Sans Serif"/>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70034" y="13715"/>
            <a:ext cx="4876165" cy="513080"/>
          </a:xfrm>
          <a:prstGeom prst="rect">
            <a:avLst/>
          </a:prstGeom>
        </p:spPr>
        <p:txBody>
          <a:bodyPr vert="horz" wrap="square" lIns="0" tIns="12700" rIns="0" bIns="0" rtlCol="0">
            <a:spAutoFit/>
          </a:bodyPr>
          <a:lstStyle/>
          <a:p>
            <a:pPr marL="12700">
              <a:lnSpc>
                <a:spcPct val="100000"/>
              </a:lnSpc>
              <a:spcBef>
                <a:spcPts val="100"/>
              </a:spcBef>
              <a:tabLst>
                <a:tab pos="2182495" algn="l"/>
              </a:tabLst>
            </a:pPr>
            <a:r>
              <a:rPr sz="3200" spc="-400" dirty="0">
                <a:solidFill>
                  <a:srgbClr val="3F6BB4"/>
                </a:solidFill>
              </a:rPr>
              <a:t>SHIPBOARD	</a:t>
            </a:r>
            <a:r>
              <a:rPr sz="3200" spc="-365" dirty="0">
                <a:solidFill>
                  <a:srgbClr val="3F6BB4"/>
                </a:solidFill>
              </a:rPr>
              <a:t>TECHNOLOGIES</a:t>
            </a:r>
            <a:endParaRPr sz="3200"/>
          </a:p>
        </p:txBody>
      </p:sp>
      <p:pic>
        <p:nvPicPr>
          <p:cNvPr id="3" name="object 3"/>
          <p:cNvPicPr/>
          <p:nvPr/>
        </p:nvPicPr>
        <p:blipFill>
          <a:blip r:embed="rId2" cstate="print"/>
          <a:stretch>
            <a:fillRect/>
          </a:stretch>
        </p:blipFill>
        <p:spPr>
          <a:xfrm>
            <a:off x="234176" y="555299"/>
            <a:ext cx="11218127" cy="5867802"/>
          </a:xfrm>
          <a:prstGeom prst="rect">
            <a:avLst/>
          </a:prstGeom>
        </p:spPr>
      </p:pic>
      <p:sp>
        <p:nvSpPr>
          <p:cNvPr id="4" name="object 4"/>
          <p:cNvSpPr txBox="1"/>
          <p:nvPr/>
        </p:nvSpPr>
        <p:spPr>
          <a:xfrm>
            <a:off x="2364741" y="6442964"/>
            <a:ext cx="2113915" cy="299720"/>
          </a:xfrm>
          <a:prstGeom prst="rect">
            <a:avLst/>
          </a:prstGeom>
        </p:spPr>
        <p:txBody>
          <a:bodyPr vert="horz" wrap="square" lIns="0" tIns="12700" rIns="0" bIns="0" rtlCol="0">
            <a:spAutoFit/>
          </a:bodyPr>
          <a:lstStyle/>
          <a:p>
            <a:pPr marL="12700">
              <a:lnSpc>
                <a:spcPct val="100000"/>
              </a:lnSpc>
              <a:spcBef>
                <a:spcPts val="100"/>
              </a:spcBef>
            </a:pPr>
            <a:r>
              <a:rPr sz="1800" spc="-215" dirty="0">
                <a:latin typeface="Microsoft Sans Serif"/>
                <a:cs typeface="Microsoft Sans Serif"/>
              </a:rPr>
              <a:t>So</a:t>
            </a:r>
            <a:r>
              <a:rPr sz="1800" spc="-200" dirty="0">
                <a:latin typeface="Microsoft Sans Serif"/>
                <a:cs typeface="Microsoft Sans Serif"/>
              </a:rPr>
              <a:t>u</a:t>
            </a:r>
            <a:r>
              <a:rPr sz="1800" dirty="0">
                <a:latin typeface="Microsoft Sans Serif"/>
                <a:cs typeface="Microsoft Sans Serif"/>
              </a:rPr>
              <a:t>r</a:t>
            </a:r>
            <a:r>
              <a:rPr sz="1800" spc="-220" dirty="0">
                <a:latin typeface="Microsoft Sans Serif"/>
                <a:cs typeface="Microsoft Sans Serif"/>
              </a:rPr>
              <a:t>c</a:t>
            </a:r>
            <a:r>
              <a:rPr sz="1800" spc="-105" dirty="0">
                <a:latin typeface="Microsoft Sans Serif"/>
                <a:cs typeface="Microsoft Sans Serif"/>
              </a:rPr>
              <a:t>e:</a:t>
            </a:r>
            <a:r>
              <a:rPr sz="1800" spc="25" dirty="0">
                <a:latin typeface="Microsoft Sans Serif"/>
                <a:cs typeface="Microsoft Sans Serif"/>
              </a:rPr>
              <a:t> </a:t>
            </a:r>
            <a:r>
              <a:rPr sz="1800" spc="-60" dirty="0">
                <a:solidFill>
                  <a:srgbClr val="58595B"/>
                </a:solidFill>
                <a:latin typeface="Microsoft Sans Serif"/>
                <a:cs typeface="Microsoft Sans Serif"/>
              </a:rPr>
              <a:t>At</a:t>
            </a:r>
            <a:r>
              <a:rPr sz="1800" spc="-25" dirty="0">
                <a:solidFill>
                  <a:srgbClr val="58595B"/>
                </a:solidFill>
                <a:latin typeface="Microsoft Sans Serif"/>
                <a:cs typeface="Microsoft Sans Serif"/>
              </a:rPr>
              <a:t>l</a:t>
            </a:r>
            <a:r>
              <a:rPr sz="1800" spc="-20" dirty="0">
                <a:solidFill>
                  <a:srgbClr val="58595B"/>
                </a:solidFill>
                <a:latin typeface="Microsoft Sans Serif"/>
                <a:cs typeface="Microsoft Sans Serif"/>
              </a:rPr>
              <a:t>a</a:t>
            </a:r>
            <a:r>
              <a:rPr sz="1800" spc="-220" dirty="0">
                <a:solidFill>
                  <a:srgbClr val="58595B"/>
                </a:solidFill>
                <a:latin typeface="Microsoft Sans Serif"/>
                <a:cs typeface="Microsoft Sans Serif"/>
              </a:rPr>
              <a:t>n</a:t>
            </a:r>
            <a:r>
              <a:rPr sz="1800" spc="-20" dirty="0">
                <a:solidFill>
                  <a:srgbClr val="58595B"/>
                </a:solidFill>
                <a:latin typeface="Microsoft Sans Serif"/>
                <a:cs typeface="Microsoft Sans Serif"/>
              </a:rPr>
              <a:t>t</a:t>
            </a:r>
            <a:r>
              <a:rPr sz="1800" spc="-10" dirty="0">
                <a:solidFill>
                  <a:srgbClr val="58595B"/>
                </a:solidFill>
                <a:latin typeface="Microsoft Sans Serif"/>
                <a:cs typeface="Microsoft Sans Serif"/>
              </a:rPr>
              <a:t>i</a:t>
            </a:r>
            <a:r>
              <a:rPr sz="1800" spc="-210" dirty="0">
                <a:solidFill>
                  <a:srgbClr val="58595B"/>
                </a:solidFill>
                <a:latin typeface="Microsoft Sans Serif"/>
                <a:cs typeface="Microsoft Sans Serif"/>
              </a:rPr>
              <a:t>c</a:t>
            </a:r>
            <a:r>
              <a:rPr sz="1800" spc="-25" dirty="0">
                <a:solidFill>
                  <a:srgbClr val="58595B"/>
                </a:solidFill>
                <a:latin typeface="Microsoft Sans Serif"/>
                <a:cs typeface="Microsoft Sans Serif"/>
              </a:rPr>
              <a:t> </a:t>
            </a:r>
            <a:r>
              <a:rPr sz="1800" spc="-195" dirty="0">
                <a:solidFill>
                  <a:srgbClr val="58595B"/>
                </a:solidFill>
                <a:latin typeface="Microsoft Sans Serif"/>
                <a:cs typeface="Microsoft Sans Serif"/>
              </a:rPr>
              <a:t>Co</a:t>
            </a:r>
            <a:r>
              <a:rPr sz="1800" spc="-175" dirty="0">
                <a:solidFill>
                  <a:srgbClr val="58595B"/>
                </a:solidFill>
                <a:latin typeface="Microsoft Sans Serif"/>
                <a:cs typeface="Microsoft Sans Serif"/>
              </a:rPr>
              <a:t>u</a:t>
            </a:r>
            <a:r>
              <a:rPr sz="1800" spc="-229" dirty="0">
                <a:solidFill>
                  <a:srgbClr val="58595B"/>
                </a:solidFill>
                <a:latin typeface="Microsoft Sans Serif"/>
                <a:cs typeface="Microsoft Sans Serif"/>
              </a:rPr>
              <a:t>n</a:t>
            </a:r>
            <a:r>
              <a:rPr sz="1800" spc="-225" dirty="0">
                <a:solidFill>
                  <a:srgbClr val="58595B"/>
                </a:solidFill>
                <a:latin typeface="Microsoft Sans Serif"/>
                <a:cs typeface="Microsoft Sans Serif"/>
              </a:rPr>
              <a:t>c</a:t>
            </a:r>
            <a:r>
              <a:rPr sz="1800" spc="-25" dirty="0">
                <a:solidFill>
                  <a:srgbClr val="58595B"/>
                </a:solidFill>
                <a:latin typeface="Microsoft Sans Serif"/>
                <a:cs typeface="Microsoft Sans Serif"/>
              </a:rPr>
              <a:t>i</a:t>
            </a:r>
            <a:r>
              <a:rPr sz="1800" spc="-20" dirty="0">
                <a:solidFill>
                  <a:srgbClr val="58595B"/>
                </a:solidFill>
                <a:latin typeface="Microsoft Sans Serif"/>
                <a:cs typeface="Microsoft Sans Serif"/>
              </a:rPr>
              <a:t>l</a:t>
            </a:r>
            <a:endParaRPr sz="1800">
              <a:latin typeface="Microsoft Sans Serif"/>
              <a:cs typeface="Microsoft Sans Serif"/>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92239" y="74676"/>
            <a:ext cx="4808220" cy="513080"/>
          </a:xfrm>
          <a:prstGeom prst="rect">
            <a:avLst/>
          </a:prstGeom>
        </p:spPr>
        <p:txBody>
          <a:bodyPr vert="horz" wrap="square" lIns="0" tIns="12700" rIns="0" bIns="0" rtlCol="0">
            <a:spAutoFit/>
          </a:bodyPr>
          <a:lstStyle/>
          <a:p>
            <a:pPr marL="12700">
              <a:lnSpc>
                <a:spcPct val="100000"/>
              </a:lnSpc>
              <a:spcBef>
                <a:spcPts val="100"/>
              </a:spcBef>
            </a:pPr>
            <a:r>
              <a:rPr sz="3200" spc="-600" dirty="0">
                <a:solidFill>
                  <a:srgbClr val="3F6BB4"/>
                </a:solidFill>
              </a:rPr>
              <a:t>B</a:t>
            </a:r>
            <a:r>
              <a:rPr sz="3200" spc="-204" dirty="0">
                <a:solidFill>
                  <a:srgbClr val="3F6BB4"/>
                </a:solidFill>
              </a:rPr>
              <a:t>A</a:t>
            </a:r>
            <a:r>
              <a:rPr sz="3200" spc="-509" dirty="0">
                <a:solidFill>
                  <a:srgbClr val="3F6BB4"/>
                </a:solidFill>
              </a:rPr>
              <a:t>S</a:t>
            </a:r>
            <a:r>
              <a:rPr sz="3200" spc="-220" dirty="0">
                <a:solidFill>
                  <a:srgbClr val="3F6BB4"/>
                </a:solidFill>
              </a:rPr>
              <a:t>I</a:t>
            </a:r>
            <a:r>
              <a:rPr sz="3200" spc="-380" dirty="0">
                <a:solidFill>
                  <a:srgbClr val="3F6BB4"/>
                </a:solidFill>
              </a:rPr>
              <a:t>C</a:t>
            </a:r>
            <a:r>
              <a:rPr sz="3200" spc="40" dirty="0">
                <a:solidFill>
                  <a:srgbClr val="3F6BB4"/>
                </a:solidFill>
              </a:rPr>
              <a:t> </a:t>
            </a:r>
            <a:r>
              <a:rPr sz="3200" spc="-260" dirty="0">
                <a:solidFill>
                  <a:srgbClr val="3F6BB4"/>
                </a:solidFill>
              </a:rPr>
              <a:t>P</a:t>
            </a:r>
            <a:r>
              <a:rPr sz="3200" spc="-305" dirty="0">
                <a:solidFill>
                  <a:srgbClr val="3F6BB4"/>
                </a:solidFill>
              </a:rPr>
              <a:t>O</a:t>
            </a:r>
            <a:r>
              <a:rPr sz="3200" spc="-635" dirty="0">
                <a:solidFill>
                  <a:srgbClr val="3F6BB4"/>
                </a:solidFill>
              </a:rPr>
              <a:t>RT</a:t>
            </a:r>
            <a:r>
              <a:rPr sz="3200" spc="35" dirty="0">
                <a:solidFill>
                  <a:srgbClr val="3F6BB4"/>
                </a:solidFill>
              </a:rPr>
              <a:t> </a:t>
            </a:r>
            <a:r>
              <a:rPr sz="3200" spc="-560" dirty="0">
                <a:solidFill>
                  <a:srgbClr val="3F6BB4"/>
                </a:solidFill>
              </a:rPr>
              <a:t>T</a:t>
            </a:r>
            <a:r>
              <a:rPr sz="3200" spc="-740" dirty="0">
                <a:solidFill>
                  <a:srgbClr val="3F6BB4"/>
                </a:solidFill>
              </a:rPr>
              <a:t>E</a:t>
            </a:r>
            <a:r>
              <a:rPr sz="3200" spc="-380" dirty="0">
                <a:solidFill>
                  <a:srgbClr val="3F6BB4"/>
                </a:solidFill>
              </a:rPr>
              <a:t>CH</a:t>
            </a:r>
            <a:r>
              <a:rPr sz="3200" spc="-180" dirty="0">
                <a:solidFill>
                  <a:srgbClr val="3F6BB4"/>
                </a:solidFill>
              </a:rPr>
              <a:t>N</a:t>
            </a:r>
            <a:r>
              <a:rPr sz="3200" spc="-30" dirty="0">
                <a:solidFill>
                  <a:srgbClr val="3F6BB4"/>
                </a:solidFill>
              </a:rPr>
              <a:t>O</a:t>
            </a:r>
            <a:r>
              <a:rPr sz="3200" spc="-580" dirty="0">
                <a:solidFill>
                  <a:srgbClr val="3F6BB4"/>
                </a:solidFill>
              </a:rPr>
              <a:t>L</a:t>
            </a:r>
            <a:r>
              <a:rPr sz="3200" spc="-30" dirty="0">
                <a:solidFill>
                  <a:srgbClr val="3F6BB4"/>
                </a:solidFill>
              </a:rPr>
              <a:t>OG</a:t>
            </a:r>
            <a:r>
              <a:rPr sz="3200" spc="-195" dirty="0">
                <a:solidFill>
                  <a:srgbClr val="3F6BB4"/>
                </a:solidFill>
              </a:rPr>
              <a:t>I</a:t>
            </a:r>
            <a:r>
              <a:rPr sz="3200" spc="-740" dirty="0">
                <a:solidFill>
                  <a:srgbClr val="3F6BB4"/>
                </a:solidFill>
              </a:rPr>
              <a:t>E</a:t>
            </a:r>
            <a:r>
              <a:rPr sz="3200" spc="-535" dirty="0">
                <a:solidFill>
                  <a:srgbClr val="3F6BB4"/>
                </a:solidFill>
              </a:rPr>
              <a:t>S</a:t>
            </a:r>
            <a:endParaRPr sz="3200"/>
          </a:p>
        </p:txBody>
      </p:sp>
      <p:pic>
        <p:nvPicPr>
          <p:cNvPr id="3" name="object 3"/>
          <p:cNvPicPr/>
          <p:nvPr/>
        </p:nvPicPr>
        <p:blipFill>
          <a:blip r:embed="rId2" cstate="print"/>
          <a:stretch>
            <a:fillRect/>
          </a:stretch>
        </p:blipFill>
        <p:spPr>
          <a:xfrm>
            <a:off x="1694985" y="970156"/>
            <a:ext cx="8441472" cy="5733192"/>
          </a:xfrm>
          <a:prstGeom prst="rect">
            <a:avLst/>
          </a:prstGeom>
        </p:spPr>
      </p:pic>
      <p:sp>
        <p:nvSpPr>
          <p:cNvPr id="4" name="object 4"/>
          <p:cNvSpPr txBox="1"/>
          <p:nvPr/>
        </p:nvSpPr>
        <p:spPr>
          <a:xfrm>
            <a:off x="1682300" y="6579107"/>
            <a:ext cx="1148715" cy="147320"/>
          </a:xfrm>
          <a:prstGeom prst="rect">
            <a:avLst/>
          </a:prstGeom>
        </p:spPr>
        <p:txBody>
          <a:bodyPr vert="horz" wrap="square" lIns="0" tIns="12700" rIns="0" bIns="0" rtlCol="0">
            <a:spAutoFit/>
          </a:bodyPr>
          <a:lstStyle/>
          <a:p>
            <a:pPr marL="12700">
              <a:lnSpc>
                <a:spcPct val="100000"/>
              </a:lnSpc>
              <a:spcBef>
                <a:spcPts val="100"/>
              </a:spcBef>
            </a:pPr>
            <a:r>
              <a:rPr sz="800" spc="-45" dirty="0">
                <a:solidFill>
                  <a:srgbClr val="58595B"/>
                </a:solidFill>
                <a:latin typeface="Arial MT"/>
                <a:cs typeface="Arial MT"/>
              </a:rPr>
              <a:t>C</a:t>
            </a:r>
            <a:r>
              <a:rPr sz="800" spc="-20" dirty="0">
                <a:solidFill>
                  <a:srgbClr val="58595B"/>
                </a:solidFill>
                <a:latin typeface="Arial MT"/>
                <a:cs typeface="Arial MT"/>
              </a:rPr>
              <a:t>r</a:t>
            </a:r>
            <a:r>
              <a:rPr sz="800" spc="-35" dirty="0">
                <a:solidFill>
                  <a:srgbClr val="58595B"/>
                </a:solidFill>
                <a:latin typeface="Arial MT"/>
                <a:cs typeface="Arial MT"/>
              </a:rPr>
              <a:t>ea</a:t>
            </a:r>
            <a:r>
              <a:rPr sz="800" spc="-10" dirty="0">
                <a:solidFill>
                  <a:srgbClr val="58595B"/>
                </a:solidFill>
                <a:latin typeface="Arial MT"/>
                <a:cs typeface="Arial MT"/>
              </a:rPr>
              <a:t>t</a:t>
            </a:r>
            <a:r>
              <a:rPr sz="800" spc="-35" dirty="0">
                <a:solidFill>
                  <a:srgbClr val="58595B"/>
                </a:solidFill>
                <a:latin typeface="Arial MT"/>
                <a:cs typeface="Arial MT"/>
              </a:rPr>
              <a:t>e</a:t>
            </a:r>
            <a:r>
              <a:rPr sz="800" dirty="0">
                <a:solidFill>
                  <a:srgbClr val="58595B"/>
                </a:solidFill>
                <a:latin typeface="Arial MT"/>
                <a:cs typeface="Arial MT"/>
              </a:rPr>
              <a:t>d</a:t>
            </a:r>
            <a:r>
              <a:rPr sz="800" spc="-85" dirty="0">
                <a:solidFill>
                  <a:srgbClr val="58595B"/>
                </a:solidFill>
                <a:latin typeface="Arial MT"/>
                <a:cs typeface="Arial MT"/>
              </a:rPr>
              <a:t> </a:t>
            </a:r>
            <a:r>
              <a:rPr sz="800" spc="-35" dirty="0">
                <a:solidFill>
                  <a:srgbClr val="58595B"/>
                </a:solidFill>
                <a:latin typeface="Arial MT"/>
                <a:cs typeface="Arial MT"/>
              </a:rPr>
              <a:t>b</a:t>
            </a:r>
            <a:r>
              <a:rPr sz="800" dirty="0">
                <a:solidFill>
                  <a:srgbClr val="58595B"/>
                </a:solidFill>
                <a:latin typeface="Arial MT"/>
                <a:cs typeface="Arial MT"/>
              </a:rPr>
              <a:t>y</a:t>
            </a:r>
            <a:r>
              <a:rPr sz="800" spc="-70" dirty="0">
                <a:solidFill>
                  <a:srgbClr val="58595B"/>
                </a:solidFill>
                <a:latin typeface="Arial MT"/>
                <a:cs typeface="Arial MT"/>
              </a:rPr>
              <a:t> </a:t>
            </a:r>
            <a:r>
              <a:rPr sz="800" spc="-35" dirty="0">
                <a:solidFill>
                  <a:srgbClr val="58595B"/>
                </a:solidFill>
                <a:latin typeface="Arial MT"/>
                <a:cs typeface="Arial MT"/>
              </a:rPr>
              <a:t>A</a:t>
            </a:r>
            <a:r>
              <a:rPr sz="800" spc="-10" dirty="0">
                <a:solidFill>
                  <a:srgbClr val="58595B"/>
                </a:solidFill>
                <a:latin typeface="Arial MT"/>
                <a:cs typeface="Arial MT"/>
              </a:rPr>
              <a:t>t</a:t>
            </a:r>
            <a:r>
              <a:rPr sz="800" spc="-20" dirty="0">
                <a:solidFill>
                  <a:srgbClr val="58595B"/>
                </a:solidFill>
                <a:latin typeface="Arial MT"/>
                <a:cs typeface="Arial MT"/>
              </a:rPr>
              <a:t>l</a:t>
            </a:r>
            <a:r>
              <a:rPr sz="800" spc="-35" dirty="0">
                <a:solidFill>
                  <a:srgbClr val="58595B"/>
                </a:solidFill>
                <a:latin typeface="Arial MT"/>
                <a:cs typeface="Arial MT"/>
              </a:rPr>
              <a:t>an</a:t>
            </a:r>
            <a:r>
              <a:rPr sz="800" spc="-10" dirty="0">
                <a:solidFill>
                  <a:srgbClr val="58595B"/>
                </a:solidFill>
                <a:latin typeface="Arial MT"/>
                <a:cs typeface="Arial MT"/>
              </a:rPr>
              <a:t>t</a:t>
            </a:r>
            <a:r>
              <a:rPr sz="800" spc="-20" dirty="0">
                <a:solidFill>
                  <a:srgbClr val="58595B"/>
                </a:solidFill>
                <a:latin typeface="Arial MT"/>
                <a:cs typeface="Arial MT"/>
              </a:rPr>
              <a:t>i</a:t>
            </a:r>
            <a:r>
              <a:rPr sz="800" dirty="0">
                <a:solidFill>
                  <a:srgbClr val="58595B"/>
                </a:solidFill>
                <a:latin typeface="Arial MT"/>
                <a:cs typeface="Arial MT"/>
              </a:rPr>
              <a:t>c</a:t>
            </a:r>
            <a:r>
              <a:rPr sz="800" spc="-80" dirty="0">
                <a:solidFill>
                  <a:srgbClr val="58595B"/>
                </a:solidFill>
                <a:latin typeface="Arial MT"/>
                <a:cs typeface="Arial MT"/>
              </a:rPr>
              <a:t> </a:t>
            </a:r>
            <a:r>
              <a:rPr sz="800" spc="-55" dirty="0">
                <a:solidFill>
                  <a:srgbClr val="58595B"/>
                </a:solidFill>
                <a:latin typeface="Arial MT"/>
                <a:cs typeface="Arial MT"/>
              </a:rPr>
              <a:t>C</a:t>
            </a:r>
            <a:r>
              <a:rPr sz="800" spc="-45" dirty="0">
                <a:solidFill>
                  <a:srgbClr val="58595B"/>
                </a:solidFill>
                <a:latin typeface="Arial MT"/>
                <a:cs typeface="Arial MT"/>
              </a:rPr>
              <a:t>oun</a:t>
            </a:r>
            <a:r>
              <a:rPr sz="800" spc="-35" dirty="0">
                <a:solidFill>
                  <a:srgbClr val="58595B"/>
                </a:solidFill>
                <a:latin typeface="Arial MT"/>
                <a:cs typeface="Arial MT"/>
              </a:rPr>
              <a:t>c</a:t>
            </a:r>
            <a:r>
              <a:rPr sz="800" spc="-30" dirty="0">
                <a:solidFill>
                  <a:srgbClr val="58595B"/>
                </a:solidFill>
                <a:latin typeface="Arial MT"/>
                <a:cs typeface="Arial MT"/>
              </a:rPr>
              <a:t>i</a:t>
            </a:r>
            <a:r>
              <a:rPr sz="800" dirty="0">
                <a:solidFill>
                  <a:srgbClr val="58595B"/>
                </a:solidFill>
                <a:latin typeface="Arial MT"/>
                <a:cs typeface="Arial MT"/>
              </a:rPr>
              <a:t>l</a:t>
            </a:r>
            <a:endParaRPr sz="800">
              <a:latin typeface="Arial MT"/>
              <a:cs typeface="Arial M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p:nvPr/>
        </p:nvSpPr>
        <p:spPr>
          <a:xfrm>
            <a:off x="588407" y="6534443"/>
            <a:ext cx="0" cy="127000"/>
          </a:xfrm>
          <a:custGeom>
            <a:avLst/>
            <a:gdLst/>
            <a:ahLst/>
            <a:cxnLst/>
            <a:rect l="l" t="t" r="r" b="b"/>
            <a:pathLst>
              <a:path h="127000">
                <a:moveTo>
                  <a:pt x="0" y="0"/>
                </a:moveTo>
                <a:lnTo>
                  <a:pt x="1" y="126925"/>
                </a:lnTo>
              </a:path>
            </a:pathLst>
          </a:custGeom>
          <a:ln w="12700">
            <a:solidFill>
              <a:srgbClr val="86C157"/>
            </a:solidFill>
          </a:ln>
        </p:spPr>
        <p:txBody>
          <a:bodyPr wrap="square" lIns="0" tIns="0" rIns="0" bIns="0" rtlCol="0"/>
          <a:lstStyle/>
          <a:p>
            <a:endParaRPr/>
          </a:p>
        </p:txBody>
      </p:sp>
      <p:pic>
        <p:nvPicPr>
          <p:cNvPr id="4" name="object 4"/>
          <p:cNvPicPr/>
          <p:nvPr/>
        </p:nvPicPr>
        <p:blipFill>
          <a:blip r:embed="rId3" cstate="print"/>
          <a:stretch>
            <a:fillRect/>
          </a:stretch>
        </p:blipFill>
        <p:spPr>
          <a:xfrm>
            <a:off x="11409599" y="6393599"/>
            <a:ext cx="566604" cy="388799"/>
          </a:xfrm>
          <a:prstGeom prst="rect">
            <a:avLst/>
          </a:prstGeom>
        </p:spPr>
      </p:pic>
      <p:sp>
        <p:nvSpPr>
          <p:cNvPr id="5" name="object 5"/>
          <p:cNvSpPr txBox="1">
            <a:spLocks noGrp="1"/>
          </p:cNvSpPr>
          <p:nvPr>
            <p:ph type="title"/>
          </p:nvPr>
        </p:nvSpPr>
        <p:spPr>
          <a:xfrm>
            <a:off x="3838747" y="5079"/>
            <a:ext cx="6385560" cy="497840"/>
          </a:xfrm>
          <a:prstGeom prst="rect">
            <a:avLst/>
          </a:prstGeom>
        </p:spPr>
        <p:txBody>
          <a:bodyPr vert="horz" wrap="square" lIns="0" tIns="12700" rIns="0" bIns="0" rtlCol="0">
            <a:spAutoFit/>
          </a:bodyPr>
          <a:lstStyle/>
          <a:p>
            <a:pPr marL="12700">
              <a:lnSpc>
                <a:spcPct val="100000"/>
              </a:lnSpc>
              <a:spcBef>
                <a:spcPts val="100"/>
              </a:spcBef>
            </a:pPr>
            <a:r>
              <a:rPr sz="3100" b="1" spc="-135" dirty="0">
                <a:solidFill>
                  <a:srgbClr val="D99C3F"/>
                </a:solidFill>
                <a:latin typeface="Arial"/>
                <a:cs typeface="Arial"/>
              </a:rPr>
              <a:t>M</a:t>
            </a:r>
            <a:r>
              <a:rPr sz="3100" b="1" spc="-110" dirty="0">
                <a:solidFill>
                  <a:srgbClr val="D99C3F"/>
                </a:solidFill>
                <a:latin typeface="Arial"/>
                <a:cs typeface="Arial"/>
              </a:rPr>
              <a:t>A</a:t>
            </a:r>
            <a:r>
              <a:rPr sz="3100" b="1" spc="-434" dirty="0">
                <a:solidFill>
                  <a:srgbClr val="D99C3F"/>
                </a:solidFill>
                <a:latin typeface="Arial"/>
                <a:cs typeface="Arial"/>
              </a:rPr>
              <a:t>R</a:t>
            </a:r>
            <a:r>
              <a:rPr sz="3100" b="1" spc="-155" dirty="0">
                <a:solidFill>
                  <a:srgbClr val="D99C3F"/>
                </a:solidFill>
                <a:latin typeface="Arial"/>
                <a:cs typeface="Arial"/>
              </a:rPr>
              <a:t>I</a:t>
            </a:r>
            <a:r>
              <a:rPr sz="3100" b="1" spc="-320" dirty="0">
                <a:solidFill>
                  <a:srgbClr val="D99C3F"/>
                </a:solidFill>
                <a:latin typeface="Arial"/>
                <a:cs typeface="Arial"/>
              </a:rPr>
              <a:t>T</a:t>
            </a:r>
            <a:r>
              <a:rPr sz="3100" b="1" spc="-245" dirty="0">
                <a:solidFill>
                  <a:srgbClr val="D99C3F"/>
                </a:solidFill>
                <a:latin typeface="Arial"/>
                <a:cs typeface="Arial"/>
              </a:rPr>
              <a:t>IM</a:t>
            </a:r>
            <a:r>
              <a:rPr sz="3100" b="1" spc="-290" dirty="0">
                <a:solidFill>
                  <a:srgbClr val="D99C3F"/>
                </a:solidFill>
                <a:latin typeface="Arial"/>
                <a:cs typeface="Arial"/>
              </a:rPr>
              <a:t>E</a:t>
            </a:r>
            <a:r>
              <a:rPr sz="3100" b="1" spc="-35" dirty="0">
                <a:solidFill>
                  <a:srgbClr val="D99C3F"/>
                </a:solidFill>
                <a:latin typeface="Arial"/>
                <a:cs typeface="Arial"/>
              </a:rPr>
              <a:t> </a:t>
            </a:r>
            <a:r>
              <a:rPr sz="3100" b="1" spc="-110" dirty="0">
                <a:solidFill>
                  <a:srgbClr val="D99C3F"/>
                </a:solidFill>
                <a:latin typeface="Arial"/>
                <a:cs typeface="Arial"/>
              </a:rPr>
              <a:t>A</a:t>
            </a:r>
            <a:r>
              <a:rPr sz="3100" b="1" spc="-595" dirty="0">
                <a:solidFill>
                  <a:srgbClr val="D99C3F"/>
                </a:solidFill>
                <a:latin typeface="Arial"/>
                <a:cs typeface="Arial"/>
              </a:rPr>
              <a:t>SS</a:t>
            </a:r>
            <a:r>
              <a:rPr sz="3100" b="1" spc="-585" dirty="0">
                <a:solidFill>
                  <a:srgbClr val="D99C3F"/>
                </a:solidFill>
                <a:latin typeface="Arial"/>
                <a:cs typeface="Arial"/>
              </a:rPr>
              <a:t>E</a:t>
            </a:r>
            <a:r>
              <a:rPr sz="3100" b="1" spc="-409" dirty="0">
                <a:solidFill>
                  <a:srgbClr val="D99C3F"/>
                </a:solidFill>
                <a:latin typeface="Arial"/>
                <a:cs typeface="Arial"/>
              </a:rPr>
              <a:t>T</a:t>
            </a:r>
            <a:r>
              <a:rPr sz="3100" b="1" spc="-595" dirty="0">
                <a:solidFill>
                  <a:srgbClr val="D99C3F"/>
                </a:solidFill>
                <a:latin typeface="Arial"/>
                <a:cs typeface="Arial"/>
              </a:rPr>
              <a:t>S</a:t>
            </a:r>
            <a:r>
              <a:rPr sz="3100" b="1" spc="-50" dirty="0">
                <a:solidFill>
                  <a:srgbClr val="D99C3F"/>
                </a:solidFill>
                <a:latin typeface="Arial"/>
                <a:cs typeface="Arial"/>
              </a:rPr>
              <a:t> </a:t>
            </a:r>
            <a:r>
              <a:rPr sz="3100" b="1" spc="-175" dirty="0">
                <a:solidFill>
                  <a:srgbClr val="D99C3F"/>
                </a:solidFill>
                <a:latin typeface="Arial"/>
                <a:cs typeface="Arial"/>
              </a:rPr>
              <a:t>–</a:t>
            </a:r>
            <a:r>
              <a:rPr sz="3100" b="1" spc="-40" dirty="0">
                <a:solidFill>
                  <a:srgbClr val="D99C3F"/>
                </a:solidFill>
                <a:latin typeface="Arial"/>
                <a:cs typeface="Arial"/>
              </a:rPr>
              <a:t> </a:t>
            </a:r>
            <a:r>
              <a:rPr sz="3100" b="1" spc="-465" dirty="0">
                <a:solidFill>
                  <a:srgbClr val="D99C3F"/>
                </a:solidFill>
                <a:latin typeface="Arial"/>
                <a:cs typeface="Arial"/>
              </a:rPr>
              <a:t>A</a:t>
            </a:r>
            <a:r>
              <a:rPr sz="3100" b="1" spc="-240" dirty="0">
                <a:solidFill>
                  <a:srgbClr val="D99C3F"/>
                </a:solidFill>
                <a:latin typeface="Arial"/>
                <a:cs typeface="Arial"/>
              </a:rPr>
              <a:t>T</a:t>
            </a:r>
            <a:r>
              <a:rPr sz="3100" b="1" spc="-630" dirty="0">
                <a:solidFill>
                  <a:srgbClr val="D99C3F"/>
                </a:solidFill>
                <a:latin typeface="Arial"/>
                <a:cs typeface="Arial"/>
              </a:rPr>
              <a:t>T</a:t>
            </a:r>
            <a:r>
              <a:rPr sz="3100" b="1" spc="-265" dirty="0">
                <a:solidFill>
                  <a:srgbClr val="D99C3F"/>
                </a:solidFill>
                <a:latin typeface="Arial"/>
                <a:cs typeface="Arial"/>
              </a:rPr>
              <a:t>A</a:t>
            </a:r>
            <a:r>
              <a:rPr sz="3100" b="1" spc="-434" dirty="0">
                <a:solidFill>
                  <a:srgbClr val="D99C3F"/>
                </a:solidFill>
                <a:latin typeface="Arial"/>
                <a:cs typeface="Arial"/>
              </a:rPr>
              <a:t>C</a:t>
            </a:r>
            <a:r>
              <a:rPr sz="3100" b="1" spc="-275" dirty="0">
                <a:solidFill>
                  <a:srgbClr val="D99C3F"/>
                </a:solidFill>
                <a:latin typeface="Arial"/>
                <a:cs typeface="Arial"/>
              </a:rPr>
              <a:t>K</a:t>
            </a:r>
            <a:r>
              <a:rPr sz="3100" b="1" spc="-40" dirty="0">
                <a:solidFill>
                  <a:srgbClr val="D99C3F"/>
                </a:solidFill>
                <a:latin typeface="Arial"/>
                <a:cs typeface="Arial"/>
              </a:rPr>
              <a:t> </a:t>
            </a:r>
            <a:r>
              <a:rPr sz="3100" b="1" spc="-600" dirty="0">
                <a:solidFill>
                  <a:srgbClr val="D99C3F"/>
                </a:solidFill>
                <a:latin typeface="Arial"/>
                <a:cs typeface="Arial"/>
              </a:rPr>
              <a:t>S</a:t>
            </a:r>
            <a:r>
              <a:rPr sz="3100" b="1" spc="-280" dirty="0">
                <a:solidFill>
                  <a:srgbClr val="D99C3F"/>
                </a:solidFill>
                <a:latin typeface="Arial"/>
                <a:cs typeface="Arial"/>
              </a:rPr>
              <a:t>U</a:t>
            </a:r>
            <a:r>
              <a:rPr sz="3100" b="1" spc="-434" dirty="0">
                <a:solidFill>
                  <a:srgbClr val="D99C3F"/>
                </a:solidFill>
                <a:latin typeface="Arial"/>
                <a:cs typeface="Arial"/>
              </a:rPr>
              <a:t>R</a:t>
            </a:r>
            <a:r>
              <a:rPr sz="3100" b="1" spc="-630" dirty="0">
                <a:solidFill>
                  <a:srgbClr val="D99C3F"/>
                </a:solidFill>
                <a:latin typeface="Arial"/>
                <a:cs typeface="Arial"/>
              </a:rPr>
              <a:t>F</a:t>
            </a:r>
            <a:r>
              <a:rPr sz="3100" b="1" spc="-265" dirty="0">
                <a:solidFill>
                  <a:srgbClr val="D99C3F"/>
                </a:solidFill>
                <a:latin typeface="Arial"/>
                <a:cs typeface="Arial"/>
              </a:rPr>
              <a:t>A</a:t>
            </a:r>
            <a:r>
              <a:rPr sz="3100" b="1" spc="-434" dirty="0">
                <a:solidFill>
                  <a:srgbClr val="D99C3F"/>
                </a:solidFill>
                <a:latin typeface="Arial"/>
                <a:cs typeface="Arial"/>
              </a:rPr>
              <a:t>C</a:t>
            </a:r>
            <a:r>
              <a:rPr sz="3100" b="1" spc="-585" dirty="0">
                <a:solidFill>
                  <a:srgbClr val="D99C3F"/>
                </a:solidFill>
                <a:latin typeface="Arial"/>
                <a:cs typeface="Arial"/>
              </a:rPr>
              <a:t>E</a:t>
            </a:r>
            <a:endParaRPr sz="3100">
              <a:latin typeface="Arial"/>
              <a:cs typeface="Arial"/>
            </a:endParaRPr>
          </a:p>
        </p:txBody>
      </p:sp>
      <p:sp>
        <p:nvSpPr>
          <p:cNvPr id="6" name="object 6"/>
          <p:cNvSpPr txBox="1"/>
          <p:nvPr/>
        </p:nvSpPr>
        <p:spPr>
          <a:xfrm>
            <a:off x="352362" y="6489700"/>
            <a:ext cx="2728595" cy="177800"/>
          </a:xfrm>
          <a:prstGeom prst="rect">
            <a:avLst/>
          </a:prstGeom>
        </p:spPr>
        <p:txBody>
          <a:bodyPr vert="horz" wrap="square" lIns="0" tIns="12700" rIns="0" bIns="0" rtlCol="0">
            <a:spAutoFit/>
          </a:bodyPr>
          <a:lstStyle/>
          <a:p>
            <a:pPr marL="12700">
              <a:lnSpc>
                <a:spcPct val="100000"/>
              </a:lnSpc>
              <a:spcBef>
                <a:spcPts val="100"/>
              </a:spcBef>
              <a:tabLst>
                <a:tab pos="319405" algn="l"/>
              </a:tabLst>
            </a:pPr>
            <a:r>
              <a:rPr sz="1000" b="1" spc="-30" dirty="0">
                <a:solidFill>
                  <a:srgbClr val="4BCAAD"/>
                </a:solidFill>
                <a:latin typeface="Arial"/>
                <a:cs typeface="Arial"/>
              </a:rPr>
              <a:t>9	</a:t>
            </a:r>
            <a:r>
              <a:rPr sz="1000" spc="-40" dirty="0">
                <a:solidFill>
                  <a:srgbClr val="4BCAAD"/>
                </a:solidFill>
                <a:latin typeface="Microsoft Sans Serif"/>
                <a:cs typeface="Microsoft Sans Serif"/>
              </a:rPr>
              <a:t>Maritime</a:t>
            </a:r>
            <a:r>
              <a:rPr sz="1000" spc="5" dirty="0">
                <a:solidFill>
                  <a:srgbClr val="4BCAAD"/>
                </a:solidFill>
                <a:latin typeface="Microsoft Sans Serif"/>
                <a:cs typeface="Microsoft Sans Serif"/>
              </a:rPr>
              <a:t> </a:t>
            </a:r>
            <a:r>
              <a:rPr sz="1000" spc="-50" dirty="0">
                <a:solidFill>
                  <a:srgbClr val="4BCAAD"/>
                </a:solidFill>
                <a:latin typeface="Microsoft Sans Serif"/>
                <a:cs typeface="Microsoft Sans Serif"/>
              </a:rPr>
              <a:t>and</a:t>
            </a:r>
            <a:r>
              <a:rPr sz="1000" spc="5" dirty="0">
                <a:solidFill>
                  <a:srgbClr val="4BCAAD"/>
                </a:solidFill>
                <a:latin typeface="Microsoft Sans Serif"/>
                <a:cs typeface="Microsoft Sans Serif"/>
              </a:rPr>
              <a:t> </a:t>
            </a:r>
            <a:r>
              <a:rPr sz="1000" spc="-55" dirty="0">
                <a:solidFill>
                  <a:srgbClr val="4BCAAD"/>
                </a:solidFill>
                <a:latin typeface="Microsoft Sans Serif"/>
                <a:cs typeface="Microsoft Sans Serif"/>
              </a:rPr>
              <a:t>Cybersecurity:</a:t>
            </a:r>
            <a:r>
              <a:rPr sz="1000" spc="20" dirty="0">
                <a:solidFill>
                  <a:srgbClr val="4BCAAD"/>
                </a:solidFill>
                <a:latin typeface="Microsoft Sans Serif"/>
                <a:cs typeface="Microsoft Sans Serif"/>
              </a:rPr>
              <a:t> </a:t>
            </a:r>
            <a:r>
              <a:rPr sz="1000" spc="-65" dirty="0">
                <a:solidFill>
                  <a:srgbClr val="4BCAAD"/>
                </a:solidFill>
                <a:latin typeface="Microsoft Sans Serif"/>
                <a:cs typeface="Microsoft Sans Serif"/>
              </a:rPr>
              <a:t>the</a:t>
            </a:r>
            <a:r>
              <a:rPr sz="1000" spc="5" dirty="0">
                <a:solidFill>
                  <a:srgbClr val="4BCAAD"/>
                </a:solidFill>
                <a:latin typeface="Microsoft Sans Serif"/>
                <a:cs typeface="Microsoft Sans Serif"/>
              </a:rPr>
              <a:t> </a:t>
            </a:r>
            <a:r>
              <a:rPr sz="1000" spc="-45" dirty="0">
                <a:solidFill>
                  <a:srgbClr val="4BCAAD"/>
                </a:solidFill>
                <a:latin typeface="Microsoft Sans Serif"/>
                <a:cs typeface="Microsoft Sans Serif"/>
              </a:rPr>
              <a:t>work</a:t>
            </a:r>
            <a:r>
              <a:rPr sz="1000" spc="5" dirty="0">
                <a:solidFill>
                  <a:srgbClr val="4BCAAD"/>
                </a:solidFill>
                <a:latin typeface="Microsoft Sans Serif"/>
                <a:cs typeface="Microsoft Sans Serif"/>
              </a:rPr>
              <a:t> </a:t>
            </a:r>
            <a:r>
              <a:rPr sz="1000" spc="-5" dirty="0">
                <a:solidFill>
                  <a:srgbClr val="4BCAAD"/>
                </a:solidFill>
                <a:latin typeface="Microsoft Sans Serif"/>
                <a:cs typeface="Microsoft Sans Serif"/>
              </a:rPr>
              <a:t>of</a:t>
            </a:r>
            <a:r>
              <a:rPr sz="1000" spc="15" dirty="0">
                <a:solidFill>
                  <a:srgbClr val="4BCAAD"/>
                </a:solidFill>
                <a:latin typeface="Microsoft Sans Serif"/>
                <a:cs typeface="Microsoft Sans Serif"/>
              </a:rPr>
              <a:t> </a:t>
            </a:r>
            <a:r>
              <a:rPr sz="1000" spc="-120" dirty="0">
                <a:solidFill>
                  <a:srgbClr val="4BCAAD"/>
                </a:solidFill>
                <a:latin typeface="Microsoft Sans Serif"/>
                <a:cs typeface="Microsoft Sans Serif"/>
              </a:rPr>
              <a:t>ENISA</a:t>
            </a:r>
            <a:endParaRPr sz="1000">
              <a:latin typeface="Microsoft Sans Serif"/>
              <a:cs typeface="Microsoft Sans Serif"/>
            </a:endParaRPr>
          </a:p>
        </p:txBody>
      </p:sp>
      <p:grpSp>
        <p:nvGrpSpPr>
          <p:cNvPr id="7" name="object 7"/>
          <p:cNvGrpSpPr/>
          <p:nvPr/>
        </p:nvGrpSpPr>
        <p:grpSpPr>
          <a:xfrm>
            <a:off x="0" y="633564"/>
            <a:ext cx="9018270" cy="5551170"/>
            <a:chOff x="0" y="633564"/>
            <a:chExt cx="9018270" cy="5551170"/>
          </a:xfrm>
        </p:grpSpPr>
        <p:pic>
          <p:nvPicPr>
            <p:cNvPr id="8" name="object 8"/>
            <p:cNvPicPr/>
            <p:nvPr/>
          </p:nvPicPr>
          <p:blipFill>
            <a:blip r:embed="rId4" cstate="print"/>
            <a:stretch>
              <a:fillRect/>
            </a:stretch>
          </p:blipFill>
          <p:spPr>
            <a:xfrm>
              <a:off x="0" y="633564"/>
              <a:ext cx="9018268" cy="5550889"/>
            </a:xfrm>
            <a:prstGeom prst="rect">
              <a:avLst/>
            </a:prstGeom>
          </p:spPr>
        </p:pic>
        <p:pic>
          <p:nvPicPr>
            <p:cNvPr id="9" name="object 9"/>
            <p:cNvPicPr/>
            <p:nvPr/>
          </p:nvPicPr>
          <p:blipFill>
            <a:blip r:embed="rId5" cstate="print"/>
            <a:stretch>
              <a:fillRect/>
            </a:stretch>
          </p:blipFill>
          <p:spPr>
            <a:xfrm>
              <a:off x="7399496" y="1866324"/>
              <a:ext cx="928306" cy="475096"/>
            </a:xfrm>
            <a:prstGeom prst="rect">
              <a:avLst/>
            </a:prstGeom>
          </p:spPr>
        </p:pic>
        <p:sp>
          <p:nvSpPr>
            <p:cNvPr id="10" name="object 10"/>
            <p:cNvSpPr/>
            <p:nvPr/>
          </p:nvSpPr>
          <p:spPr>
            <a:xfrm>
              <a:off x="7888995" y="2401008"/>
              <a:ext cx="0" cy="1008380"/>
            </a:xfrm>
            <a:custGeom>
              <a:avLst/>
              <a:gdLst/>
              <a:ahLst/>
              <a:cxnLst/>
              <a:rect l="l" t="t" r="r" b="b"/>
              <a:pathLst>
                <a:path h="1008379">
                  <a:moveTo>
                    <a:pt x="0" y="1008000"/>
                  </a:moveTo>
                  <a:lnTo>
                    <a:pt x="1" y="0"/>
                  </a:lnTo>
                </a:path>
              </a:pathLst>
            </a:custGeom>
            <a:ln w="28575">
              <a:solidFill>
                <a:srgbClr val="000000"/>
              </a:solidFill>
            </a:ln>
          </p:spPr>
          <p:txBody>
            <a:bodyPr wrap="square" lIns="0" tIns="0" rIns="0" bIns="0" rtlCol="0"/>
            <a:lstStyle/>
            <a:p>
              <a:endParaRPr/>
            </a:p>
          </p:txBody>
        </p:sp>
      </p:grpSp>
      <p:sp>
        <p:nvSpPr>
          <p:cNvPr id="11" name="object 11"/>
          <p:cNvSpPr txBox="1"/>
          <p:nvPr/>
        </p:nvSpPr>
        <p:spPr>
          <a:xfrm>
            <a:off x="7972814" y="2425699"/>
            <a:ext cx="3870960" cy="2451735"/>
          </a:xfrm>
          <a:prstGeom prst="rect">
            <a:avLst/>
          </a:prstGeom>
        </p:spPr>
        <p:txBody>
          <a:bodyPr vert="horz" wrap="square" lIns="0" tIns="55244" rIns="0" bIns="0" rtlCol="0">
            <a:spAutoFit/>
          </a:bodyPr>
          <a:lstStyle/>
          <a:p>
            <a:pPr marL="12700">
              <a:lnSpc>
                <a:spcPct val="100000"/>
              </a:lnSpc>
              <a:spcBef>
                <a:spcPts val="434"/>
              </a:spcBef>
            </a:pPr>
            <a:r>
              <a:rPr sz="1800" b="1" spc="-320" dirty="0">
                <a:latin typeface="Arial"/>
                <a:cs typeface="Arial"/>
              </a:rPr>
              <a:t>P</a:t>
            </a:r>
            <a:r>
              <a:rPr sz="1800" b="1" spc="-200" dirty="0">
                <a:latin typeface="Arial"/>
                <a:cs typeface="Arial"/>
              </a:rPr>
              <a:t>o</a:t>
            </a:r>
            <a:r>
              <a:rPr sz="1800" b="1" spc="-245" dirty="0">
                <a:latin typeface="Arial"/>
                <a:cs typeface="Arial"/>
              </a:rPr>
              <a:t>s</a:t>
            </a:r>
            <a:r>
              <a:rPr sz="1800" b="1" spc="-45" dirty="0">
                <a:latin typeface="Arial"/>
                <a:cs typeface="Arial"/>
              </a:rPr>
              <a:t>i</a:t>
            </a:r>
            <a:r>
              <a:rPr sz="1800" b="1" spc="-145" dirty="0">
                <a:latin typeface="Arial"/>
                <a:cs typeface="Arial"/>
              </a:rPr>
              <a:t>t</a:t>
            </a:r>
            <a:r>
              <a:rPr sz="1800" b="1" spc="-45" dirty="0">
                <a:latin typeface="Arial"/>
                <a:cs typeface="Arial"/>
              </a:rPr>
              <a:t>i</a:t>
            </a:r>
            <a:r>
              <a:rPr sz="1800" b="1" spc="-155" dirty="0">
                <a:latin typeface="Arial"/>
                <a:cs typeface="Arial"/>
              </a:rPr>
              <a:t>on</a:t>
            </a:r>
            <a:r>
              <a:rPr sz="1800" b="1" spc="-45" dirty="0">
                <a:latin typeface="Arial"/>
                <a:cs typeface="Arial"/>
              </a:rPr>
              <a:t>i</a:t>
            </a:r>
            <a:r>
              <a:rPr sz="1800" b="1" spc="-155" dirty="0">
                <a:latin typeface="Arial"/>
                <a:cs typeface="Arial"/>
              </a:rPr>
              <a:t>n</a:t>
            </a:r>
            <a:r>
              <a:rPr sz="1800" b="1" spc="-150" dirty="0">
                <a:latin typeface="Arial"/>
                <a:cs typeface="Arial"/>
              </a:rPr>
              <a:t>g</a:t>
            </a:r>
            <a:r>
              <a:rPr sz="1800" b="1" spc="-30" dirty="0">
                <a:latin typeface="Arial"/>
                <a:cs typeface="Arial"/>
              </a:rPr>
              <a:t> </a:t>
            </a:r>
            <a:r>
              <a:rPr sz="1800" b="1" spc="-245" dirty="0">
                <a:latin typeface="Arial"/>
                <a:cs typeface="Arial"/>
              </a:rPr>
              <a:t>s</a:t>
            </a:r>
            <a:r>
              <a:rPr sz="1800" b="1" spc="-60" dirty="0">
                <a:latin typeface="Arial"/>
                <a:cs typeface="Arial"/>
              </a:rPr>
              <a:t>y</a:t>
            </a:r>
            <a:r>
              <a:rPr sz="1800" b="1" spc="-245" dirty="0">
                <a:latin typeface="Arial"/>
                <a:cs typeface="Arial"/>
              </a:rPr>
              <a:t>s</a:t>
            </a:r>
            <a:r>
              <a:rPr sz="1800" b="1" spc="-145" dirty="0">
                <a:latin typeface="Arial"/>
                <a:cs typeface="Arial"/>
              </a:rPr>
              <a:t>te</a:t>
            </a:r>
            <a:r>
              <a:rPr sz="1800" b="1" spc="-180" dirty="0">
                <a:latin typeface="Arial"/>
                <a:cs typeface="Arial"/>
              </a:rPr>
              <a:t>m</a:t>
            </a:r>
            <a:r>
              <a:rPr sz="1800" b="1" spc="-235" dirty="0">
                <a:latin typeface="Arial"/>
                <a:cs typeface="Arial"/>
              </a:rPr>
              <a:t>s</a:t>
            </a:r>
            <a:endParaRPr sz="1800">
              <a:latin typeface="Arial"/>
              <a:cs typeface="Arial"/>
            </a:endParaRPr>
          </a:p>
          <a:p>
            <a:pPr marL="12700" marR="5080">
              <a:lnSpc>
                <a:spcPts val="2110"/>
              </a:lnSpc>
              <a:spcBef>
                <a:spcPts val="450"/>
              </a:spcBef>
            </a:pPr>
            <a:r>
              <a:rPr sz="1800" b="1" spc="-265" dirty="0">
                <a:latin typeface="Arial"/>
                <a:cs typeface="Arial"/>
              </a:rPr>
              <a:t>E</a:t>
            </a:r>
            <a:r>
              <a:rPr sz="1800" b="1" spc="-114" dirty="0">
                <a:latin typeface="Arial"/>
                <a:cs typeface="Arial"/>
              </a:rPr>
              <a:t>l</a:t>
            </a:r>
            <a:r>
              <a:rPr sz="1800" b="1" spc="-210" dirty="0">
                <a:latin typeface="Arial"/>
                <a:cs typeface="Arial"/>
              </a:rPr>
              <a:t>e</a:t>
            </a:r>
            <a:r>
              <a:rPr sz="1800" b="1" spc="-215" dirty="0">
                <a:latin typeface="Arial"/>
                <a:cs typeface="Arial"/>
              </a:rPr>
              <a:t>c</a:t>
            </a:r>
            <a:r>
              <a:rPr sz="1800" b="1" spc="-140" dirty="0">
                <a:latin typeface="Arial"/>
                <a:cs typeface="Arial"/>
              </a:rPr>
              <a:t>t</a:t>
            </a:r>
            <a:r>
              <a:rPr sz="1800" b="1" spc="-145" dirty="0">
                <a:latin typeface="Arial"/>
                <a:cs typeface="Arial"/>
              </a:rPr>
              <a:t>r</a:t>
            </a:r>
            <a:r>
              <a:rPr sz="1800" b="1" spc="-150" dirty="0">
                <a:latin typeface="Arial"/>
                <a:cs typeface="Arial"/>
              </a:rPr>
              <a:t>on</a:t>
            </a:r>
            <a:r>
              <a:rPr sz="1800" b="1" spc="-40" dirty="0">
                <a:latin typeface="Arial"/>
                <a:cs typeface="Arial"/>
              </a:rPr>
              <a:t>i</a:t>
            </a:r>
            <a:r>
              <a:rPr sz="1800" b="1" spc="-275" dirty="0">
                <a:latin typeface="Arial"/>
                <a:cs typeface="Arial"/>
              </a:rPr>
              <a:t>c</a:t>
            </a:r>
            <a:r>
              <a:rPr sz="1800" b="1" spc="-30" dirty="0">
                <a:latin typeface="Arial"/>
                <a:cs typeface="Arial"/>
              </a:rPr>
              <a:t> </a:t>
            </a:r>
            <a:r>
              <a:rPr sz="1800" b="1" spc="-215" dirty="0">
                <a:latin typeface="Arial"/>
                <a:cs typeface="Arial"/>
              </a:rPr>
              <a:t>C</a:t>
            </a:r>
            <a:r>
              <a:rPr sz="1800" b="1" spc="-195" dirty="0">
                <a:latin typeface="Arial"/>
                <a:cs typeface="Arial"/>
              </a:rPr>
              <a:t>h</a:t>
            </a:r>
            <a:r>
              <a:rPr sz="1800" b="1" spc="-114" dirty="0">
                <a:latin typeface="Arial"/>
                <a:cs typeface="Arial"/>
              </a:rPr>
              <a:t>a</a:t>
            </a:r>
            <a:r>
              <a:rPr sz="1800" b="1" spc="5" dirty="0">
                <a:latin typeface="Arial"/>
                <a:cs typeface="Arial"/>
              </a:rPr>
              <a:t>r</a:t>
            </a:r>
            <a:r>
              <a:rPr sz="1800" b="1" spc="-135" dirty="0">
                <a:latin typeface="Arial"/>
                <a:cs typeface="Arial"/>
              </a:rPr>
              <a:t>t</a:t>
            </a:r>
            <a:r>
              <a:rPr sz="1800" b="1" spc="-30" dirty="0">
                <a:latin typeface="Arial"/>
                <a:cs typeface="Arial"/>
              </a:rPr>
              <a:t> </a:t>
            </a:r>
            <a:r>
              <a:rPr sz="1800" b="1" spc="-165" dirty="0">
                <a:latin typeface="Arial"/>
                <a:cs typeface="Arial"/>
              </a:rPr>
              <a:t>D</a:t>
            </a:r>
            <a:r>
              <a:rPr sz="1800" b="1" spc="-40" dirty="0">
                <a:latin typeface="Arial"/>
                <a:cs typeface="Arial"/>
              </a:rPr>
              <a:t>i</a:t>
            </a:r>
            <a:r>
              <a:rPr sz="1800" b="1" spc="-245" dirty="0">
                <a:latin typeface="Arial"/>
                <a:cs typeface="Arial"/>
              </a:rPr>
              <a:t>s</a:t>
            </a:r>
            <a:r>
              <a:rPr sz="1800" b="1" spc="-150" dirty="0">
                <a:latin typeface="Arial"/>
                <a:cs typeface="Arial"/>
              </a:rPr>
              <a:t>p</a:t>
            </a:r>
            <a:r>
              <a:rPr sz="1800" b="1" spc="-40" dirty="0">
                <a:latin typeface="Arial"/>
                <a:cs typeface="Arial"/>
              </a:rPr>
              <a:t>l</a:t>
            </a:r>
            <a:r>
              <a:rPr sz="1800" b="1" spc="-50" dirty="0">
                <a:latin typeface="Arial"/>
                <a:cs typeface="Arial"/>
              </a:rPr>
              <a:t>ay</a:t>
            </a:r>
            <a:r>
              <a:rPr sz="1800" b="1" spc="-30" dirty="0">
                <a:latin typeface="Arial"/>
                <a:cs typeface="Arial"/>
              </a:rPr>
              <a:t> </a:t>
            </a:r>
            <a:r>
              <a:rPr sz="1800" b="1" spc="-95" dirty="0">
                <a:latin typeface="Arial"/>
                <a:cs typeface="Arial"/>
              </a:rPr>
              <a:t>a</a:t>
            </a:r>
            <a:r>
              <a:rPr sz="1800" b="1" spc="-110" dirty="0">
                <a:latin typeface="Arial"/>
                <a:cs typeface="Arial"/>
              </a:rPr>
              <a:t>n</a:t>
            </a:r>
            <a:r>
              <a:rPr sz="1800" b="1" spc="-145" dirty="0">
                <a:latin typeface="Arial"/>
                <a:cs typeface="Arial"/>
              </a:rPr>
              <a:t>d</a:t>
            </a:r>
            <a:r>
              <a:rPr sz="1800" b="1" spc="-30" dirty="0">
                <a:latin typeface="Arial"/>
                <a:cs typeface="Arial"/>
              </a:rPr>
              <a:t> </a:t>
            </a:r>
            <a:r>
              <a:rPr sz="1800" b="1" spc="-40" dirty="0">
                <a:latin typeface="Arial"/>
                <a:cs typeface="Arial"/>
              </a:rPr>
              <a:t>I</a:t>
            </a:r>
            <a:r>
              <a:rPr sz="1800" b="1" spc="-150" dirty="0">
                <a:latin typeface="Arial"/>
                <a:cs typeface="Arial"/>
              </a:rPr>
              <a:t>n</a:t>
            </a:r>
            <a:r>
              <a:rPr sz="1800" b="1" spc="-60" dirty="0">
                <a:latin typeface="Arial"/>
                <a:cs typeface="Arial"/>
              </a:rPr>
              <a:t>f</a:t>
            </a:r>
            <a:r>
              <a:rPr sz="1800" b="1" spc="-150" dirty="0">
                <a:latin typeface="Arial"/>
                <a:cs typeface="Arial"/>
              </a:rPr>
              <a:t>o</a:t>
            </a:r>
            <a:r>
              <a:rPr sz="1800" b="1" spc="-110" dirty="0">
                <a:latin typeface="Arial"/>
                <a:cs typeface="Arial"/>
              </a:rPr>
              <a:t>r</a:t>
            </a:r>
            <a:r>
              <a:rPr sz="1800" b="1" spc="-180" dirty="0">
                <a:latin typeface="Arial"/>
                <a:cs typeface="Arial"/>
              </a:rPr>
              <a:t>m</a:t>
            </a:r>
            <a:r>
              <a:rPr sz="1800" b="1" spc="-20" dirty="0">
                <a:latin typeface="Arial"/>
                <a:cs typeface="Arial"/>
              </a:rPr>
              <a:t>a</a:t>
            </a:r>
            <a:r>
              <a:rPr sz="1800" b="1" spc="-140" dirty="0">
                <a:latin typeface="Arial"/>
                <a:cs typeface="Arial"/>
              </a:rPr>
              <a:t>t</a:t>
            </a:r>
            <a:r>
              <a:rPr sz="1800" b="1" spc="-40" dirty="0">
                <a:latin typeface="Arial"/>
                <a:cs typeface="Arial"/>
              </a:rPr>
              <a:t>i</a:t>
            </a:r>
            <a:r>
              <a:rPr sz="1800" b="1" spc="-150" dirty="0">
                <a:latin typeface="Arial"/>
                <a:cs typeface="Arial"/>
              </a:rPr>
              <a:t>o</a:t>
            </a:r>
            <a:r>
              <a:rPr sz="1800" b="1" spc="-95" dirty="0">
                <a:latin typeface="Arial"/>
                <a:cs typeface="Arial"/>
              </a:rPr>
              <a:t>n  </a:t>
            </a:r>
            <a:r>
              <a:rPr sz="1800" b="1" spc="-210" dirty="0">
                <a:latin typeface="Arial"/>
                <a:cs typeface="Arial"/>
              </a:rPr>
              <a:t>S</a:t>
            </a:r>
            <a:r>
              <a:rPr sz="1800" b="1" spc="-190" dirty="0">
                <a:latin typeface="Arial"/>
                <a:cs typeface="Arial"/>
              </a:rPr>
              <a:t>y</a:t>
            </a:r>
            <a:r>
              <a:rPr sz="1800" b="1" spc="-245" dirty="0">
                <a:latin typeface="Arial"/>
                <a:cs typeface="Arial"/>
              </a:rPr>
              <a:t>s</a:t>
            </a:r>
            <a:r>
              <a:rPr sz="1800" b="1" spc="-140" dirty="0">
                <a:latin typeface="Arial"/>
                <a:cs typeface="Arial"/>
              </a:rPr>
              <a:t>te</a:t>
            </a:r>
            <a:r>
              <a:rPr sz="1800" b="1" spc="-175" dirty="0">
                <a:latin typeface="Arial"/>
                <a:cs typeface="Arial"/>
              </a:rPr>
              <a:t>m</a:t>
            </a:r>
            <a:r>
              <a:rPr sz="1800" b="1" spc="-30" dirty="0">
                <a:latin typeface="Arial"/>
                <a:cs typeface="Arial"/>
              </a:rPr>
              <a:t> </a:t>
            </a:r>
            <a:r>
              <a:rPr sz="1800" b="1" spc="-45" dirty="0">
                <a:latin typeface="Arial"/>
                <a:cs typeface="Arial"/>
              </a:rPr>
              <a:t>(</a:t>
            </a:r>
            <a:r>
              <a:rPr sz="1800" b="1" spc="-340" dirty="0">
                <a:latin typeface="Arial"/>
                <a:cs typeface="Arial"/>
              </a:rPr>
              <a:t>E</a:t>
            </a:r>
            <a:r>
              <a:rPr sz="1800" b="1" spc="-254" dirty="0">
                <a:latin typeface="Arial"/>
                <a:cs typeface="Arial"/>
              </a:rPr>
              <a:t>C</a:t>
            </a:r>
            <a:r>
              <a:rPr sz="1800" b="1" spc="-165" dirty="0">
                <a:latin typeface="Arial"/>
                <a:cs typeface="Arial"/>
              </a:rPr>
              <a:t>D</a:t>
            </a:r>
            <a:r>
              <a:rPr sz="1800" b="1" spc="-40" dirty="0">
                <a:latin typeface="Arial"/>
                <a:cs typeface="Arial"/>
              </a:rPr>
              <a:t>I</a:t>
            </a:r>
            <a:r>
              <a:rPr sz="1800" b="1" spc="-185" dirty="0">
                <a:latin typeface="Arial"/>
                <a:cs typeface="Arial"/>
              </a:rPr>
              <a:t>S)</a:t>
            </a:r>
            <a:endParaRPr sz="1800">
              <a:latin typeface="Arial"/>
              <a:cs typeface="Arial"/>
            </a:endParaRPr>
          </a:p>
          <a:p>
            <a:pPr marL="12700" marR="128270">
              <a:lnSpc>
                <a:spcPct val="106100"/>
              </a:lnSpc>
              <a:spcBef>
                <a:spcPts val="140"/>
              </a:spcBef>
            </a:pPr>
            <a:r>
              <a:rPr sz="1800" b="1" spc="-254" dirty="0">
                <a:latin typeface="Arial"/>
                <a:cs typeface="Arial"/>
              </a:rPr>
              <a:t>E</a:t>
            </a:r>
            <a:r>
              <a:rPr sz="1800" b="1" spc="-240" dirty="0">
                <a:latin typeface="Arial"/>
                <a:cs typeface="Arial"/>
              </a:rPr>
              <a:t>n</a:t>
            </a:r>
            <a:r>
              <a:rPr sz="1800" b="1" spc="-155" dirty="0">
                <a:latin typeface="Arial"/>
                <a:cs typeface="Arial"/>
              </a:rPr>
              <a:t>g</a:t>
            </a:r>
            <a:r>
              <a:rPr sz="1800" b="1" spc="-40" dirty="0">
                <a:latin typeface="Arial"/>
                <a:cs typeface="Arial"/>
              </a:rPr>
              <a:t>i</a:t>
            </a:r>
            <a:r>
              <a:rPr sz="1800" b="1" spc="-150" dirty="0">
                <a:latin typeface="Arial"/>
                <a:cs typeface="Arial"/>
              </a:rPr>
              <a:t>n</a:t>
            </a:r>
            <a:r>
              <a:rPr sz="1800" b="1" spc="-140" dirty="0">
                <a:latin typeface="Arial"/>
                <a:cs typeface="Arial"/>
              </a:rPr>
              <a:t>e</a:t>
            </a:r>
            <a:r>
              <a:rPr sz="1800" b="1" spc="-25" dirty="0">
                <a:latin typeface="Arial"/>
                <a:cs typeface="Arial"/>
              </a:rPr>
              <a:t> </a:t>
            </a:r>
            <a:r>
              <a:rPr sz="1800" b="1" spc="-215" dirty="0">
                <a:latin typeface="Arial"/>
                <a:cs typeface="Arial"/>
              </a:rPr>
              <a:t>C</a:t>
            </a:r>
            <a:r>
              <a:rPr sz="1800" b="1" spc="-195" dirty="0">
                <a:latin typeface="Arial"/>
                <a:cs typeface="Arial"/>
              </a:rPr>
              <a:t>o</a:t>
            </a:r>
            <a:r>
              <a:rPr sz="1800" b="1" spc="-150" dirty="0">
                <a:latin typeface="Arial"/>
                <a:cs typeface="Arial"/>
              </a:rPr>
              <a:t>n</a:t>
            </a:r>
            <a:r>
              <a:rPr sz="1800" b="1" spc="-140" dirty="0">
                <a:latin typeface="Arial"/>
                <a:cs typeface="Arial"/>
              </a:rPr>
              <a:t>t</a:t>
            </a:r>
            <a:r>
              <a:rPr sz="1800" b="1" spc="-145" dirty="0">
                <a:latin typeface="Arial"/>
                <a:cs typeface="Arial"/>
              </a:rPr>
              <a:t>r</a:t>
            </a:r>
            <a:r>
              <a:rPr sz="1800" b="1" spc="-150" dirty="0">
                <a:latin typeface="Arial"/>
                <a:cs typeface="Arial"/>
              </a:rPr>
              <a:t>o</a:t>
            </a:r>
            <a:r>
              <a:rPr sz="1800" b="1" spc="-35" dirty="0">
                <a:latin typeface="Arial"/>
                <a:cs typeface="Arial"/>
              </a:rPr>
              <a:t>l</a:t>
            </a:r>
            <a:r>
              <a:rPr sz="1800" b="1" spc="-30" dirty="0">
                <a:latin typeface="Arial"/>
                <a:cs typeface="Arial"/>
              </a:rPr>
              <a:t> </a:t>
            </a:r>
            <a:r>
              <a:rPr sz="1800" b="1" spc="-95" dirty="0">
                <a:latin typeface="Arial"/>
                <a:cs typeface="Arial"/>
              </a:rPr>
              <a:t>a</a:t>
            </a:r>
            <a:r>
              <a:rPr sz="1800" b="1" spc="-110" dirty="0">
                <a:latin typeface="Arial"/>
                <a:cs typeface="Arial"/>
              </a:rPr>
              <a:t>n</a:t>
            </a:r>
            <a:r>
              <a:rPr sz="1800" b="1" spc="-145" dirty="0">
                <a:latin typeface="Arial"/>
                <a:cs typeface="Arial"/>
              </a:rPr>
              <a:t>d</a:t>
            </a:r>
            <a:r>
              <a:rPr sz="1800" b="1" spc="-30" dirty="0">
                <a:latin typeface="Arial"/>
                <a:cs typeface="Arial"/>
              </a:rPr>
              <a:t> </a:t>
            </a:r>
            <a:r>
              <a:rPr sz="1800" b="1" spc="-180" dirty="0">
                <a:latin typeface="Arial"/>
                <a:cs typeface="Arial"/>
              </a:rPr>
              <a:t>m</a:t>
            </a:r>
            <a:r>
              <a:rPr sz="1800" b="1" spc="-150" dirty="0">
                <a:latin typeface="Arial"/>
                <a:cs typeface="Arial"/>
              </a:rPr>
              <a:t>on</a:t>
            </a:r>
            <a:r>
              <a:rPr sz="1800" b="1" spc="-40" dirty="0">
                <a:latin typeface="Arial"/>
                <a:cs typeface="Arial"/>
              </a:rPr>
              <a:t>i</a:t>
            </a:r>
            <a:r>
              <a:rPr sz="1800" b="1" spc="-140" dirty="0">
                <a:latin typeface="Arial"/>
                <a:cs typeface="Arial"/>
              </a:rPr>
              <a:t>t</a:t>
            </a:r>
            <a:r>
              <a:rPr sz="1800" b="1" spc="-150" dirty="0">
                <a:latin typeface="Arial"/>
                <a:cs typeface="Arial"/>
              </a:rPr>
              <a:t>o</a:t>
            </a:r>
            <a:r>
              <a:rPr sz="1800" b="1" spc="-145" dirty="0">
                <a:latin typeface="Arial"/>
                <a:cs typeface="Arial"/>
              </a:rPr>
              <a:t>r</a:t>
            </a:r>
            <a:r>
              <a:rPr sz="1800" b="1" spc="-40" dirty="0">
                <a:latin typeface="Arial"/>
                <a:cs typeface="Arial"/>
              </a:rPr>
              <a:t>i</a:t>
            </a:r>
            <a:r>
              <a:rPr sz="1800" b="1" spc="-150" dirty="0">
                <a:latin typeface="Arial"/>
                <a:cs typeface="Arial"/>
              </a:rPr>
              <a:t>ng</a:t>
            </a:r>
            <a:r>
              <a:rPr sz="1800" b="1" spc="-30" dirty="0">
                <a:latin typeface="Arial"/>
                <a:cs typeface="Arial"/>
              </a:rPr>
              <a:t> </a:t>
            </a:r>
            <a:r>
              <a:rPr sz="1800" b="1" spc="-245" dirty="0">
                <a:latin typeface="Arial"/>
                <a:cs typeface="Arial"/>
              </a:rPr>
              <a:t>s</a:t>
            </a:r>
            <a:r>
              <a:rPr sz="1800" b="1" spc="-55" dirty="0">
                <a:latin typeface="Arial"/>
                <a:cs typeface="Arial"/>
              </a:rPr>
              <a:t>y</a:t>
            </a:r>
            <a:r>
              <a:rPr sz="1800" b="1" spc="-245" dirty="0">
                <a:latin typeface="Arial"/>
                <a:cs typeface="Arial"/>
              </a:rPr>
              <a:t>s</a:t>
            </a:r>
            <a:r>
              <a:rPr sz="1800" b="1" spc="-140" dirty="0">
                <a:latin typeface="Arial"/>
                <a:cs typeface="Arial"/>
              </a:rPr>
              <a:t>t</a:t>
            </a:r>
            <a:r>
              <a:rPr sz="1800" b="1" spc="-125" dirty="0">
                <a:latin typeface="Arial"/>
                <a:cs typeface="Arial"/>
              </a:rPr>
              <a:t>e</a:t>
            </a:r>
            <a:r>
              <a:rPr sz="1800" b="1" spc="-200" dirty="0">
                <a:latin typeface="Arial"/>
                <a:cs typeface="Arial"/>
              </a:rPr>
              <a:t>m</a:t>
            </a:r>
            <a:r>
              <a:rPr sz="1800" b="1" spc="-160" dirty="0">
                <a:latin typeface="Arial"/>
                <a:cs typeface="Arial"/>
              </a:rPr>
              <a:t>s  </a:t>
            </a:r>
            <a:r>
              <a:rPr sz="1800" b="1" spc="-150" dirty="0">
                <a:latin typeface="Arial"/>
                <a:cs typeface="Arial"/>
              </a:rPr>
              <a:t>G</a:t>
            </a:r>
            <a:r>
              <a:rPr sz="1800" b="1" spc="-65" dirty="0">
                <a:latin typeface="Arial"/>
                <a:cs typeface="Arial"/>
              </a:rPr>
              <a:t>l</a:t>
            </a:r>
            <a:r>
              <a:rPr sz="1800" b="1" spc="-155" dirty="0">
                <a:latin typeface="Arial"/>
                <a:cs typeface="Arial"/>
              </a:rPr>
              <a:t>ob</a:t>
            </a:r>
            <a:r>
              <a:rPr sz="1800" b="1" spc="-65" dirty="0">
                <a:latin typeface="Arial"/>
                <a:cs typeface="Arial"/>
              </a:rPr>
              <a:t>a</a:t>
            </a:r>
            <a:r>
              <a:rPr sz="1800" b="1" spc="-30" dirty="0">
                <a:latin typeface="Arial"/>
                <a:cs typeface="Arial"/>
              </a:rPr>
              <a:t>l</a:t>
            </a:r>
            <a:r>
              <a:rPr sz="1800" b="1" spc="-35" dirty="0">
                <a:latin typeface="Arial"/>
                <a:cs typeface="Arial"/>
              </a:rPr>
              <a:t> </a:t>
            </a:r>
            <a:r>
              <a:rPr sz="1800" b="1" spc="-90" dirty="0">
                <a:latin typeface="Arial"/>
                <a:cs typeface="Arial"/>
              </a:rPr>
              <a:t>Mar</a:t>
            </a:r>
            <a:r>
              <a:rPr sz="1800" b="1" spc="-50" dirty="0">
                <a:latin typeface="Arial"/>
                <a:cs typeface="Arial"/>
              </a:rPr>
              <a:t>i</a:t>
            </a:r>
            <a:r>
              <a:rPr sz="1800" b="1" spc="-145" dirty="0">
                <a:latin typeface="Arial"/>
                <a:cs typeface="Arial"/>
              </a:rPr>
              <a:t>t</a:t>
            </a:r>
            <a:r>
              <a:rPr sz="1800" b="1" spc="-45" dirty="0">
                <a:latin typeface="Arial"/>
                <a:cs typeface="Arial"/>
              </a:rPr>
              <a:t>i</a:t>
            </a:r>
            <a:r>
              <a:rPr sz="1800" b="1" spc="-200" dirty="0">
                <a:latin typeface="Arial"/>
                <a:cs typeface="Arial"/>
              </a:rPr>
              <a:t>m</a:t>
            </a:r>
            <a:r>
              <a:rPr sz="1800" b="1" spc="-125" dirty="0">
                <a:latin typeface="Arial"/>
                <a:cs typeface="Arial"/>
              </a:rPr>
              <a:t>e</a:t>
            </a:r>
            <a:r>
              <a:rPr sz="1800" b="1" spc="-25" dirty="0">
                <a:latin typeface="Arial"/>
                <a:cs typeface="Arial"/>
              </a:rPr>
              <a:t> </a:t>
            </a:r>
            <a:r>
              <a:rPr sz="1800" b="1" spc="-170" dirty="0">
                <a:latin typeface="Arial"/>
                <a:cs typeface="Arial"/>
              </a:rPr>
              <a:t>D</a:t>
            </a:r>
            <a:r>
              <a:rPr sz="1800" b="1" spc="-45" dirty="0">
                <a:latin typeface="Arial"/>
                <a:cs typeface="Arial"/>
              </a:rPr>
              <a:t>i</a:t>
            </a:r>
            <a:r>
              <a:rPr sz="1800" b="1" spc="-245" dirty="0">
                <a:latin typeface="Arial"/>
                <a:cs typeface="Arial"/>
              </a:rPr>
              <a:t>s</a:t>
            </a:r>
            <a:r>
              <a:rPr sz="1800" b="1" spc="-145" dirty="0">
                <a:latin typeface="Arial"/>
                <a:cs typeface="Arial"/>
              </a:rPr>
              <a:t>t</a:t>
            </a:r>
            <a:r>
              <a:rPr sz="1800" b="1" spc="-105" dirty="0">
                <a:latin typeface="Arial"/>
                <a:cs typeface="Arial"/>
              </a:rPr>
              <a:t>r</a:t>
            </a:r>
            <a:r>
              <a:rPr sz="1800" b="1" spc="-140" dirty="0">
                <a:latin typeface="Arial"/>
                <a:cs typeface="Arial"/>
              </a:rPr>
              <a:t>e</a:t>
            </a:r>
            <a:r>
              <a:rPr sz="1800" b="1" spc="-245" dirty="0">
                <a:latin typeface="Arial"/>
                <a:cs typeface="Arial"/>
              </a:rPr>
              <a:t>s</a:t>
            </a:r>
            <a:r>
              <a:rPr sz="1800" b="1" spc="-235" dirty="0">
                <a:latin typeface="Arial"/>
                <a:cs typeface="Arial"/>
              </a:rPr>
              <a:t>s</a:t>
            </a:r>
            <a:r>
              <a:rPr sz="1800" b="1" spc="-35" dirty="0">
                <a:latin typeface="Arial"/>
                <a:cs typeface="Arial"/>
              </a:rPr>
              <a:t> </a:t>
            </a:r>
            <a:r>
              <a:rPr sz="1800" b="1" spc="-100" dirty="0">
                <a:latin typeface="Arial"/>
                <a:cs typeface="Arial"/>
              </a:rPr>
              <a:t>a</a:t>
            </a:r>
            <a:r>
              <a:rPr sz="1800" b="1" spc="-114" dirty="0">
                <a:latin typeface="Arial"/>
                <a:cs typeface="Arial"/>
              </a:rPr>
              <a:t>n</a:t>
            </a:r>
            <a:r>
              <a:rPr sz="1800" b="1" spc="-145" dirty="0">
                <a:latin typeface="Arial"/>
                <a:cs typeface="Arial"/>
              </a:rPr>
              <a:t>d</a:t>
            </a:r>
            <a:r>
              <a:rPr sz="1800" b="1" spc="-35" dirty="0">
                <a:latin typeface="Arial"/>
                <a:cs typeface="Arial"/>
              </a:rPr>
              <a:t> </a:t>
            </a:r>
            <a:r>
              <a:rPr sz="1800" b="1" spc="-340" dirty="0">
                <a:latin typeface="Arial"/>
                <a:cs typeface="Arial"/>
              </a:rPr>
              <a:t>S</a:t>
            </a:r>
            <a:r>
              <a:rPr sz="1800" b="1" spc="-60" dirty="0">
                <a:latin typeface="Arial"/>
                <a:cs typeface="Arial"/>
              </a:rPr>
              <a:t>a</a:t>
            </a:r>
            <a:r>
              <a:rPr sz="1800" b="1" spc="-20" dirty="0">
                <a:latin typeface="Arial"/>
                <a:cs typeface="Arial"/>
              </a:rPr>
              <a:t>f</a:t>
            </a:r>
            <a:r>
              <a:rPr sz="1800" b="1" spc="-140" dirty="0">
                <a:latin typeface="Arial"/>
                <a:cs typeface="Arial"/>
              </a:rPr>
              <a:t>e</a:t>
            </a:r>
            <a:r>
              <a:rPr sz="1800" b="1" spc="-145" dirty="0">
                <a:latin typeface="Arial"/>
                <a:cs typeface="Arial"/>
              </a:rPr>
              <a:t>t</a:t>
            </a:r>
            <a:r>
              <a:rPr sz="1800" b="1" spc="-35" dirty="0">
                <a:latin typeface="Arial"/>
                <a:cs typeface="Arial"/>
              </a:rPr>
              <a:t>y  </a:t>
            </a:r>
            <a:r>
              <a:rPr sz="1800" b="1" spc="-210" dirty="0">
                <a:latin typeface="Arial"/>
                <a:cs typeface="Arial"/>
              </a:rPr>
              <a:t>S</a:t>
            </a:r>
            <a:r>
              <a:rPr sz="1800" b="1" spc="-190" dirty="0">
                <a:latin typeface="Arial"/>
                <a:cs typeface="Arial"/>
              </a:rPr>
              <a:t>y</a:t>
            </a:r>
            <a:r>
              <a:rPr sz="1800" b="1" spc="-245" dirty="0">
                <a:latin typeface="Arial"/>
                <a:cs typeface="Arial"/>
              </a:rPr>
              <a:t>s</a:t>
            </a:r>
            <a:r>
              <a:rPr sz="1800" b="1" spc="-140" dirty="0">
                <a:latin typeface="Arial"/>
                <a:cs typeface="Arial"/>
              </a:rPr>
              <a:t>te</a:t>
            </a:r>
            <a:r>
              <a:rPr sz="1800" b="1" spc="-175" dirty="0">
                <a:latin typeface="Arial"/>
                <a:cs typeface="Arial"/>
              </a:rPr>
              <a:t>m</a:t>
            </a:r>
            <a:r>
              <a:rPr sz="1800" b="1" spc="-30" dirty="0">
                <a:latin typeface="Arial"/>
                <a:cs typeface="Arial"/>
              </a:rPr>
              <a:t> </a:t>
            </a:r>
            <a:r>
              <a:rPr sz="1800" b="1" spc="-45" dirty="0">
                <a:latin typeface="Arial"/>
                <a:cs typeface="Arial"/>
              </a:rPr>
              <a:t>(</a:t>
            </a:r>
            <a:r>
              <a:rPr sz="1800" b="1" spc="-170" dirty="0">
                <a:latin typeface="Arial"/>
                <a:cs typeface="Arial"/>
              </a:rPr>
              <a:t>G</a:t>
            </a:r>
            <a:r>
              <a:rPr sz="1800" b="1" spc="-80" dirty="0">
                <a:latin typeface="Arial"/>
                <a:cs typeface="Arial"/>
              </a:rPr>
              <a:t>M</a:t>
            </a:r>
            <a:r>
              <a:rPr sz="1800" b="1" spc="-165" dirty="0">
                <a:latin typeface="Arial"/>
                <a:cs typeface="Arial"/>
              </a:rPr>
              <a:t>D</a:t>
            </a:r>
            <a:r>
              <a:rPr sz="1800" b="1" spc="-240" dirty="0">
                <a:latin typeface="Arial"/>
                <a:cs typeface="Arial"/>
              </a:rPr>
              <a:t>SS)</a:t>
            </a:r>
            <a:endParaRPr sz="1800">
              <a:latin typeface="Arial"/>
              <a:cs typeface="Arial"/>
            </a:endParaRPr>
          </a:p>
          <a:p>
            <a:pPr marL="12700" marR="324485">
              <a:lnSpc>
                <a:spcPct val="111100"/>
              </a:lnSpc>
              <a:spcBef>
                <a:spcPts val="120"/>
              </a:spcBef>
            </a:pPr>
            <a:r>
              <a:rPr sz="1800" b="1" spc="-155" dirty="0">
                <a:latin typeface="Arial"/>
                <a:cs typeface="Arial"/>
              </a:rPr>
              <a:t>A</a:t>
            </a:r>
            <a:r>
              <a:rPr sz="1800" b="1" spc="-105" dirty="0">
                <a:latin typeface="Arial"/>
                <a:cs typeface="Arial"/>
              </a:rPr>
              <a:t>u</a:t>
            </a:r>
            <a:r>
              <a:rPr sz="1800" b="1" spc="-145" dirty="0">
                <a:latin typeface="Arial"/>
                <a:cs typeface="Arial"/>
              </a:rPr>
              <a:t>t</a:t>
            </a:r>
            <a:r>
              <a:rPr sz="1800" b="1" spc="-155" dirty="0">
                <a:latin typeface="Arial"/>
                <a:cs typeface="Arial"/>
              </a:rPr>
              <a:t>o</a:t>
            </a:r>
            <a:r>
              <a:rPr sz="1800" b="1" spc="-180" dirty="0">
                <a:latin typeface="Arial"/>
                <a:cs typeface="Arial"/>
              </a:rPr>
              <a:t>m</a:t>
            </a:r>
            <a:r>
              <a:rPr sz="1800" b="1" spc="-20" dirty="0">
                <a:latin typeface="Arial"/>
                <a:cs typeface="Arial"/>
              </a:rPr>
              <a:t>a</a:t>
            </a:r>
            <a:r>
              <a:rPr sz="1800" b="1" spc="-145" dirty="0">
                <a:latin typeface="Arial"/>
                <a:cs typeface="Arial"/>
              </a:rPr>
              <a:t>t</a:t>
            </a:r>
            <a:r>
              <a:rPr sz="1800" b="1" spc="-45" dirty="0">
                <a:latin typeface="Arial"/>
                <a:cs typeface="Arial"/>
              </a:rPr>
              <a:t>i</a:t>
            </a:r>
            <a:r>
              <a:rPr sz="1800" b="1" spc="-275" dirty="0">
                <a:latin typeface="Arial"/>
                <a:cs typeface="Arial"/>
              </a:rPr>
              <a:t>c</a:t>
            </a:r>
            <a:r>
              <a:rPr sz="1800" b="1" spc="-30" dirty="0">
                <a:latin typeface="Arial"/>
                <a:cs typeface="Arial"/>
              </a:rPr>
              <a:t> </a:t>
            </a:r>
            <a:r>
              <a:rPr sz="1800" b="1" spc="-45" dirty="0">
                <a:latin typeface="Arial"/>
                <a:cs typeface="Arial"/>
              </a:rPr>
              <a:t>I</a:t>
            </a:r>
            <a:r>
              <a:rPr sz="1800" b="1" spc="-155" dirty="0">
                <a:latin typeface="Arial"/>
                <a:cs typeface="Arial"/>
              </a:rPr>
              <a:t>d</a:t>
            </a:r>
            <a:r>
              <a:rPr sz="1800" b="1" spc="-140" dirty="0">
                <a:latin typeface="Arial"/>
                <a:cs typeface="Arial"/>
              </a:rPr>
              <a:t>e</a:t>
            </a:r>
            <a:r>
              <a:rPr sz="1800" b="1" spc="-155" dirty="0">
                <a:latin typeface="Arial"/>
                <a:cs typeface="Arial"/>
              </a:rPr>
              <a:t>n</a:t>
            </a:r>
            <a:r>
              <a:rPr sz="1800" b="1" spc="-145" dirty="0">
                <a:latin typeface="Arial"/>
                <a:cs typeface="Arial"/>
              </a:rPr>
              <a:t>t</a:t>
            </a:r>
            <a:r>
              <a:rPr sz="1800" b="1" spc="-45" dirty="0">
                <a:latin typeface="Arial"/>
                <a:cs typeface="Arial"/>
              </a:rPr>
              <a:t>ifi</a:t>
            </a:r>
            <a:r>
              <a:rPr sz="1800" b="1" spc="-280" dirty="0">
                <a:latin typeface="Arial"/>
                <a:cs typeface="Arial"/>
              </a:rPr>
              <a:t>c</a:t>
            </a:r>
            <a:r>
              <a:rPr sz="1800" b="1" spc="-20" dirty="0">
                <a:latin typeface="Arial"/>
                <a:cs typeface="Arial"/>
              </a:rPr>
              <a:t>a</a:t>
            </a:r>
            <a:r>
              <a:rPr sz="1800" b="1" spc="-145" dirty="0">
                <a:latin typeface="Arial"/>
                <a:cs typeface="Arial"/>
              </a:rPr>
              <a:t>t</a:t>
            </a:r>
            <a:r>
              <a:rPr sz="1800" b="1" spc="-45" dirty="0">
                <a:latin typeface="Arial"/>
                <a:cs typeface="Arial"/>
              </a:rPr>
              <a:t>i</a:t>
            </a:r>
            <a:r>
              <a:rPr sz="1800" b="1" spc="-155" dirty="0">
                <a:latin typeface="Arial"/>
                <a:cs typeface="Arial"/>
              </a:rPr>
              <a:t>o</a:t>
            </a:r>
            <a:r>
              <a:rPr sz="1800" b="1" spc="-145" dirty="0">
                <a:latin typeface="Arial"/>
                <a:cs typeface="Arial"/>
              </a:rPr>
              <a:t>n</a:t>
            </a:r>
            <a:r>
              <a:rPr sz="1800" b="1" spc="-35" dirty="0">
                <a:latin typeface="Arial"/>
                <a:cs typeface="Arial"/>
              </a:rPr>
              <a:t> </a:t>
            </a:r>
            <a:r>
              <a:rPr sz="1800" b="1" spc="-340" dirty="0">
                <a:latin typeface="Arial"/>
                <a:cs typeface="Arial"/>
              </a:rPr>
              <a:t>S</a:t>
            </a:r>
            <a:r>
              <a:rPr sz="1800" b="1" spc="-60" dirty="0">
                <a:latin typeface="Arial"/>
                <a:cs typeface="Arial"/>
              </a:rPr>
              <a:t>y</a:t>
            </a:r>
            <a:r>
              <a:rPr sz="1800" b="1" spc="-245" dirty="0">
                <a:latin typeface="Arial"/>
                <a:cs typeface="Arial"/>
              </a:rPr>
              <a:t>s</a:t>
            </a:r>
            <a:r>
              <a:rPr sz="1800" b="1" spc="-145" dirty="0">
                <a:latin typeface="Arial"/>
                <a:cs typeface="Arial"/>
              </a:rPr>
              <a:t>t</a:t>
            </a:r>
            <a:r>
              <a:rPr sz="1800" b="1" spc="-140" dirty="0">
                <a:latin typeface="Arial"/>
                <a:cs typeface="Arial"/>
              </a:rPr>
              <a:t>e</a:t>
            </a:r>
            <a:r>
              <a:rPr sz="1800" b="1" spc="-175" dirty="0">
                <a:latin typeface="Arial"/>
                <a:cs typeface="Arial"/>
              </a:rPr>
              <a:t>m</a:t>
            </a:r>
            <a:r>
              <a:rPr sz="1800" b="1" spc="-30" dirty="0">
                <a:latin typeface="Arial"/>
                <a:cs typeface="Arial"/>
              </a:rPr>
              <a:t> </a:t>
            </a:r>
            <a:r>
              <a:rPr sz="1800" b="1" spc="-45" dirty="0">
                <a:latin typeface="Arial"/>
                <a:cs typeface="Arial"/>
              </a:rPr>
              <a:t>(</a:t>
            </a:r>
            <a:r>
              <a:rPr sz="1800" b="1" spc="-70" dirty="0">
                <a:latin typeface="Arial"/>
                <a:cs typeface="Arial"/>
              </a:rPr>
              <a:t>A</a:t>
            </a:r>
            <a:r>
              <a:rPr sz="1800" b="1" spc="-45" dirty="0">
                <a:latin typeface="Arial"/>
                <a:cs typeface="Arial"/>
              </a:rPr>
              <a:t>I</a:t>
            </a:r>
            <a:r>
              <a:rPr sz="1800" b="1" spc="-340" dirty="0">
                <a:latin typeface="Arial"/>
                <a:cs typeface="Arial"/>
              </a:rPr>
              <a:t>S</a:t>
            </a:r>
            <a:r>
              <a:rPr sz="1800" b="1" spc="-35" dirty="0">
                <a:latin typeface="Arial"/>
                <a:cs typeface="Arial"/>
              </a:rPr>
              <a:t>)  </a:t>
            </a:r>
            <a:r>
              <a:rPr sz="1800" b="1" spc="-90" dirty="0">
                <a:latin typeface="Arial"/>
                <a:cs typeface="Arial"/>
              </a:rPr>
              <a:t>Mar</a:t>
            </a:r>
            <a:r>
              <a:rPr sz="1800" b="1" spc="-50" dirty="0">
                <a:latin typeface="Arial"/>
                <a:cs typeface="Arial"/>
              </a:rPr>
              <a:t>i</a:t>
            </a:r>
            <a:r>
              <a:rPr sz="1800" b="1" spc="-145" dirty="0">
                <a:latin typeface="Arial"/>
                <a:cs typeface="Arial"/>
              </a:rPr>
              <a:t>t</a:t>
            </a:r>
            <a:r>
              <a:rPr sz="1800" b="1" spc="-45" dirty="0">
                <a:latin typeface="Arial"/>
                <a:cs typeface="Arial"/>
              </a:rPr>
              <a:t>i</a:t>
            </a:r>
            <a:r>
              <a:rPr sz="1800" b="1" spc="-200" dirty="0">
                <a:latin typeface="Arial"/>
                <a:cs typeface="Arial"/>
              </a:rPr>
              <a:t>m</a:t>
            </a:r>
            <a:r>
              <a:rPr sz="1800" b="1" spc="-125" dirty="0">
                <a:latin typeface="Arial"/>
                <a:cs typeface="Arial"/>
              </a:rPr>
              <a:t>e</a:t>
            </a:r>
            <a:r>
              <a:rPr sz="1800" b="1" spc="-25" dirty="0">
                <a:latin typeface="Arial"/>
                <a:cs typeface="Arial"/>
              </a:rPr>
              <a:t> </a:t>
            </a:r>
            <a:r>
              <a:rPr sz="1800" b="1" spc="-45" dirty="0">
                <a:latin typeface="Arial"/>
                <a:cs typeface="Arial"/>
              </a:rPr>
              <a:t>I</a:t>
            </a:r>
            <a:r>
              <a:rPr sz="1800" b="1" spc="-254" dirty="0">
                <a:latin typeface="Arial"/>
                <a:cs typeface="Arial"/>
              </a:rPr>
              <a:t>C</a:t>
            </a:r>
            <a:r>
              <a:rPr sz="1800" b="1" spc="-345" dirty="0">
                <a:latin typeface="Arial"/>
                <a:cs typeface="Arial"/>
              </a:rPr>
              <a:t>S</a:t>
            </a:r>
            <a:r>
              <a:rPr sz="1800" b="1" spc="-20" dirty="0">
                <a:latin typeface="Arial"/>
                <a:cs typeface="Arial"/>
              </a:rPr>
              <a:t> </a:t>
            </a:r>
            <a:r>
              <a:rPr sz="1800" b="1" spc="-340" dirty="0">
                <a:latin typeface="Arial"/>
                <a:cs typeface="Arial"/>
              </a:rPr>
              <a:t>S</a:t>
            </a:r>
            <a:r>
              <a:rPr sz="1800" b="1" spc="-254" dirty="0">
                <a:latin typeface="Arial"/>
                <a:cs typeface="Arial"/>
              </a:rPr>
              <a:t>C</a:t>
            </a:r>
            <a:r>
              <a:rPr sz="1800" b="1" spc="-70" dirty="0">
                <a:latin typeface="Arial"/>
                <a:cs typeface="Arial"/>
              </a:rPr>
              <a:t>A</a:t>
            </a:r>
            <a:r>
              <a:rPr sz="1800" b="1" spc="-295" dirty="0">
                <a:latin typeface="Arial"/>
                <a:cs typeface="Arial"/>
              </a:rPr>
              <a:t>D</a:t>
            </a:r>
            <a:r>
              <a:rPr sz="1800" b="1" spc="-65" dirty="0">
                <a:latin typeface="Arial"/>
                <a:cs typeface="Arial"/>
              </a:rPr>
              <a:t>A</a:t>
            </a:r>
            <a:endParaRPr sz="18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64931" y="723900"/>
            <a:ext cx="1863089" cy="513080"/>
          </a:xfrm>
          <a:prstGeom prst="rect">
            <a:avLst/>
          </a:prstGeom>
        </p:spPr>
        <p:txBody>
          <a:bodyPr vert="horz" wrap="square" lIns="0" tIns="12700" rIns="0" bIns="0" rtlCol="0">
            <a:spAutoFit/>
          </a:bodyPr>
          <a:lstStyle/>
          <a:p>
            <a:pPr marL="12700">
              <a:lnSpc>
                <a:spcPct val="100000"/>
              </a:lnSpc>
              <a:spcBef>
                <a:spcPts val="100"/>
              </a:spcBef>
            </a:pPr>
            <a:r>
              <a:rPr sz="3200" spc="-195" dirty="0">
                <a:solidFill>
                  <a:srgbClr val="3F6BB4"/>
                </a:solidFill>
              </a:rPr>
              <a:t>I</a:t>
            </a:r>
            <a:r>
              <a:rPr sz="3200" spc="-280" dirty="0">
                <a:solidFill>
                  <a:srgbClr val="3F6BB4"/>
                </a:solidFill>
              </a:rPr>
              <a:t>SO</a:t>
            </a:r>
            <a:r>
              <a:rPr sz="3200" spc="30" dirty="0">
                <a:solidFill>
                  <a:srgbClr val="3F6BB4"/>
                </a:solidFill>
              </a:rPr>
              <a:t> </a:t>
            </a:r>
            <a:r>
              <a:rPr sz="3200" spc="-20" dirty="0">
                <a:solidFill>
                  <a:srgbClr val="3F6BB4"/>
                </a:solidFill>
              </a:rPr>
              <a:t>2700</a:t>
            </a:r>
            <a:r>
              <a:rPr sz="3200" spc="-15" dirty="0">
                <a:solidFill>
                  <a:srgbClr val="3F6BB4"/>
                </a:solidFill>
              </a:rPr>
              <a:t>1</a:t>
            </a:r>
            <a:endParaRPr sz="3200"/>
          </a:p>
        </p:txBody>
      </p:sp>
      <p:grpSp>
        <p:nvGrpSpPr>
          <p:cNvPr id="3" name="object 3"/>
          <p:cNvGrpSpPr/>
          <p:nvPr/>
        </p:nvGrpSpPr>
        <p:grpSpPr>
          <a:xfrm>
            <a:off x="4751513" y="1492755"/>
            <a:ext cx="6038850" cy="1283970"/>
            <a:chOff x="4751513" y="1492755"/>
            <a:chExt cx="6038850" cy="1283970"/>
          </a:xfrm>
        </p:grpSpPr>
        <p:sp>
          <p:nvSpPr>
            <p:cNvPr id="4" name="object 4"/>
            <p:cNvSpPr/>
            <p:nvPr/>
          </p:nvSpPr>
          <p:spPr>
            <a:xfrm>
              <a:off x="4759450" y="1500692"/>
              <a:ext cx="6022975" cy="1268095"/>
            </a:xfrm>
            <a:custGeom>
              <a:avLst/>
              <a:gdLst/>
              <a:ahLst/>
              <a:cxnLst/>
              <a:rect l="l" t="t" r="r" b="b"/>
              <a:pathLst>
                <a:path w="6022975" h="1268095">
                  <a:moveTo>
                    <a:pt x="5811587" y="0"/>
                  </a:moveTo>
                  <a:lnTo>
                    <a:pt x="0" y="0"/>
                  </a:lnTo>
                  <a:lnTo>
                    <a:pt x="0" y="1267532"/>
                  </a:lnTo>
                  <a:lnTo>
                    <a:pt x="5811587" y="1267532"/>
                  </a:lnTo>
                  <a:lnTo>
                    <a:pt x="5860027" y="1261952"/>
                  </a:lnTo>
                  <a:lnTo>
                    <a:pt x="5904494" y="1246059"/>
                  </a:lnTo>
                  <a:lnTo>
                    <a:pt x="5943720" y="1221120"/>
                  </a:lnTo>
                  <a:lnTo>
                    <a:pt x="5976436" y="1188404"/>
                  </a:lnTo>
                  <a:lnTo>
                    <a:pt x="6001375" y="1149178"/>
                  </a:lnTo>
                  <a:lnTo>
                    <a:pt x="6017268" y="1104711"/>
                  </a:lnTo>
                  <a:lnTo>
                    <a:pt x="6022848" y="1056271"/>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90199"/>
              </a:srgbClr>
            </a:solidFill>
          </p:spPr>
          <p:txBody>
            <a:bodyPr wrap="square" lIns="0" tIns="0" rIns="0" bIns="0" rtlCol="0"/>
            <a:lstStyle/>
            <a:p>
              <a:endParaRPr/>
            </a:p>
          </p:txBody>
        </p:sp>
        <p:sp>
          <p:nvSpPr>
            <p:cNvPr id="5" name="object 5"/>
            <p:cNvSpPr/>
            <p:nvPr/>
          </p:nvSpPr>
          <p:spPr>
            <a:xfrm>
              <a:off x="4759450" y="1500692"/>
              <a:ext cx="6022975" cy="1268095"/>
            </a:xfrm>
            <a:custGeom>
              <a:avLst/>
              <a:gdLst/>
              <a:ahLst/>
              <a:cxnLst/>
              <a:rect l="l" t="t" r="r" b="b"/>
              <a:pathLst>
                <a:path w="6022975" h="126809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ln w="15875">
              <a:solidFill>
                <a:srgbClr val="CDE0F8"/>
              </a:solidFill>
            </a:ln>
          </p:spPr>
          <p:txBody>
            <a:bodyPr wrap="square" lIns="0" tIns="0" rIns="0" bIns="0" rtlCol="0"/>
            <a:lstStyle/>
            <a:p>
              <a:endParaRPr/>
            </a:p>
          </p:txBody>
        </p:sp>
      </p:grpSp>
      <p:sp>
        <p:nvSpPr>
          <p:cNvPr id="6" name="object 6"/>
          <p:cNvSpPr txBox="1"/>
          <p:nvPr/>
        </p:nvSpPr>
        <p:spPr>
          <a:xfrm>
            <a:off x="5192348" y="1695703"/>
            <a:ext cx="5095875" cy="781685"/>
          </a:xfrm>
          <a:prstGeom prst="rect">
            <a:avLst/>
          </a:prstGeom>
        </p:spPr>
        <p:txBody>
          <a:bodyPr vert="horz" wrap="square" lIns="0" tIns="80010" rIns="0" bIns="0" rtlCol="0">
            <a:spAutoFit/>
          </a:bodyPr>
          <a:lstStyle/>
          <a:p>
            <a:pPr marL="1320800" marR="5080" indent="-1308735">
              <a:lnSpc>
                <a:spcPts val="2710"/>
              </a:lnSpc>
              <a:spcBef>
                <a:spcPts val="630"/>
              </a:spcBef>
            </a:pPr>
            <a:r>
              <a:rPr sz="2700" spc="-175" dirty="0">
                <a:latin typeface="Microsoft Sans Serif"/>
                <a:cs typeface="Microsoft Sans Serif"/>
              </a:rPr>
              <a:t>M</a:t>
            </a:r>
            <a:r>
              <a:rPr sz="2700" spc="-20" dirty="0">
                <a:latin typeface="Microsoft Sans Serif"/>
                <a:cs typeface="Microsoft Sans Serif"/>
              </a:rPr>
              <a:t>a</a:t>
            </a:r>
            <a:r>
              <a:rPr sz="2700" spc="-100" dirty="0">
                <a:latin typeface="Microsoft Sans Serif"/>
                <a:cs typeface="Microsoft Sans Serif"/>
              </a:rPr>
              <a:t>ki</a:t>
            </a:r>
            <a:r>
              <a:rPr sz="2700" spc="-170" dirty="0">
                <a:latin typeface="Microsoft Sans Serif"/>
                <a:cs typeface="Microsoft Sans Serif"/>
              </a:rPr>
              <a:t>ng</a:t>
            </a:r>
            <a:r>
              <a:rPr sz="2700" spc="25" dirty="0">
                <a:latin typeface="Microsoft Sans Serif"/>
                <a:cs typeface="Microsoft Sans Serif"/>
              </a:rPr>
              <a:t> </a:t>
            </a:r>
            <a:r>
              <a:rPr sz="2700" spc="-20" dirty="0">
                <a:latin typeface="Microsoft Sans Serif"/>
                <a:cs typeface="Microsoft Sans Serif"/>
              </a:rPr>
              <a:t>a</a:t>
            </a:r>
            <a:r>
              <a:rPr sz="2700" spc="-270" dirty="0">
                <a:latin typeface="Microsoft Sans Serif"/>
                <a:cs typeface="Microsoft Sans Serif"/>
              </a:rPr>
              <a:t>sset</a:t>
            </a:r>
            <a:r>
              <a:rPr sz="2700" spc="25" dirty="0">
                <a:latin typeface="Microsoft Sans Serif"/>
                <a:cs typeface="Microsoft Sans Serif"/>
              </a:rPr>
              <a:t> </a:t>
            </a:r>
            <a:r>
              <a:rPr sz="2700" spc="-20" dirty="0">
                <a:latin typeface="Microsoft Sans Serif"/>
                <a:cs typeface="Microsoft Sans Serif"/>
              </a:rPr>
              <a:t>a</a:t>
            </a:r>
            <a:r>
              <a:rPr sz="2700" spc="-315" dirty="0">
                <a:latin typeface="Microsoft Sans Serif"/>
                <a:cs typeface="Microsoft Sans Serif"/>
              </a:rPr>
              <a:t>cc</a:t>
            </a:r>
            <a:r>
              <a:rPr sz="2700" spc="-270" dirty="0">
                <a:latin typeface="Microsoft Sans Serif"/>
                <a:cs typeface="Microsoft Sans Serif"/>
              </a:rPr>
              <a:t>essi</a:t>
            </a:r>
            <a:r>
              <a:rPr sz="2700" spc="-20" dirty="0">
                <a:latin typeface="Microsoft Sans Serif"/>
                <a:cs typeface="Microsoft Sans Serif"/>
              </a:rPr>
              <a:t>b</a:t>
            </a:r>
            <a:r>
              <a:rPr sz="2700" spc="-25" dirty="0">
                <a:latin typeface="Microsoft Sans Serif"/>
                <a:cs typeface="Microsoft Sans Serif"/>
              </a:rPr>
              <a:t>l</a:t>
            </a:r>
            <a:r>
              <a:rPr sz="2700" spc="-155" dirty="0">
                <a:latin typeface="Microsoft Sans Serif"/>
                <a:cs typeface="Microsoft Sans Serif"/>
              </a:rPr>
              <a:t>e</a:t>
            </a:r>
            <a:r>
              <a:rPr sz="2700" spc="25" dirty="0">
                <a:latin typeface="Microsoft Sans Serif"/>
                <a:cs typeface="Microsoft Sans Serif"/>
              </a:rPr>
              <a:t> </a:t>
            </a:r>
            <a:r>
              <a:rPr sz="2700" spc="-165" dirty="0">
                <a:latin typeface="Microsoft Sans Serif"/>
                <a:cs typeface="Microsoft Sans Serif"/>
              </a:rPr>
              <a:t>onl</a:t>
            </a:r>
            <a:r>
              <a:rPr sz="2700" dirty="0">
                <a:latin typeface="Microsoft Sans Serif"/>
                <a:cs typeface="Microsoft Sans Serif"/>
              </a:rPr>
              <a:t>y</a:t>
            </a:r>
            <a:r>
              <a:rPr sz="2700" spc="25" dirty="0">
                <a:latin typeface="Microsoft Sans Serif"/>
                <a:cs typeface="Microsoft Sans Serif"/>
              </a:rPr>
              <a:t> </a:t>
            </a:r>
            <a:r>
              <a:rPr sz="2700" spc="-25" dirty="0">
                <a:latin typeface="Microsoft Sans Serif"/>
                <a:cs typeface="Microsoft Sans Serif"/>
              </a:rPr>
              <a:t>t</a:t>
            </a:r>
            <a:r>
              <a:rPr sz="2700" spc="-155" dirty="0">
                <a:latin typeface="Microsoft Sans Serif"/>
                <a:cs typeface="Microsoft Sans Serif"/>
              </a:rPr>
              <a:t>o</a:t>
            </a:r>
            <a:r>
              <a:rPr sz="2700" spc="25" dirty="0">
                <a:latin typeface="Microsoft Sans Serif"/>
                <a:cs typeface="Microsoft Sans Serif"/>
              </a:rPr>
              <a:t> </a:t>
            </a:r>
            <a:r>
              <a:rPr sz="2700" spc="-25" dirty="0">
                <a:latin typeface="Microsoft Sans Serif"/>
                <a:cs typeface="Microsoft Sans Serif"/>
              </a:rPr>
              <a:t>t</a:t>
            </a:r>
            <a:r>
              <a:rPr sz="2700" spc="-225" dirty="0">
                <a:latin typeface="Microsoft Sans Serif"/>
                <a:cs typeface="Microsoft Sans Serif"/>
              </a:rPr>
              <a:t>hose  </a:t>
            </a:r>
            <a:r>
              <a:rPr sz="2700" spc="-20" dirty="0">
                <a:latin typeface="Microsoft Sans Serif"/>
                <a:cs typeface="Microsoft Sans Serif"/>
              </a:rPr>
              <a:t>a</a:t>
            </a:r>
            <a:r>
              <a:rPr sz="2700" spc="-229" dirty="0">
                <a:latin typeface="Microsoft Sans Serif"/>
                <a:cs typeface="Microsoft Sans Serif"/>
              </a:rPr>
              <a:t>u</a:t>
            </a:r>
            <a:r>
              <a:rPr sz="2700" spc="-120" dirty="0">
                <a:latin typeface="Microsoft Sans Serif"/>
                <a:cs typeface="Microsoft Sans Serif"/>
              </a:rPr>
              <a:t>t</a:t>
            </a:r>
            <a:r>
              <a:rPr sz="2700" spc="-125" dirty="0">
                <a:latin typeface="Microsoft Sans Serif"/>
                <a:cs typeface="Microsoft Sans Serif"/>
              </a:rPr>
              <a:t>hori</a:t>
            </a:r>
            <a:r>
              <a:rPr sz="2700" spc="-114" dirty="0">
                <a:latin typeface="Microsoft Sans Serif"/>
                <a:cs typeface="Microsoft Sans Serif"/>
              </a:rPr>
              <a:t>zed</a:t>
            </a:r>
            <a:r>
              <a:rPr sz="2700" spc="25" dirty="0">
                <a:latin typeface="Microsoft Sans Serif"/>
                <a:cs typeface="Microsoft Sans Serif"/>
              </a:rPr>
              <a:t> </a:t>
            </a:r>
            <a:r>
              <a:rPr sz="2700" spc="-25" dirty="0">
                <a:latin typeface="Microsoft Sans Serif"/>
                <a:cs typeface="Microsoft Sans Serif"/>
              </a:rPr>
              <a:t>t</a:t>
            </a:r>
            <a:r>
              <a:rPr sz="2700" spc="-155" dirty="0">
                <a:latin typeface="Microsoft Sans Serif"/>
                <a:cs typeface="Microsoft Sans Serif"/>
              </a:rPr>
              <a:t>o</a:t>
            </a:r>
            <a:r>
              <a:rPr sz="2700" spc="25" dirty="0">
                <a:latin typeface="Microsoft Sans Serif"/>
                <a:cs typeface="Microsoft Sans Serif"/>
              </a:rPr>
              <a:t> </a:t>
            </a:r>
            <a:r>
              <a:rPr sz="2700" spc="-310" dirty="0">
                <a:latin typeface="Microsoft Sans Serif"/>
                <a:cs typeface="Microsoft Sans Serif"/>
              </a:rPr>
              <a:t>use</a:t>
            </a:r>
            <a:r>
              <a:rPr sz="2700" spc="25" dirty="0">
                <a:latin typeface="Microsoft Sans Serif"/>
                <a:cs typeface="Microsoft Sans Serif"/>
              </a:rPr>
              <a:t> </a:t>
            </a:r>
            <a:r>
              <a:rPr sz="2700" spc="-25" dirty="0">
                <a:latin typeface="Microsoft Sans Serif"/>
                <a:cs typeface="Microsoft Sans Serif"/>
              </a:rPr>
              <a:t>it</a:t>
            </a:r>
            <a:r>
              <a:rPr sz="2700" spc="-160" dirty="0">
                <a:latin typeface="Microsoft Sans Serif"/>
                <a:cs typeface="Microsoft Sans Serif"/>
              </a:rPr>
              <a:t>.</a:t>
            </a:r>
            <a:endParaRPr sz="2700">
              <a:latin typeface="Microsoft Sans Serif"/>
              <a:cs typeface="Microsoft Sans Serif"/>
            </a:endParaRPr>
          </a:p>
        </p:txBody>
      </p:sp>
      <p:grpSp>
        <p:nvGrpSpPr>
          <p:cNvPr id="7" name="object 7"/>
          <p:cNvGrpSpPr/>
          <p:nvPr/>
        </p:nvGrpSpPr>
        <p:grpSpPr>
          <a:xfrm>
            <a:off x="1363662" y="1334312"/>
            <a:ext cx="3404235" cy="1600835"/>
            <a:chOff x="1363662" y="1334312"/>
            <a:chExt cx="3404235" cy="1600835"/>
          </a:xfrm>
        </p:grpSpPr>
        <p:sp>
          <p:nvSpPr>
            <p:cNvPr id="8" name="object 8"/>
            <p:cNvSpPr/>
            <p:nvPr/>
          </p:nvSpPr>
          <p:spPr>
            <a:xfrm>
              <a:off x="1371600" y="1342250"/>
              <a:ext cx="3388360" cy="1584960"/>
            </a:xfrm>
            <a:custGeom>
              <a:avLst/>
              <a:gdLst/>
              <a:ahLst/>
              <a:cxnLst/>
              <a:rect l="l" t="t" r="r" b="b"/>
              <a:pathLst>
                <a:path w="3388360" h="1584960">
                  <a:moveTo>
                    <a:pt x="3123778" y="0"/>
                  </a:moveTo>
                  <a:lnTo>
                    <a:pt x="264073" y="0"/>
                  </a:lnTo>
                  <a:lnTo>
                    <a:pt x="216605" y="4254"/>
                  </a:lnTo>
                  <a:lnTo>
                    <a:pt x="171929" y="16521"/>
                  </a:lnTo>
                  <a:lnTo>
                    <a:pt x="130790" y="36053"/>
                  </a:lnTo>
                  <a:lnTo>
                    <a:pt x="93934" y="62106"/>
                  </a:lnTo>
                  <a:lnTo>
                    <a:pt x="62106" y="93934"/>
                  </a:lnTo>
                  <a:lnTo>
                    <a:pt x="36053" y="130790"/>
                  </a:lnTo>
                  <a:lnTo>
                    <a:pt x="16521" y="171929"/>
                  </a:lnTo>
                  <a:lnTo>
                    <a:pt x="4254" y="216605"/>
                  </a:lnTo>
                  <a:lnTo>
                    <a:pt x="0" y="264073"/>
                  </a:lnTo>
                  <a:lnTo>
                    <a:pt x="0" y="1320340"/>
                  </a:lnTo>
                  <a:lnTo>
                    <a:pt x="4254" y="1367807"/>
                  </a:lnTo>
                  <a:lnTo>
                    <a:pt x="16521" y="1412484"/>
                  </a:lnTo>
                  <a:lnTo>
                    <a:pt x="36053" y="1453623"/>
                  </a:lnTo>
                  <a:lnTo>
                    <a:pt x="62106" y="1490480"/>
                  </a:lnTo>
                  <a:lnTo>
                    <a:pt x="93934" y="1522307"/>
                  </a:lnTo>
                  <a:lnTo>
                    <a:pt x="130790" y="1548361"/>
                  </a:lnTo>
                  <a:lnTo>
                    <a:pt x="171929" y="1567893"/>
                  </a:lnTo>
                  <a:lnTo>
                    <a:pt x="216605" y="1580160"/>
                  </a:lnTo>
                  <a:lnTo>
                    <a:pt x="264073" y="1584415"/>
                  </a:lnTo>
                  <a:lnTo>
                    <a:pt x="3123778" y="1584415"/>
                  </a:lnTo>
                  <a:lnTo>
                    <a:pt x="3171246" y="1580160"/>
                  </a:lnTo>
                  <a:lnTo>
                    <a:pt x="3215922" y="1567893"/>
                  </a:lnTo>
                  <a:lnTo>
                    <a:pt x="3257061" y="1548361"/>
                  </a:lnTo>
                  <a:lnTo>
                    <a:pt x="3293917" y="1522307"/>
                  </a:lnTo>
                  <a:lnTo>
                    <a:pt x="3325745" y="1490480"/>
                  </a:lnTo>
                  <a:lnTo>
                    <a:pt x="3351798" y="1453623"/>
                  </a:lnTo>
                  <a:lnTo>
                    <a:pt x="3371330" y="1412484"/>
                  </a:lnTo>
                  <a:lnTo>
                    <a:pt x="3383597" y="1367807"/>
                  </a:lnTo>
                  <a:lnTo>
                    <a:pt x="3387852" y="1320340"/>
                  </a:lnTo>
                  <a:lnTo>
                    <a:pt x="3387852" y="264073"/>
                  </a:lnTo>
                  <a:lnTo>
                    <a:pt x="3383597" y="216605"/>
                  </a:lnTo>
                  <a:lnTo>
                    <a:pt x="3371330" y="171929"/>
                  </a:lnTo>
                  <a:lnTo>
                    <a:pt x="3351798" y="130790"/>
                  </a:lnTo>
                  <a:lnTo>
                    <a:pt x="3325745" y="93934"/>
                  </a:lnTo>
                  <a:lnTo>
                    <a:pt x="3293917" y="62106"/>
                  </a:lnTo>
                  <a:lnTo>
                    <a:pt x="3257061" y="36053"/>
                  </a:lnTo>
                  <a:lnTo>
                    <a:pt x="3215922" y="16521"/>
                  </a:lnTo>
                  <a:lnTo>
                    <a:pt x="3171246" y="4254"/>
                  </a:lnTo>
                  <a:lnTo>
                    <a:pt x="3123778" y="0"/>
                  </a:lnTo>
                  <a:close/>
                </a:path>
              </a:pathLst>
            </a:custGeom>
            <a:solidFill>
              <a:srgbClr val="2FA3EE"/>
            </a:solidFill>
          </p:spPr>
          <p:txBody>
            <a:bodyPr wrap="square" lIns="0" tIns="0" rIns="0" bIns="0" rtlCol="0"/>
            <a:lstStyle/>
            <a:p>
              <a:endParaRPr/>
            </a:p>
          </p:txBody>
        </p:sp>
        <p:sp>
          <p:nvSpPr>
            <p:cNvPr id="9" name="object 9"/>
            <p:cNvSpPr/>
            <p:nvPr/>
          </p:nvSpPr>
          <p:spPr>
            <a:xfrm>
              <a:off x="1371600" y="1342250"/>
              <a:ext cx="3388360" cy="1584960"/>
            </a:xfrm>
            <a:custGeom>
              <a:avLst/>
              <a:gdLst/>
              <a:ahLst/>
              <a:cxnLst/>
              <a:rect l="l" t="t" r="r" b="b"/>
              <a:pathLst>
                <a:path w="3388360" h="15849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ln w="15875">
              <a:solidFill>
                <a:srgbClr val="FFFFFF"/>
              </a:solidFill>
            </a:ln>
          </p:spPr>
          <p:txBody>
            <a:bodyPr wrap="square" lIns="0" tIns="0" rIns="0" bIns="0" rtlCol="0"/>
            <a:lstStyle/>
            <a:p>
              <a:endParaRPr/>
            </a:p>
          </p:txBody>
        </p:sp>
      </p:grpSp>
      <p:sp>
        <p:nvSpPr>
          <p:cNvPr id="10" name="object 10"/>
          <p:cNvSpPr txBox="1"/>
          <p:nvPr/>
        </p:nvSpPr>
        <p:spPr>
          <a:xfrm>
            <a:off x="1718722" y="1782571"/>
            <a:ext cx="2694305" cy="574040"/>
          </a:xfrm>
          <a:prstGeom prst="rect">
            <a:avLst/>
          </a:prstGeom>
        </p:spPr>
        <p:txBody>
          <a:bodyPr vert="horz" wrap="square" lIns="0" tIns="12700" rIns="0" bIns="0" rtlCol="0">
            <a:spAutoFit/>
          </a:bodyPr>
          <a:lstStyle/>
          <a:p>
            <a:pPr marL="12700">
              <a:lnSpc>
                <a:spcPct val="100000"/>
              </a:lnSpc>
              <a:spcBef>
                <a:spcPts val="100"/>
              </a:spcBef>
            </a:pPr>
            <a:r>
              <a:rPr sz="3600" spc="-114" dirty="0">
                <a:solidFill>
                  <a:srgbClr val="FFFFFF"/>
                </a:solidFill>
                <a:latin typeface="Microsoft Sans Serif"/>
                <a:cs typeface="Microsoft Sans Serif"/>
              </a:rPr>
              <a:t>Confidentiality</a:t>
            </a:r>
            <a:endParaRPr sz="3600">
              <a:latin typeface="Microsoft Sans Serif"/>
              <a:cs typeface="Microsoft Sans Serif"/>
            </a:endParaRPr>
          </a:p>
        </p:txBody>
      </p:sp>
      <p:grpSp>
        <p:nvGrpSpPr>
          <p:cNvPr id="11" name="object 11"/>
          <p:cNvGrpSpPr/>
          <p:nvPr/>
        </p:nvGrpSpPr>
        <p:grpSpPr>
          <a:xfrm>
            <a:off x="4751513" y="3156390"/>
            <a:ext cx="6038850" cy="1283970"/>
            <a:chOff x="4751513" y="3156390"/>
            <a:chExt cx="6038850" cy="1283970"/>
          </a:xfrm>
        </p:grpSpPr>
        <p:sp>
          <p:nvSpPr>
            <p:cNvPr id="12" name="object 12"/>
            <p:cNvSpPr/>
            <p:nvPr/>
          </p:nvSpPr>
          <p:spPr>
            <a:xfrm>
              <a:off x="4759450" y="3164328"/>
              <a:ext cx="6022975" cy="1268095"/>
            </a:xfrm>
            <a:custGeom>
              <a:avLst/>
              <a:gdLst/>
              <a:ahLst/>
              <a:cxnLst/>
              <a:rect l="l" t="t" r="r" b="b"/>
              <a:pathLst>
                <a:path w="6022975" h="1268095">
                  <a:moveTo>
                    <a:pt x="5811587" y="0"/>
                  </a:moveTo>
                  <a:lnTo>
                    <a:pt x="0" y="0"/>
                  </a:lnTo>
                  <a:lnTo>
                    <a:pt x="0" y="1267532"/>
                  </a:lnTo>
                  <a:lnTo>
                    <a:pt x="5811587" y="1267532"/>
                  </a:lnTo>
                  <a:lnTo>
                    <a:pt x="5860027" y="1261952"/>
                  </a:lnTo>
                  <a:lnTo>
                    <a:pt x="5904494" y="1246059"/>
                  </a:lnTo>
                  <a:lnTo>
                    <a:pt x="5943720" y="1221120"/>
                  </a:lnTo>
                  <a:lnTo>
                    <a:pt x="5976436" y="1188403"/>
                  </a:lnTo>
                  <a:lnTo>
                    <a:pt x="6001375" y="1149177"/>
                  </a:lnTo>
                  <a:lnTo>
                    <a:pt x="6017268" y="1104710"/>
                  </a:lnTo>
                  <a:lnTo>
                    <a:pt x="6022848" y="1056270"/>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90199"/>
              </a:srgbClr>
            </a:solidFill>
          </p:spPr>
          <p:txBody>
            <a:bodyPr wrap="square" lIns="0" tIns="0" rIns="0" bIns="0" rtlCol="0"/>
            <a:lstStyle/>
            <a:p>
              <a:endParaRPr/>
            </a:p>
          </p:txBody>
        </p:sp>
        <p:sp>
          <p:nvSpPr>
            <p:cNvPr id="13" name="object 13"/>
            <p:cNvSpPr/>
            <p:nvPr/>
          </p:nvSpPr>
          <p:spPr>
            <a:xfrm>
              <a:off x="4759450" y="3164328"/>
              <a:ext cx="6022975" cy="1268095"/>
            </a:xfrm>
            <a:custGeom>
              <a:avLst/>
              <a:gdLst/>
              <a:ahLst/>
              <a:cxnLst/>
              <a:rect l="l" t="t" r="r" b="b"/>
              <a:pathLst>
                <a:path w="6022975" h="126809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ln w="15875">
              <a:solidFill>
                <a:srgbClr val="CDE0F8"/>
              </a:solidFill>
            </a:ln>
          </p:spPr>
          <p:txBody>
            <a:bodyPr wrap="square" lIns="0" tIns="0" rIns="0" bIns="0" rtlCol="0"/>
            <a:lstStyle/>
            <a:p>
              <a:endParaRPr/>
            </a:p>
          </p:txBody>
        </p:sp>
      </p:grpSp>
      <p:sp>
        <p:nvSpPr>
          <p:cNvPr id="14" name="object 14"/>
          <p:cNvSpPr txBox="1"/>
          <p:nvPr/>
        </p:nvSpPr>
        <p:spPr>
          <a:xfrm>
            <a:off x="5450856" y="3192271"/>
            <a:ext cx="4806950" cy="1110615"/>
          </a:xfrm>
          <a:prstGeom prst="rect">
            <a:avLst/>
          </a:prstGeom>
        </p:spPr>
        <p:txBody>
          <a:bodyPr vert="horz" wrap="square" lIns="0" tIns="80010" rIns="0" bIns="0" rtlCol="0">
            <a:spAutoFit/>
          </a:bodyPr>
          <a:lstStyle/>
          <a:p>
            <a:pPr marL="12700" marR="5080" indent="69850">
              <a:lnSpc>
                <a:spcPts val="2710"/>
              </a:lnSpc>
              <a:spcBef>
                <a:spcPts val="630"/>
              </a:spcBef>
            </a:pPr>
            <a:r>
              <a:rPr sz="2700" spc="-100" dirty="0">
                <a:latin typeface="Microsoft Sans Serif"/>
                <a:cs typeface="Microsoft Sans Serif"/>
              </a:rPr>
              <a:t>Safeguarding </a:t>
            </a:r>
            <a:r>
              <a:rPr sz="2700" spc="-185" dirty="0">
                <a:latin typeface="Microsoft Sans Serif"/>
                <a:cs typeface="Microsoft Sans Serif"/>
              </a:rPr>
              <a:t>accuracy,</a:t>
            </a:r>
            <a:r>
              <a:rPr sz="2700" spc="-180" dirty="0">
                <a:latin typeface="Microsoft Sans Serif"/>
                <a:cs typeface="Microsoft Sans Serif"/>
              </a:rPr>
              <a:t> </a:t>
            </a:r>
            <a:r>
              <a:rPr sz="2700" spc="-105" dirty="0">
                <a:latin typeface="Microsoft Sans Serif"/>
                <a:cs typeface="Microsoft Sans Serif"/>
              </a:rPr>
              <a:t>identity, </a:t>
            </a:r>
            <a:r>
              <a:rPr sz="2700" spc="-100" dirty="0">
                <a:latin typeface="Microsoft Sans Serif"/>
                <a:cs typeface="Microsoft Sans Serif"/>
              </a:rPr>
              <a:t> </a:t>
            </a:r>
            <a:r>
              <a:rPr sz="2700" spc="-315" dirty="0">
                <a:latin typeface="Microsoft Sans Serif"/>
                <a:cs typeface="Microsoft Sans Serif"/>
              </a:rPr>
              <a:t>c</a:t>
            </a:r>
            <a:r>
              <a:rPr sz="2700" spc="-220" dirty="0">
                <a:latin typeface="Microsoft Sans Serif"/>
                <a:cs typeface="Microsoft Sans Serif"/>
              </a:rPr>
              <a:t>om</a:t>
            </a:r>
            <a:r>
              <a:rPr sz="2700" spc="-180" dirty="0">
                <a:latin typeface="Microsoft Sans Serif"/>
                <a:cs typeface="Microsoft Sans Serif"/>
              </a:rPr>
              <a:t>p</a:t>
            </a:r>
            <a:r>
              <a:rPr sz="2700" spc="-25" dirty="0">
                <a:latin typeface="Microsoft Sans Serif"/>
                <a:cs typeface="Microsoft Sans Serif"/>
              </a:rPr>
              <a:t>l</a:t>
            </a:r>
            <a:r>
              <a:rPr sz="2700" spc="-114" dirty="0">
                <a:latin typeface="Microsoft Sans Serif"/>
                <a:cs typeface="Microsoft Sans Serif"/>
              </a:rPr>
              <a:t>e</a:t>
            </a:r>
            <a:r>
              <a:rPr sz="2700" spc="-65" dirty="0">
                <a:latin typeface="Microsoft Sans Serif"/>
                <a:cs typeface="Microsoft Sans Serif"/>
              </a:rPr>
              <a:t>t</a:t>
            </a:r>
            <a:r>
              <a:rPr sz="2700" spc="-305" dirty="0">
                <a:latin typeface="Microsoft Sans Serif"/>
                <a:cs typeface="Microsoft Sans Serif"/>
              </a:rPr>
              <a:t>eness</a:t>
            </a:r>
            <a:r>
              <a:rPr sz="2700" spc="25" dirty="0">
                <a:latin typeface="Microsoft Sans Serif"/>
                <a:cs typeface="Microsoft Sans Serif"/>
              </a:rPr>
              <a:t> </a:t>
            </a:r>
            <a:r>
              <a:rPr sz="2700" spc="-5" dirty="0">
                <a:latin typeface="Microsoft Sans Serif"/>
                <a:cs typeface="Microsoft Sans Serif"/>
              </a:rPr>
              <a:t>of</a:t>
            </a:r>
            <a:r>
              <a:rPr sz="2700" spc="105" dirty="0">
                <a:latin typeface="Microsoft Sans Serif"/>
                <a:cs typeface="Microsoft Sans Serif"/>
              </a:rPr>
              <a:t> </a:t>
            </a:r>
            <a:r>
              <a:rPr sz="2700" spc="-20" dirty="0">
                <a:latin typeface="Microsoft Sans Serif"/>
                <a:cs typeface="Microsoft Sans Serif"/>
              </a:rPr>
              <a:t>a</a:t>
            </a:r>
            <a:r>
              <a:rPr sz="2700" spc="-270" dirty="0">
                <a:latin typeface="Microsoft Sans Serif"/>
                <a:cs typeface="Microsoft Sans Serif"/>
              </a:rPr>
              <a:t>sset</a:t>
            </a:r>
            <a:r>
              <a:rPr sz="2700" spc="25" dirty="0">
                <a:latin typeface="Microsoft Sans Serif"/>
                <a:cs typeface="Microsoft Sans Serif"/>
              </a:rPr>
              <a:t> </a:t>
            </a:r>
            <a:r>
              <a:rPr sz="2700" spc="220" dirty="0">
                <a:latin typeface="Microsoft Sans Serif"/>
                <a:cs typeface="Microsoft Sans Serif"/>
              </a:rPr>
              <a:t>+</a:t>
            </a:r>
            <a:r>
              <a:rPr sz="2700" spc="25" dirty="0">
                <a:latin typeface="Microsoft Sans Serif"/>
                <a:cs typeface="Microsoft Sans Serif"/>
              </a:rPr>
              <a:t> </a:t>
            </a:r>
            <a:r>
              <a:rPr sz="2700" spc="-20" dirty="0">
                <a:latin typeface="Microsoft Sans Serif"/>
                <a:cs typeface="Microsoft Sans Serif"/>
              </a:rPr>
              <a:t>p</a:t>
            </a:r>
            <a:r>
              <a:rPr sz="2700" spc="-55" dirty="0">
                <a:latin typeface="Microsoft Sans Serif"/>
                <a:cs typeface="Microsoft Sans Serif"/>
              </a:rPr>
              <a:t>r</a:t>
            </a:r>
            <a:r>
              <a:rPr sz="2700" spc="-245" dirty="0">
                <a:latin typeface="Microsoft Sans Serif"/>
                <a:cs typeface="Microsoft Sans Serif"/>
              </a:rPr>
              <a:t>o</a:t>
            </a:r>
            <a:r>
              <a:rPr sz="2700" spc="-225" dirty="0">
                <a:latin typeface="Microsoft Sans Serif"/>
                <a:cs typeface="Microsoft Sans Serif"/>
              </a:rPr>
              <a:t>c</a:t>
            </a:r>
            <a:r>
              <a:rPr sz="2700" spc="-270" dirty="0">
                <a:latin typeface="Microsoft Sans Serif"/>
                <a:cs typeface="Microsoft Sans Serif"/>
              </a:rPr>
              <a:t>essi</a:t>
            </a:r>
            <a:r>
              <a:rPr sz="2700" spc="-170" dirty="0">
                <a:latin typeface="Microsoft Sans Serif"/>
                <a:cs typeface="Microsoft Sans Serif"/>
              </a:rPr>
              <a:t>ng</a:t>
            </a:r>
            <a:endParaRPr sz="2700">
              <a:latin typeface="Microsoft Sans Serif"/>
              <a:cs typeface="Microsoft Sans Serif"/>
            </a:endParaRPr>
          </a:p>
          <a:p>
            <a:pPr marL="1808480">
              <a:lnSpc>
                <a:spcPts val="2590"/>
              </a:lnSpc>
            </a:pPr>
            <a:r>
              <a:rPr sz="2700" spc="-220" dirty="0">
                <a:latin typeface="Microsoft Sans Serif"/>
                <a:cs typeface="Microsoft Sans Serif"/>
              </a:rPr>
              <a:t>methods.</a:t>
            </a:r>
            <a:endParaRPr sz="2700">
              <a:latin typeface="Microsoft Sans Serif"/>
              <a:cs typeface="Microsoft Sans Serif"/>
            </a:endParaRPr>
          </a:p>
        </p:txBody>
      </p:sp>
      <p:grpSp>
        <p:nvGrpSpPr>
          <p:cNvPr id="15" name="object 15"/>
          <p:cNvGrpSpPr/>
          <p:nvPr/>
        </p:nvGrpSpPr>
        <p:grpSpPr>
          <a:xfrm>
            <a:off x="1363662" y="2997948"/>
            <a:ext cx="3404235" cy="1600835"/>
            <a:chOff x="1363662" y="2997948"/>
            <a:chExt cx="3404235" cy="1600835"/>
          </a:xfrm>
        </p:grpSpPr>
        <p:sp>
          <p:nvSpPr>
            <p:cNvPr id="16" name="object 16"/>
            <p:cNvSpPr/>
            <p:nvPr/>
          </p:nvSpPr>
          <p:spPr>
            <a:xfrm>
              <a:off x="1371600" y="3005885"/>
              <a:ext cx="3388360" cy="1584960"/>
            </a:xfrm>
            <a:custGeom>
              <a:avLst/>
              <a:gdLst/>
              <a:ahLst/>
              <a:cxnLst/>
              <a:rect l="l" t="t" r="r" b="b"/>
              <a:pathLst>
                <a:path w="3388360" h="1584960">
                  <a:moveTo>
                    <a:pt x="3123778" y="0"/>
                  </a:moveTo>
                  <a:lnTo>
                    <a:pt x="264073" y="0"/>
                  </a:lnTo>
                  <a:lnTo>
                    <a:pt x="216605" y="4254"/>
                  </a:lnTo>
                  <a:lnTo>
                    <a:pt x="171929" y="16521"/>
                  </a:lnTo>
                  <a:lnTo>
                    <a:pt x="130790" y="36054"/>
                  </a:lnTo>
                  <a:lnTo>
                    <a:pt x="93934" y="62107"/>
                  </a:lnTo>
                  <a:lnTo>
                    <a:pt x="62106" y="93934"/>
                  </a:lnTo>
                  <a:lnTo>
                    <a:pt x="36053" y="130791"/>
                  </a:lnTo>
                  <a:lnTo>
                    <a:pt x="16521" y="171930"/>
                  </a:lnTo>
                  <a:lnTo>
                    <a:pt x="4254" y="216607"/>
                  </a:lnTo>
                  <a:lnTo>
                    <a:pt x="0" y="264074"/>
                  </a:lnTo>
                  <a:lnTo>
                    <a:pt x="0" y="1320341"/>
                  </a:lnTo>
                  <a:lnTo>
                    <a:pt x="4254" y="1367809"/>
                  </a:lnTo>
                  <a:lnTo>
                    <a:pt x="16521" y="1412485"/>
                  </a:lnTo>
                  <a:lnTo>
                    <a:pt x="36053" y="1453624"/>
                  </a:lnTo>
                  <a:lnTo>
                    <a:pt x="62106" y="1490480"/>
                  </a:lnTo>
                  <a:lnTo>
                    <a:pt x="93934" y="1522308"/>
                  </a:lnTo>
                  <a:lnTo>
                    <a:pt x="130790" y="1548361"/>
                  </a:lnTo>
                  <a:lnTo>
                    <a:pt x="171929" y="1567894"/>
                  </a:lnTo>
                  <a:lnTo>
                    <a:pt x="216605" y="1580160"/>
                  </a:lnTo>
                  <a:lnTo>
                    <a:pt x="264073" y="1584415"/>
                  </a:lnTo>
                  <a:lnTo>
                    <a:pt x="3123778" y="1584415"/>
                  </a:lnTo>
                  <a:lnTo>
                    <a:pt x="3171246" y="1580160"/>
                  </a:lnTo>
                  <a:lnTo>
                    <a:pt x="3215922" y="1567894"/>
                  </a:lnTo>
                  <a:lnTo>
                    <a:pt x="3257061" y="1548361"/>
                  </a:lnTo>
                  <a:lnTo>
                    <a:pt x="3293917" y="1522308"/>
                  </a:lnTo>
                  <a:lnTo>
                    <a:pt x="3325745" y="1490480"/>
                  </a:lnTo>
                  <a:lnTo>
                    <a:pt x="3351798" y="1453624"/>
                  </a:lnTo>
                  <a:lnTo>
                    <a:pt x="3371330" y="1412485"/>
                  </a:lnTo>
                  <a:lnTo>
                    <a:pt x="3383597" y="1367809"/>
                  </a:lnTo>
                  <a:lnTo>
                    <a:pt x="3387852" y="1320341"/>
                  </a:lnTo>
                  <a:lnTo>
                    <a:pt x="3387852" y="264074"/>
                  </a:lnTo>
                  <a:lnTo>
                    <a:pt x="3383597" y="216607"/>
                  </a:lnTo>
                  <a:lnTo>
                    <a:pt x="3371330" y="171930"/>
                  </a:lnTo>
                  <a:lnTo>
                    <a:pt x="3351798" y="130791"/>
                  </a:lnTo>
                  <a:lnTo>
                    <a:pt x="3325745" y="93934"/>
                  </a:lnTo>
                  <a:lnTo>
                    <a:pt x="3293917" y="62107"/>
                  </a:lnTo>
                  <a:lnTo>
                    <a:pt x="3257061" y="36054"/>
                  </a:lnTo>
                  <a:lnTo>
                    <a:pt x="3215922" y="16521"/>
                  </a:lnTo>
                  <a:lnTo>
                    <a:pt x="3171246" y="4254"/>
                  </a:lnTo>
                  <a:lnTo>
                    <a:pt x="3123778" y="0"/>
                  </a:lnTo>
                  <a:close/>
                </a:path>
              </a:pathLst>
            </a:custGeom>
            <a:solidFill>
              <a:srgbClr val="2FA3EE"/>
            </a:solidFill>
          </p:spPr>
          <p:txBody>
            <a:bodyPr wrap="square" lIns="0" tIns="0" rIns="0" bIns="0" rtlCol="0"/>
            <a:lstStyle/>
            <a:p>
              <a:endParaRPr/>
            </a:p>
          </p:txBody>
        </p:sp>
        <p:sp>
          <p:nvSpPr>
            <p:cNvPr id="17" name="object 17"/>
            <p:cNvSpPr/>
            <p:nvPr/>
          </p:nvSpPr>
          <p:spPr>
            <a:xfrm>
              <a:off x="1371600" y="3005885"/>
              <a:ext cx="3388360" cy="1584960"/>
            </a:xfrm>
            <a:custGeom>
              <a:avLst/>
              <a:gdLst/>
              <a:ahLst/>
              <a:cxnLst/>
              <a:rect l="l" t="t" r="r" b="b"/>
              <a:pathLst>
                <a:path w="3388360" h="15849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ln w="15875">
              <a:solidFill>
                <a:srgbClr val="FFFFFF"/>
              </a:solidFill>
            </a:ln>
          </p:spPr>
          <p:txBody>
            <a:bodyPr wrap="square" lIns="0" tIns="0" rIns="0" bIns="0" rtlCol="0"/>
            <a:lstStyle/>
            <a:p>
              <a:endParaRPr/>
            </a:p>
          </p:txBody>
        </p:sp>
      </p:grpSp>
      <p:sp>
        <p:nvSpPr>
          <p:cNvPr id="18" name="object 18"/>
          <p:cNvSpPr txBox="1"/>
          <p:nvPr/>
        </p:nvSpPr>
        <p:spPr>
          <a:xfrm>
            <a:off x="2023617" y="3224276"/>
            <a:ext cx="2084070" cy="1016000"/>
          </a:xfrm>
          <a:prstGeom prst="rect">
            <a:avLst/>
          </a:prstGeom>
        </p:spPr>
        <p:txBody>
          <a:bodyPr vert="horz" wrap="square" lIns="0" tIns="116205" rIns="0" bIns="0" rtlCol="0">
            <a:spAutoFit/>
          </a:bodyPr>
          <a:lstStyle/>
          <a:p>
            <a:pPr marL="12700" marR="5080" indent="239395">
              <a:lnSpc>
                <a:spcPts val="3479"/>
              </a:lnSpc>
              <a:spcBef>
                <a:spcPts val="915"/>
              </a:spcBef>
            </a:pPr>
            <a:r>
              <a:rPr sz="3600" spc="-145" dirty="0">
                <a:solidFill>
                  <a:srgbClr val="FFFFFF"/>
                </a:solidFill>
                <a:latin typeface="Microsoft Sans Serif"/>
                <a:cs typeface="Microsoft Sans Serif"/>
              </a:rPr>
              <a:t>Integrity, </a:t>
            </a:r>
            <a:r>
              <a:rPr sz="3600" spc="-140" dirty="0">
                <a:solidFill>
                  <a:srgbClr val="FFFFFF"/>
                </a:solidFill>
                <a:latin typeface="Microsoft Sans Serif"/>
                <a:cs typeface="Microsoft Sans Serif"/>
              </a:rPr>
              <a:t> </a:t>
            </a:r>
            <a:r>
              <a:rPr sz="3600" spc="-20" dirty="0">
                <a:solidFill>
                  <a:srgbClr val="FFFFFF"/>
                </a:solidFill>
                <a:latin typeface="Microsoft Sans Serif"/>
                <a:cs typeface="Microsoft Sans Serif"/>
              </a:rPr>
              <a:t>a</a:t>
            </a:r>
            <a:r>
              <a:rPr sz="3600" spc="-430" dirty="0">
                <a:solidFill>
                  <a:srgbClr val="FFFFFF"/>
                </a:solidFill>
                <a:latin typeface="Microsoft Sans Serif"/>
                <a:cs typeface="Microsoft Sans Serif"/>
              </a:rPr>
              <a:t>u</a:t>
            </a:r>
            <a:r>
              <a:rPr sz="3600" spc="-225" dirty="0">
                <a:solidFill>
                  <a:srgbClr val="FFFFFF"/>
                </a:solidFill>
                <a:latin typeface="Microsoft Sans Serif"/>
                <a:cs typeface="Microsoft Sans Serif"/>
              </a:rPr>
              <a:t>th</a:t>
            </a:r>
            <a:r>
              <a:rPr sz="3600" spc="-315" dirty="0">
                <a:solidFill>
                  <a:srgbClr val="FFFFFF"/>
                </a:solidFill>
                <a:latin typeface="Microsoft Sans Serif"/>
                <a:cs typeface="Microsoft Sans Serif"/>
              </a:rPr>
              <a:t>en</a:t>
            </a:r>
            <a:r>
              <a:rPr sz="3600" spc="-30" dirty="0">
                <a:solidFill>
                  <a:srgbClr val="FFFFFF"/>
                </a:solidFill>
                <a:latin typeface="Microsoft Sans Serif"/>
                <a:cs typeface="Microsoft Sans Serif"/>
              </a:rPr>
              <a:t>ti</a:t>
            </a:r>
            <a:r>
              <a:rPr sz="3600" spc="-420" dirty="0">
                <a:solidFill>
                  <a:srgbClr val="FFFFFF"/>
                </a:solidFill>
                <a:latin typeface="Microsoft Sans Serif"/>
                <a:cs typeface="Microsoft Sans Serif"/>
              </a:rPr>
              <a:t>c</a:t>
            </a:r>
            <a:r>
              <a:rPr sz="3600" spc="-35" dirty="0">
                <a:solidFill>
                  <a:srgbClr val="FFFFFF"/>
                </a:solidFill>
                <a:latin typeface="Microsoft Sans Serif"/>
                <a:cs typeface="Microsoft Sans Serif"/>
              </a:rPr>
              <a:t>i</a:t>
            </a:r>
            <a:r>
              <a:rPr sz="3600" spc="-15" dirty="0">
                <a:solidFill>
                  <a:srgbClr val="FFFFFF"/>
                </a:solidFill>
                <a:latin typeface="Microsoft Sans Serif"/>
                <a:cs typeface="Microsoft Sans Serif"/>
              </a:rPr>
              <a:t>ty</a:t>
            </a:r>
            <a:endParaRPr sz="3600">
              <a:latin typeface="Microsoft Sans Serif"/>
              <a:cs typeface="Microsoft Sans Serif"/>
            </a:endParaRPr>
          </a:p>
        </p:txBody>
      </p:sp>
      <p:grpSp>
        <p:nvGrpSpPr>
          <p:cNvPr id="19" name="object 19"/>
          <p:cNvGrpSpPr/>
          <p:nvPr/>
        </p:nvGrpSpPr>
        <p:grpSpPr>
          <a:xfrm>
            <a:off x="4751513" y="4820025"/>
            <a:ext cx="6038850" cy="1283970"/>
            <a:chOff x="4751513" y="4820025"/>
            <a:chExt cx="6038850" cy="1283970"/>
          </a:xfrm>
        </p:grpSpPr>
        <p:sp>
          <p:nvSpPr>
            <p:cNvPr id="20" name="object 20"/>
            <p:cNvSpPr/>
            <p:nvPr/>
          </p:nvSpPr>
          <p:spPr>
            <a:xfrm>
              <a:off x="4759450" y="4827963"/>
              <a:ext cx="6022975" cy="1268095"/>
            </a:xfrm>
            <a:custGeom>
              <a:avLst/>
              <a:gdLst/>
              <a:ahLst/>
              <a:cxnLst/>
              <a:rect l="l" t="t" r="r" b="b"/>
              <a:pathLst>
                <a:path w="6022975" h="1268095">
                  <a:moveTo>
                    <a:pt x="5811587" y="0"/>
                  </a:moveTo>
                  <a:lnTo>
                    <a:pt x="0" y="0"/>
                  </a:lnTo>
                  <a:lnTo>
                    <a:pt x="0" y="1267531"/>
                  </a:lnTo>
                  <a:lnTo>
                    <a:pt x="5811587" y="1267531"/>
                  </a:lnTo>
                  <a:lnTo>
                    <a:pt x="5860027" y="1261952"/>
                  </a:lnTo>
                  <a:lnTo>
                    <a:pt x="5904494" y="1246058"/>
                  </a:lnTo>
                  <a:lnTo>
                    <a:pt x="5943720" y="1221120"/>
                  </a:lnTo>
                  <a:lnTo>
                    <a:pt x="5976436" y="1188403"/>
                  </a:lnTo>
                  <a:lnTo>
                    <a:pt x="6001375" y="1149177"/>
                  </a:lnTo>
                  <a:lnTo>
                    <a:pt x="6017268" y="1104710"/>
                  </a:lnTo>
                  <a:lnTo>
                    <a:pt x="6022848" y="1056270"/>
                  </a:lnTo>
                  <a:lnTo>
                    <a:pt x="6022848" y="211260"/>
                  </a:lnTo>
                  <a:lnTo>
                    <a:pt x="6017268" y="162820"/>
                  </a:lnTo>
                  <a:lnTo>
                    <a:pt x="6001375" y="118353"/>
                  </a:lnTo>
                  <a:lnTo>
                    <a:pt x="5976436" y="79127"/>
                  </a:lnTo>
                  <a:lnTo>
                    <a:pt x="5943720" y="46411"/>
                  </a:lnTo>
                  <a:lnTo>
                    <a:pt x="5904494" y="21472"/>
                  </a:lnTo>
                  <a:lnTo>
                    <a:pt x="5860027" y="5579"/>
                  </a:lnTo>
                  <a:lnTo>
                    <a:pt x="5811587" y="0"/>
                  </a:lnTo>
                  <a:close/>
                </a:path>
              </a:pathLst>
            </a:custGeom>
            <a:solidFill>
              <a:srgbClr val="CDE0F8">
                <a:alpha val="90199"/>
              </a:srgbClr>
            </a:solidFill>
          </p:spPr>
          <p:txBody>
            <a:bodyPr wrap="square" lIns="0" tIns="0" rIns="0" bIns="0" rtlCol="0"/>
            <a:lstStyle/>
            <a:p>
              <a:endParaRPr/>
            </a:p>
          </p:txBody>
        </p:sp>
        <p:sp>
          <p:nvSpPr>
            <p:cNvPr id="21" name="object 21"/>
            <p:cNvSpPr/>
            <p:nvPr/>
          </p:nvSpPr>
          <p:spPr>
            <a:xfrm>
              <a:off x="4759450" y="4827963"/>
              <a:ext cx="6022975" cy="1268095"/>
            </a:xfrm>
            <a:custGeom>
              <a:avLst/>
              <a:gdLst/>
              <a:ahLst/>
              <a:cxnLst/>
              <a:rect l="l" t="t" r="r" b="b"/>
              <a:pathLst>
                <a:path w="6022975" h="1268095">
                  <a:moveTo>
                    <a:pt x="6022848" y="211260"/>
                  </a:moveTo>
                  <a:lnTo>
                    <a:pt x="6022848" y="1056271"/>
                  </a:lnTo>
                  <a:lnTo>
                    <a:pt x="6017268" y="1104711"/>
                  </a:lnTo>
                  <a:lnTo>
                    <a:pt x="6001375" y="1149178"/>
                  </a:lnTo>
                  <a:lnTo>
                    <a:pt x="5976436" y="1188403"/>
                  </a:lnTo>
                  <a:lnTo>
                    <a:pt x="5943720" y="1221120"/>
                  </a:lnTo>
                  <a:lnTo>
                    <a:pt x="5904494" y="1246059"/>
                  </a:lnTo>
                  <a:lnTo>
                    <a:pt x="5860027" y="1261952"/>
                  </a:lnTo>
                  <a:lnTo>
                    <a:pt x="5811587" y="1267532"/>
                  </a:lnTo>
                  <a:lnTo>
                    <a:pt x="0" y="1267532"/>
                  </a:lnTo>
                  <a:lnTo>
                    <a:pt x="0" y="0"/>
                  </a:lnTo>
                  <a:lnTo>
                    <a:pt x="5811587" y="0"/>
                  </a:lnTo>
                  <a:lnTo>
                    <a:pt x="5860027" y="5579"/>
                  </a:lnTo>
                  <a:lnTo>
                    <a:pt x="5904494" y="21472"/>
                  </a:lnTo>
                  <a:lnTo>
                    <a:pt x="5943720" y="46411"/>
                  </a:lnTo>
                  <a:lnTo>
                    <a:pt x="5976436" y="79127"/>
                  </a:lnTo>
                  <a:lnTo>
                    <a:pt x="6001375" y="118353"/>
                  </a:lnTo>
                  <a:lnTo>
                    <a:pt x="6017268" y="162820"/>
                  </a:lnTo>
                  <a:lnTo>
                    <a:pt x="6022848" y="211260"/>
                  </a:lnTo>
                  <a:close/>
                </a:path>
              </a:pathLst>
            </a:custGeom>
            <a:ln w="15875">
              <a:solidFill>
                <a:srgbClr val="CDE0F8"/>
              </a:solidFill>
            </a:ln>
          </p:spPr>
          <p:txBody>
            <a:bodyPr wrap="square" lIns="0" tIns="0" rIns="0" bIns="0" rtlCol="0"/>
            <a:lstStyle/>
            <a:p>
              <a:endParaRPr/>
            </a:p>
          </p:txBody>
        </p:sp>
      </p:grpSp>
      <p:sp>
        <p:nvSpPr>
          <p:cNvPr id="22" name="object 22"/>
          <p:cNvSpPr txBox="1"/>
          <p:nvPr/>
        </p:nvSpPr>
        <p:spPr>
          <a:xfrm>
            <a:off x="5247053" y="5024120"/>
            <a:ext cx="4986020" cy="781685"/>
          </a:xfrm>
          <a:prstGeom prst="rect">
            <a:avLst/>
          </a:prstGeom>
        </p:spPr>
        <p:txBody>
          <a:bodyPr vert="horz" wrap="square" lIns="0" tIns="80010" rIns="0" bIns="0" rtlCol="0">
            <a:spAutoFit/>
          </a:bodyPr>
          <a:lstStyle/>
          <a:p>
            <a:pPr marL="621665" marR="5080" indent="-609600">
              <a:lnSpc>
                <a:spcPts val="2710"/>
              </a:lnSpc>
              <a:spcBef>
                <a:spcPts val="630"/>
              </a:spcBef>
            </a:pPr>
            <a:r>
              <a:rPr sz="2700" spc="-290" dirty="0">
                <a:latin typeface="Microsoft Sans Serif"/>
                <a:cs typeface="Microsoft Sans Serif"/>
              </a:rPr>
              <a:t>Ensuri</a:t>
            </a:r>
            <a:r>
              <a:rPr sz="2700" spc="-170" dirty="0">
                <a:latin typeface="Microsoft Sans Serif"/>
                <a:cs typeface="Microsoft Sans Serif"/>
              </a:rPr>
              <a:t>ng</a:t>
            </a:r>
            <a:r>
              <a:rPr sz="2700" spc="25" dirty="0">
                <a:latin typeface="Microsoft Sans Serif"/>
                <a:cs typeface="Microsoft Sans Serif"/>
              </a:rPr>
              <a:t> </a:t>
            </a:r>
            <a:r>
              <a:rPr sz="2700" spc="-25" dirty="0">
                <a:latin typeface="Microsoft Sans Serif"/>
                <a:cs typeface="Microsoft Sans Serif"/>
              </a:rPr>
              <a:t>t</a:t>
            </a:r>
            <a:r>
              <a:rPr sz="2700" spc="-170" dirty="0">
                <a:latin typeface="Microsoft Sans Serif"/>
                <a:cs typeface="Microsoft Sans Serif"/>
              </a:rPr>
              <a:t>h</a:t>
            </a:r>
            <a:r>
              <a:rPr sz="2700" spc="-175" dirty="0">
                <a:latin typeface="Microsoft Sans Serif"/>
                <a:cs typeface="Microsoft Sans Serif"/>
              </a:rPr>
              <a:t>a</a:t>
            </a:r>
            <a:r>
              <a:rPr sz="2700" spc="-20" dirty="0">
                <a:latin typeface="Microsoft Sans Serif"/>
                <a:cs typeface="Microsoft Sans Serif"/>
              </a:rPr>
              <a:t>t</a:t>
            </a:r>
            <a:r>
              <a:rPr sz="2700" spc="25" dirty="0">
                <a:latin typeface="Microsoft Sans Serif"/>
                <a:cs typeface="Microsoft Sans Serif"/>
              </a:rPr>
              <a:t> </a:t>
            </a:r>
            <a:r>
              <a:rPr sz="2700" spc="-20" dirty="0">
                <a:latin typeface="Microsoft Sans Serif"/>
                <a:cs typeface="Microsoft Sans Serif"/>
              </a:rPr>
              <a:t>a</a:t>
            </a:r>
            <a:r>
              <a:rPr sz="2700" spc="-270" dirty="0">
                <a:latin typeface="Microsoft Sans Serif"/>
                <a:cs typeface="Microsoft Sans Serif"/>
              </a:rPr>
              <a:t>sset</a:t>
            </a:r>
            <a:r>
              <a:rPr sz="2700" spc="25" dirty="0">
                <a:latin typeface="Microsoft Sans Serif"/>
                <a:cs typeface="Microsoft Sans Serif"/>
              </a:rPr>
              <a:t> </a:t>
            </a:r>
            <a:r>
              <a:rPr sz="2700" spc="-25" dirty="0">
                <a:latin typeface="Microsoft Sans Serif"/>
                <a:cs typeface="Microsoft Sans Serif"/>
              </a:rPr>
              <a:t>i</a:t>
            </a:r>
            <a:r>
              <a:rPr sz="2700" spc="-455" dirty="0">
                <a:latin typeface="Microsoft Sans Serif"/>
                <a:cs typeface="Microsoft Sans Serif"/>
              </a:rPr>
              <a:t>s</a:t>
            </a:r>
            <a:r>
              <a:rPr sz="2700" spc="25" dirty="0">
                <a:latin typeface="Microsoft Sans Serif"/>
                <a:cs typeface="Microsoft Sans Serif"/>
              </a:rPr>
              <a:t> </a:t>
            </a:r>
            <a:r>
              <a:rPr sz="2700" spc="-20" dirty="0">
                <a:latin typeface="Microsoft Sans Serif"/>
                <a:cs typeface="Microsoft Sans Serif"/>
              </a:rPr>
              <a:t>a</a:t>
            </a:r>
            <a:r>
              <a:rPr sz="2700" spc="-225" dirty="0">
                <a:latin typeface="Microsoft Sans Serif"/>
                <a:cs typeface="Microsoft Sans Serif"/>
              </a:rPr>
              <a:t>v</a:t>
            </a:r>
            <a:r>
              <a:rPr sz="2700" spc="-20" dirty="0">
                <a:latin typeface="Microsoft Sans Serif"/>
                <a:cs typeface="Microsoft Sans Serif"/>
              </a:rPr>
              <a:t>a</a:t>
            </a:r>
            <a:r>
              <a:rPr sz="2700" spc="-25" dirty="0">
                <a:latin typeface="Microsoft Sans Serif"/>
                <a:cs typeface="Microsoft Sans Serif"/>
              </a:rPr>
              <a:t>il</a:t>
            </a:r>
            <a:r>
              <a:rPr sz="2700" spc="-20" dirty="0">
                <a:latin typeface="Microsoft Sans Serif"/>
                <a:cs typeface="Microsoft Sans Serif"/>
              </a:rPr>
              <a:t>ab</a:t>
            </a:r>
            <a:r>
              <a:rPr sz="2700" spc="-25" dirty="0">
                <a:latin typeface="Microsoft Sans Serif"/>
                <a:cs typeface="Microsoft Sans Serif"/>
              </a:rPr>
              <a:t>l</a:t>
            </a:r>
            <a:r>
              <a:rPr sz="2700" spc="-155" dirty="0">
                <a:latin typeface="Microsoft Sans Serif"/>
                <a:cs typeface="Microsoft Sans Serif"/>
              </a:rPr>
              <a:t>e</a:t>
            </a:r>
            <a:r>
              <a:rPr sz="2700" spc="25" dirty="0">
                <a:latin typeface="Microsoft Sans Serif"/>
                <a:cs typeface="Microsoft Sans Serif"/>
              </a:rPr>
              <a:t> </a:t>
            </a:r>
            <a:r>
              <a:rPr sz="2700" spc="-195" dirty="0">
                <a:latin typeface="Microsoft Sans Serif"/>
                <a:cs typeface="Microsoft Sans Serif"/>
              </a:rPr>
              <a:t>when  </a:t>
            </a:r>
            <a:r>
              <a:rPr sz="2700" spc="-55" dirty="0">
                <a:latin typeface="Microsoft Sans Serif"/>
                <a:cs typeface="Microsoft Sans Serif"/>
              </a:rPr>
              <a:t>re</a:t>
            </a:r>
            <a:r>
              <a:rPr sz="2700" spc="-70" dirty="0">
                <a:latin typeface="Microsoft Sans Serif"/>
                <a:cs typeface="Microsoft Sans Serif"/>
              </a:rPr>
              <a:t>q</a:t>
            </a:r>
            <a:r>
              <a:rPr sz="2700" spc="-175" dirty="0">
                <a:latin typeface="Microsoft Sans Serif"/>
                <a:cs typeface="Microsoft Sans Serif"/>
              </a:rPr>
              <a:t>ui</a:t>
            </a:r>
            <a:r>
              <a:rPr sz="2700" spc="-55" dirty="0">
                <a:latin typeface="Microsoft Sans Serif"/>
                <a:cs typeface="Microsoft Sans Serif"/>
              </a:rPr>
              <a:t>red</a:t>
            </a:r>
            <a:r>
              <a:rPr sz="2700" spc="25" dirty="0">
                <a:latin typeface="Microsoft Sans Serif"/>
                <a:cs typeface="Microsoft Sans Serif"/>
              </a:rPr>
              <a:t> </a:t>
            </a:r>
            <a:r>
              <a:rPr sz="2700" spc="-20" dirty="0">
                <a:latin typeface="Microsoft Sans Serif"/>
                <a:cs typeface="Microsoft Sans Serif"/>
              </a:rPr>
              <a:t>a</a:t>
            </a:r>
            <a:r>
              <a:rPr sz="2700" spc="-170" dirty="0">
                <a:latin typeface="Microsoft Sans Serif"/>
                <a:cs typeface="Microsoft Sans Serif"/>
              </a:rPr>
              <a:t>nd</a:t>
            </a:r>
            <a:r>
              <a:rPr sz="2700" spc="25" dirty="0">
                <a:latin typeface="Microsoft Sans Serif"/>
                <a:cs typeface="Microsoft Sans Serif"/>
              </a:rPr>
              <a:t> </a:t>
            </a:r>
            <a:r>
              <a:rPr sz="2700" spc="-25" dirty="0">
                <a:latin typeface="Microsoft Sans Serif"/>
                <a:cs typeface="Microsoft Sans Serif"/>
              </a:rPr>
              <a:t>i</a:t>
            </a:r>
            <a:r>
              <a:rPr sz="2700" spc="-20" dirty="0">
                <a:latin typeface="Microsoft Sans Serif"/>
                <a:cs typeface="Microsoft Sans Serif"/>
              </a:rPr>
              <a:t>t</a:t>
            </a:r>
            <a:r>
              <a:rPr sz="2700" spc="25" dirty="0">
                <a:latin typeface="Microsoft Sans Serif"/>
                <a:cs typeface="Microsoft Sans Serif"/>
              </a:rPr>
              <a:t> </a:t>
            </a:r>
            <a:r>
              <a:rPr sz="2700" spc="-25" dirty="0">
                <a:latin typeface="Microsoft Sans Serif"/>
                <a:cs typeface="Microsoft Sans Serif"/>
              </a:rPr>
              <a:t>i</a:t>
            </a:r>
            <a:r>
              <a:rPr sz="2700" spc="-455" dirty="0">
                <a:latin typeface="Microsoft Sans Serif"/>
                <a:cs typeface="Microsoft Sans Serif"/>
              </a:rPr>
              <a:t>s</a:t>
            </a:r>
            <a:r>
              <a:rPr sz="2700" spc="25" dirty="0">
                <a:latin typeface="Microsoft Sans Serif"/>
                <a:cs typeface="Microsoft Sans Serif"/>
              </a:rPr>
              <a:t> </a:t>
            </a:r>
            <a:r>
              <a:rPr sz="2700" spc="-165" dirty="0">
                <a:latin typeface="Microsoft Sans Serif"/>
                <a:cs typeface="Microsoft Sans Serif"/>
              </a:rPr>
              <a:t>not</a:t>
            </a:r>
            <a:r>
              <a:rPr sz="2700" spc="25" dirty="0">
                <a:latin typeface="Microsoft Sans Serif"/>
                <a:cs typeface="Microsoft Sans Serif"/>
              </a:rPr>
              <a:t> </a:t>
            </a:r>
            <a:r>
              <a:rPr sz="2700" spc="-20" dirty="0">
                <a:latin typeface="Microsoft Sans Serif"/>
                <a:cs typeface="Microsoft Sans Serif"/>
              </a:rPr>
              <a:t>d</a:t>
            </a:r>
            <a:r>
              <a:rPr sz="2700" spc="-165" dirty="0">
                <a:latin typeface="Microsoft Sans Serif"/>
                <a:cs typeface="Microsoft Sans Serif"/>
              </a:rPr>
              <a:t>eni</a:t>
            </a:r>
            <a:r>
              <a:rPr sz="2700" spc="-85" dirty="0">
                <a:latin typeface="Microsoft Sans Serif"/>
                <a:cs typeface="Microsoft Sans Serif"/>
              </a:rPr>
              <a:t>e</a:t>
            </a:r>
            <a:r>
              <a:rPr sz="2700" spc="-90" dirty="0">
                <a:latin typeface="Microsoft Sans Serif"/>
                <a:cs typeface="Microsoft Sans Serif"/>
              </a:rPr>
              <a:t>d</a:t>
            </a:r>
            <a:r>
              <a:rPr sz="2700" spc="-160" dirty="0">
                <a:latin typeface="Microsoft Sans Serif"/>
                <a:cs typeface="Microsoft Sans Serif"/>
              </a:rPr>
              <a:t>.</a:t>
            </a:r>
            <a:endParaRPr sz="2700">
              <a:latin typeface="Microsoft Sans Serif"/>
              <a:cs typeface="Microsoft Sans Serif"/>
            </a:endParaRPr>
          </a:p>
        </p:txBody>
      </p:sp>
      <p:grpSp>
        <p:nvGrpSpPr>
          <p:cNvPr id="23" name="object 23"/>
          <p:cNvGrpSpPr/>
          <p:nvPr/>
        </p:nvGrpSpPr>
        <p:grpSpPr>
          <a:xfrm>
            <a:off x="1363662" y="4661584"/>
            <a:ext cx="3404235" cy="1600835"/>
            <a:chOff x="1363662" y="4661584"/>
            <a:chExt cx="3404235" cy="1600835"/>
          </a:xfrm>
        </p:grpSpPr>
        <p:sp>
          <p:nvSpPr>
            <p:cNvPr id="24" name="object 24"/>
            <p:cNvSpPr/>
            <p:nvPr/>
          </p:nvSpPr>
          <p:spPr>
            <a:xfrm>
              <a:off x="1371600" y="4669521"/>
              <a:ext cx="3388360" cy="1584960"/>
            </a:xfrm>
            <a:custGeom>
              <a:avLst/>
              <a:gdLst/>
              <a:ahLst/>
              <a:cxnLst/>
              <a:rect l="l" t="t" r="r" b="b"/>
              <a:pathLst>
                <a:path w="3388360" h="1584960">
                  <a:moveTo>
                    <a:pt x="3123778" y="0"/>
                  </a:moveTo>
                  <a:lnTo>
                    <a:pt x="264073" y="0"/>
                  </a:lnTo>
                  <a:lnTo>
                    <a:pt x="216605" y="4254"/>
                  </a:lnTo>
                  <a:lnTo>
                    <a:pt x="171929" y="16521"/>
                  </a:lnTo>
                  <a:lnTo>
                    <a:pt x="130790" y="36053"/>
                  </a:lnTo>
                  <a:lnTo>
                    <a:pt x="93934" y="62106"/>
                  </a:lnTo>
                  <a:lnTo>
                    <a:pt x="62106" y="93934"/>
                  </a:lnTo>
                  <a:lnTo>
                    <a:pt x="36053" y="130790"/>
                  </a:lnTo>
                  <a:lnTo>
                    <a:pt x="16521" y="171929"/>
                  </a:lnTo>
                  <a:lnTo>
                    <a:pt x="4254" y="216605"/>
                  </a:lnTo>
                  <a:lnTo>
                    <a:pt x="0" y="264073"/>
                  </a:lnTo>
                  <a:lnTo>
                    <a:pt x="0" y="1320340"/>
                  </a:lnTo>
                  <a:lnTo>
                    <a:pt x="4254" y="1367808"/>
                  </a:lnTo>
                  <a:lnTo>
                    <a:pt x="16521" y="1412484"/>
                  </a:lnTo>
                  <a:lnTo>
                    <a:pt x="36053" y="1453623"/>
                  </a:lnTo>
                  <a:lnTo>
                    <a:pt x="62106" y="1490480"/>
                  </a:lnTo>
                  <a:lnTo>
                    <a:pt x="93934" y="1522307"/>
                  </a:lnTo>
                  <a:lnTo>
                    <a:pt x="130790" y="1548360"/>
                  </a:lnTo>
                  <a:lnTo>
                    <a:pt x="171929" y="1567893"/>
                  </a:lnTo>
                  <a:lnTo>
                    <a:pt x="216605" y="1580160"/>
                  </a:lnTo>
                  <a:lnTo>
                    <a:pt x="264073" y="1584414"/>
                  </a:lnTo>
                  <a:lnTo>
                    <a:pt x="3123778" y="1584414"/>
                  </a:lnTo>
                  <a:lnTo>
                    <a:pt x="3171246" y="1580160"/>
                  </a:lnTo>
                  <a:lnTo>
                    <a:pt x="3215922" y="1567893"/>
                  </a:lnTo>
                  <a:lnTo>
                    <a:pt x="3257061" y="1548360"/>
                  </a:lnTo>
                  <a:lnTo>
                    <a:pt x="3293917" y="1522307"/>
                  </a:lnTo>
                  <a:lnTo>
                    <a:pt x="3325745" y="1490480"/>
                  </a:lnTo>
                  <a:lnTo>
                    <a:pt x="3351798" y="1453623"/>
                  </a:lnTo>
                  <a:lnTo>
                    <a:pt x="3371330" y="1412484"/>
                  </a:lnTo>
                  <a:lnTo>
                    <a:pt x="3383597" y="1367808"/>
                  </a:lnTo>
                  <a:lnTo>
                    <a:pt x="3387852" y="1320340"/>
                  </a:lnTo>
                  <a:lnTo>
                    <a:pt x="3387852" y="264073"/>
                  </a:lnTo>
                  <a:lnTo>
                    <a:pt x="3383597" y="216605"/>
                  </a:lnTo>
                  <a:lnTo>
                    <a:pt x="3371330" y="171929"/>
                  </a:lnTo>
                  <a:lnTo>
                    <a:pt x="3351798" y="130790"/>
                  </a:lnTo>
                  <a:lnTo>
                    <a:pt x="3325745" y="93934"/>
                  </a:lnTo>
                  <a:lnTo>
                    <a:pt x="3293917" y="62106"/>
                  </a:lnTo>
                  <a:lnTo>
                    <a:pt x="3257061" y="36053"/>
                  </a:lnTo>
                  <a:lnTo>
                    <a:pt x="3215922" y="16521"/>
                  </a:lnTo>
                  <a:lnTo>
                    <a:pt x="3171246" y="4254"/>
                  </a:lnTo>
                  <a:lnTo>
                    <a:pt x="3123778" y="0"/>
                  </a:lnTo>
                  <a:close/>
                </a:path>
              </a:pathLst>
            </a:custGeom>
            <a:solidFill>
              <a:srgbClr val="2FA3EE"/>
            </a:solidFill>
          </p:spPr>
          <p:txBody>
            <a:bodyPr wrap="square" lIns="0" tIns="0" rIns="0" bIns="0" rtlCol="0"/>
            <a:lstStyle/>
            <a:p>
              <a:endParaRPr/>
            </a:p>
          </p:txBody>
        </p:sp>
        <p:sp>
          <p:nvSpPr>
            <p:cNvPr id="25" name="object 25"/>
            <p:cNvSpPr/>
            <p:nvPr/>
          </p:nvSpPr>
          <p:spPr>
            <a:xfrm>
              <a:off x="1371600" y="4669521"/>
              <a:ext cx="3388360" cy="1584960"/>
            </a:xfrm>
            <a:custGeom>
              <a:avLst/>
              <a:gdLst/>
              <a:ahLst/>
              <a:cxnLst/>
              <a:rect l="l" t="t" r="r" b="b"/>
              <a:pathLst>
                <a:path w="3388360" h="1584960">
                  <a:moveTo>
                    <a:pt x="0" y="264074"/>
                  </a:moveTo>
                  <a:lnTo>
                    <a:pt x="4254" y="216606"/>
                  </a:lnTo>
                  <a:lnTo>
                    <a:pt x="16521" y="171930"/>
                  </a:lnTo>
                  <a:lnTo>
                    <a:pt x="36053" y="130790"/>
                  </a:lnTo>
                  <a:lnTo>
                    <a:pt x="62106" y="93934"/>
                  </a:lnTo>
                  <a:lnTo>
                    <a:pt x="93934" y="62106"/>
                  </a:lnTo>
                  <a:lnTo>
                    <a:pt x="130790" y="36053"/>
                  </a:lnTo>
                  <a:lnTo>
                    <a:pt x="171929" y="16521"/>
                  </a:lnTo>
                  <a:lnTo>
                    <a:pt x="216606" y="4254"/>
                  </a:lnTo>
                  <a:lnTo>
                    <a:pt x="264073" y="0"/>
                  </a:lnTo>
                  <a:lnTo>
                    <a:pt x="3123778" y="0"/>
                  </a:lnTo>
                  <a:lnTo>
                    <a:pt x="3171245" y="4254"/>
                  </a:lnTo>
                  <a:lnTo>
                    <a:pt x="3215922" y="16521"/>
                  </a:lnTo>
                  <a:lnTo>
                    <a:pt x="3257061" y="36053"/>
                  </a:lnTo>
                  <a:lnTo>
                    <a:pt x="3293917" y="62106"/>
                  </a:lnTo>
                  <a:lnTo>
                    <a:pt x="3325745" y="93934"/>
                  </a:lnTo>
                  <a:lnTo>
                    <a:pt x="3351798" y="130790"/>
                  </a:lnTo>
                  <a:lnTo>
                    <a:pt x="3371330" y="171930"/>
                  </a:lnTo>
                  <a:lnTo>
                    <a:pt x="3383597" y="216606"/>
                  </a:lnTo>
                  <a:lnTo>
                    <a:pt x="3387852" y="264074"/>
                  </a:lnTo>
                  <a:lnTo>
                    <a:pt x="3387852" y="1320341"/>
                  </a:lnTo>
                  <a:lnTo>
                    <a:pt x="3383597" y="1367808"/>
                  </a:lnTo>
                  <a:lnTo>
                    <a:pt x="3371330" y="1412484"/>
                  </a:lnTo>
                  <a:lnTo>
                    <a:pt x="3351798" y="1453624"/>
                  </a:lnTo>
                  <a:lnTo>
                    <a:pt x="3325745" y="1490480"/>
                  </a:lnTo>
                  <a:lnTo>
                    <a:pt x="3293917" y="1522308"/>
                  </a:lnTo>
                  <a:lnTo>
                    <a:pt x="3257061" y="1548361"/>
                  </a:lnTo>
                  <a:lnTo>
                    <a:pt x="3215922" y="1567893"/>
                  </a:lnTo>
                  <a:lnTo>
                    <a:pt x="3171245" y="1580160"/>
                  </a:lnTo>
                  <a:lnTo>
                    <a:pt x="3123778" y="1584415"/>
                  </a:lnTo>
                  <a:lnTo>
                    <a:pt x="264073" y="1584415"/>
                  </a:lnTo>
                  <a:lnTo>
                    <a:pt x="216606" y="1580160"/>
                  </a:lnTo>
                  <a:lnTo>
                    <a:pt x="171929" y="1567893"/>
                  </a:lnTo>
                  <a:lnTo>
                    <a:pt x="130790" y="1548361"/>
                  </a:lnTo>
                  <a:lnTo>
                    <a:pt x="93934" y="1522308"/>
                  </a:lnTo>
                  <a:lnTo>
                    <a:pt x="62106" y="1490480"/>
                  </a:lnTo>
                  <a:lnTo>
                    <a:pt x="36053" y="1453624"/>
                  </a:lnTo>
                  <a:lnTo>
                    <a:pt x="16521" y="1412484"/>
                  </a:lnTo>
                  <a:lnTo>
                    <a:pt x="4254" y="1367808"/>
                  </a:lnTo>
                  <a:lnTo>
                    <a:pt x="0" y="1320341"/>
                  </a:lnTo>
                  <a:lnTo>
                    <a:pt x="0" y="264074"/>
                  </a:lnTo>
                  <a:close/>
                </a:path>
              </a:pathLst>
            </a:custGeom>
            <a:ln w="15875">
              <a:solidFill>
                <a:srgbClr val="FFFFFF"/>
              </a:solidFill>
            </a:ln>
          </p:spPr>
          <p:txBody>
            <a:bodyPr wrap="square" lIns="0" tIns="0" rIns="0" bIns="0" rtlCol="0"/>
            <a:lstStyle/>
            <a:p>
              <a:endParaRPr/>
            </a:p>
          </p:txBody>
        </p:sp>
      </p:grpSp>
      <p:sp>
        <p:nvSpPr>
          <p:cNvPr id="26" name="object 26"/>
          <p:cNvSpPr txBox="1"/>
          <p:nvPr/>
        </p:nvSpPr>
        <p:spPr>
          <a:xfrm>
            <a:off x="1616455" y="4885435"/>
            <a:ext cx="2898775" cy="1019175"/>
          </a:xfrm>
          <a:prstGeom prst="rect">
            <a:avLst/>
          </a:prstGeom>
        </p:spPr>
        <p:txBody>
          <a:bodyPr vert="horz" wrap="square" lIns="0" tIns="114300" rIns="0" bIns="0" rtlCol="0">
            <a:spAutoFit/>
          </a:bodyPr>
          <a:lstStyle/>
          <a:p>
            <a:pPr marL="12700" marR="5080" indent="369570">
              <a:lnSpc>
                <a:spcPts val="3500"/>
              </a:lnSpc>
              <a:spcBef>
                <a:spcPts val="900"/>
              </a:spcBef>
            </a:pPr>
            <a:r>
              <a:rPr sz="3600" spc="-105" dirty="0">
                <a:solidFill>
                  <a:srgbClr val="FFFFFF"/>
                </a:solidFill>
                <a:latin typeface="Microsoft Sans Serif"/>
                <a:cs typeface="Microsoft Sans Serif"/>
              </a:rPr>
              <a:t>Availability, </a:t>
            </a:r>
            <a:r>
              <a:rPr sz="3600" spc="-100" dirty="0">
                <a:solidFill>
                  <a:srgbClr val="FFFFFF"/>
                </a:solidFill>
                <a:latin typeface="Microsoft Sans Serif"/>
                <a:cs typeface="Microsoft Sans Serif"/>
              </a:rPr>
              <a:t> </a:t>
            </a:r>
            <a:r>
              <a:rPr sz="3600" spc="-430" dirty="0">
                <a:solidFill>
                  <a:srgbClr val="FFFFFF"/>
                </a:solidFill>
                <a:latin typeface="Microsoft Sans Serif"/>
                <a:cs typeface="Microsoft Sans Serif"/>
              </a:rPr>
              <a:t>n</a:t>
            </a:r>
            <a:r>
              <a:rPr sz="3600" spc="-315" dirty="0">
                <a:solidFill>
                  <a:srgbClr val="FFFFFF"/>
                </a:solidFill>
                <a:latin typeface="Microsoft Sans Serif"/>
                <a:cs typeface="Microsoft Sans Serif"/>
              </a:rPr>
              <a:t>on</a:t>
            </a:r>
            <a:r>
              <a:rPr sz="3600" dirty="0">
                <a:solidFill>
                  <a:srgbClr val="FFFFFF"/>
                </a:solidFill>
                <a:latin typeface="Microsoft Sans Serif"/>
                <a:cs typeface="Microsoft Sans Serif"/>
              </a:rPr>
              <a:t>-r</a:t>
            </a:r>
            <a:r>
              <a:rPr sz="3600" spc="-110" dirty="0">
                <a:solidFill>
                  <a:srgbClr val="FFFFFF"/>
                </a:solidFill>
                <a:latin typeface="Microsoft Sans Serif"/>
                <a:cs typeface="Microsoft Sans Serif"/>
              </a:rPr>
              <a:t>e</a:t>
            </a:r>
            <a:r>
              <a:rPr sz="3600" spc="-114" dirty="0">
                <a:solidFill>
                  <a:srgbClr val="FFFFFF"/>
                </a:solidFill>
                <a:latin typeface="Microsoft Sans Serif"/>
                <a:cs typeface="Microsoft Sans Serif"/>
              </a:rPr>
              <a:t>p</a:t>
            </a:r>
            <a:r>
              <a:rPr sz="3600" spc="-430" dirty="0">
                <a:solidFill>
                  <a:srgbClr val="FFFFFF"/>
                </a:solidFill>
                <a:latin typeface="Microsoft Sans Serif"/>
                <a:cs typeface="Microsoft Sans Serif"/>
              </a:rPr>
              <a:t>u</a:t>
            </a:r>
            <a:r>
              <a:rPr sz="3600" spc="-20" dirty="0">
                <a:solidFill>
                  <a:srgbClr val="FFFFFF"/>
                </a:solidFill>
                <a:latin typeface="Microsoft Sans Serif"/>
                <a:cs typeface="Microsoft Sans Serif"/>
              </a:rPr>
              <a:t>d</a:t>
            </a:r>
            <a:r>
              <a:rPr sz="3600" spc="-35" dirty="0">
                <a:solidFill>
                  <a:srgbClr val="FFFFFF"/>
                </a:solidFill>
                <a:latin typeface="Microsoft Sans Serif"/>
                <a:cs typeface="Microsoft Sans Serif"/>
              </a:rPr>
              <a:t>i</a:t>
            </a:r>
            <a:r>
              <a:rPr sz="3600" spc="-20" dirty="0">
                <a:solidFill>
                  <a:srgbClr val="FFFFFF"/>
                </a:solidFill>
                <a:latin typeface="Microsoft Sans Serif"/>
                <a:cs typeface="Microsoft Sans Serif"/>
              </a:rPr>
              <a:t>a</a:t>
            </a:r>
            <a:r>
              <a:rPr sz="3600" spc="-30" dirty="0">
                <a:solidFill>
                  <a:srgbClr val="FFFFFF"/>
                </a:solidFill>
                <a:latin typeface="Microsoft Sans Serif"/>
                <a:cs typeface="Microsoft Sans Serif"/>
              </a:rPr>
              <a:t>ti</a:t>
            </a:r>
            <a:r>
              <a:rPr sz="3600" spc="-315" dirty="0">
                <a:solidFill>
                  <a:srgbClr val="FFFFFF"/>
                </a:solidFill>
                <a:latin typeface="Microsoft Sans Serif"/>
                <a:cs typeface="Microsoft Sans Serif"/>
              </a:rPr>
              <a:t>on</a:t>
            </a:r>
            <a:endParaRPr sz="3600">
              <a:latin typeface="Microsoft Sans Serif"/>
              <a:cs typeface="Microsoft Sans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46305" y="723900"/>
            <a:ext cx="1699895" cy="513080"/>
          </a:xfrm>
          <a:prstGeom prst="rect">
            <a:avLst/>
          </a:prstGeom>
        </p:spPr>
        <p:txBody>
          <a:bodyPr vert="horz" wrap="square" lIns="0" tIns="12700" rIns="0" bIns="0" rtlCol="0">
            <a:spAutoFit/>
          </a:bodyPr>
          <a:lstStyle/>
          <a:p>
            <a:pPr marL="12700">
              <a:lnSpc>
                <a:spcPct val="100000"/>
              </a:lnSpc>
              <a:spcBef>
                <a:spcPts val="100"/>
              </a:spcBef>
            </a:pPr>
            <a:r>
              <a:rPr sz="3200" spc="-195" dirty="0">
                <a:solidFill>
                  <a:srgbClr val="3F6BB4"/>
                </a:solidFill>
              </a:rPr>
              <a:t>I</a:t>
            </a:r>
            <a:r>
              <a:rPr sz="3200" spc="-555" dirty="0">
                <a:solidFill>
                  <a:srgbClr val="3F6BB4"/>
                </a:solidFill>
              </a:rPr>
              <a:t>T</a:t>
            </a:r>
            <a:r>
              <a:rPr sz="3200" spc="35" dirty="0">
                <a:solidFill>
                  <a:srgbClr val="3F6BB4"/>
                </a:solidFill>
              </a:rPr>
              <a:t> </a:t>
            </a:r>
            <a:r>
              <a:rPr sz="3200" spc="-455" dirty="0">
                <a:solidFill>
                  <a:srgbClr val="3F6BB4"/>
                </a:solidFill>
              </a:rPr>
              <a:t>S</a:t>
            </a:r>
            <a:r>
              <a:rPr sz="3200" spc="-495" dirty="0">
                <a:solidFill>
                  <a:srgbClr val="3F6BB4"/>
                </a:solidFill>
              </a:rPr>
              <a:t>Y</a:t>
            </a:r>
            <a:r>
              <a:rPr sz="3200" spc="-570" dirty="0">
                <a:solidFill>
                  <a:srgbClr val="3F6BB4"/>
                </a:solidFill>
              </a:rPr>
              <a:t>S</a:t>
            </a:r>
            <a:r>
              <a:rPr sz="3200" spc="-525" dirty="0">
                <a:solidFill>
                  <a:srgbClr val="3F6BB4"/>
                </a:solidFill>
              </a:rPr>
              <a:t>T</a:t>
            </a:r>
            <a:r>
              <a:rPr sz="3200" spc="-740" dirty="0">
                <a:solidFill>
                  <a:srgbClr val="3F6BB4"/>
                </a:solidFill>
              </a:rPr>
              <a:t>E</a:t>
            </a:r>
            <a:r>
              <a:rPr sz="3200" spc="-200" dirty="0">
                <a:solidFill>
                  <a:srgbClr val="3F6BB4"/>
                </a:solidFill>
              </a:rPr>
              <a:t>M</a:t>
            </a:r>
            <a:endParaRPr sz="3200"/>
          </a:p>
        </p:txBody>
      </p:sp>
      <p:grpSp>
        <p:nvGrpSpPr>
          <p:cNvPr id="3" name="object 3"/>
          <p:cNvGrpSpPr/>
          <p:nvPr/>
        </p:nvGrpSpPr>
        <p:grpSpPr>
          <a:xfrm>
            <a:off x="3246120" y="1283207"/>
            <a:ext cx="6824980" cy="5032375"/>
            <a:chOff x="3246120" y="1283207"/>
            <a:chExt cx="6824980" cy="5032375"/>
          </a:xfrm>
        </p:grpSpPr>
        <p:pic>
          <p:nvPicPr>
            <p:cNvPr id="4" name="object 4"/>
            <p:cNvPicPr/>
            <p:nvPr/>
          </p:nvPicPr>
          <p:blipFill>
            <a:blip r:embed="rId2" cstate="print"/>
            <a:stretch>
              <a:fillRect/>
            </a:stretch>
          </p:blipFill>
          <p:spPr>
            <a:xfrm>
              <a:off x="3246120" y="1283207"/>
              <a:ext cx="5032248" cy="5032248"/>
            </a:xfrm>
            <a:prstGeom prst="rect">
              <a:avLst/>
            </a:prstGeom>
          </p:spPr>
        </p:pic>
        <p:pic>
          <p:nvPicPr>
            <p:cNvPr id="5" name="object 5"/>
            <p:cNvPicPr/>
            <p:nvPr/>
          </p:nvPicPr>
          <p:blipFill>
            <a:blip r:embed="rId3" cstate="print"/>
            <a:stretch>
              <a:fillRect/>
            </a:stretch>
          </p:blipFill>
          <p:spPr>
            <a:xfrm>
              <a:off x="5830824" y="3355848"/>
              <a:ext cx="4169664" cy="710183"/>
            </a:xfrm>
            <a:prstGeom prst="rect">
              <a:avLst/>
            </a:prstGeom>
          </p:spPr>
        </p:pic>
        <p:pic>
          <p:nvPicPr>
            <p:cNvPr id="6" name="object 6"/>
            <p:cNvPicPr/>
            <p:nvPr/>
          </p:nvPicPr>
          <p:blipFill>
            <a:blip r:embed="rId4" cstate="print"/>
            <a:stretch>
              <a:fillRect/>
            </a:stretch>
          </p:blipFill>
          <p:spPr>
            <a:xfrm>
              <a:off x="5815584" y="2560320"/>
              <a:ext cx="4245864" cy="886967"/>
            </a:xfrm>
            <a:prstGeom prst="rect">
              <a:avLst/>
            </a:prstGeom>
          </p:spPr>
        </p:pic>
        <p:pic>
          <p:nvPicPr>
            <p:cNvPr id="7" name="object 7"/>
            <p:cNvPicPr/>
            <p:nvPr/>
          </p:nvPicPr>
          <p:blipFill>
            <a:blip r:embed="rId5" cstate="print"/>
            <a:stretch>
              <a:fillRect/>
            </a:stretch>
          </p:blipFill>
          <p:spPr>
            <a:xfrm>
              <a:off x="5849112" y="4572000"/>
              <a:ext cx="4221480" cy="886968"/>
            </a:xfrm>
            <a:prstGeom prst="rect">
              <a:avLst/>
            </a:prstGeom>
          </p:spPr>
        </p:pic>
        <p:pic>
          <p:nvPicPr>
            <p:cNvPr id="8" name="object 8"/>
            <p:cNvPicPr/>
            <p:nvPr/>
          </p:nvPicPr>
          <p:blipFill>
            <a:blip r:embed="rId6" cstate="print"/>
            <a:stretch>
              <a:fillRect/>
            </a:stretch>
          </p:blipFill>
          <p:spPr>
            <a:xfrm>
              <a:off x="5839968" y="5260848"/>
              <a:ext cx="4139184" cy="752856"/>
            </a:xfrm>
            <a:prstGeom prst="rect">
              <a:avLst/>
            </a:prstGeom>
          </p:spPr>
        </p:pic>
        <p:pic>
          <p:nvPicPr>
            <p:cNvPr id="9" name="object 9"/>
            <p:cNvPicPr/>
            <p:nvPr/>
          </p:nvPicPr>
          <p:blipFill>
            <a:blip r:embed="rId7" cstate="print"/>
            <a:stretch>
              <a:fillRect/>
            </a:stretch>
          </p:blipFill>
          <p:spPr>
            <a:xfrm>
              <a:off x="5846064" y="3956304"/>
              <a:ext cx="4017264" cy="719328"/>
            </a:xfrm>
            <a:prstGeom prst="rect">
              <a:avLst/>
            </a:prstGeom>
          </p:spPr>
        </p:pic>
        <p:pic>
          <p:nvPicPr>
            <p:cNvPr id="10" name="object 10"/>
            <p:cNvPicPr/>
            <p:nvPr/>
          </p:nvPicPr>
          <p:blipFill>
            <a:blip r:embed="rId8" cstate="print"/>
            <a:stretch>
              <a:fillRect/>
            </a:stretch>
          </p:blipFill>
          <p:spPr>
            <a:xfrm>
              <a:off x="5797296" y="1807464"/>
              <a:ext cx="4163567" cy="795527"/>
            </a:xfrm>
            <a:prstGeom prst="rect">
              <a:avLst/>
            </a:prstGeom>
          </p:spPr>
        </p:pic>
      </p:grpSp>
      <p:sp>
        <p:nvSpPr>
          <p:cNvPr id="11" name="object 11"/>
          <p:cNvSpPr txBox="1"/>
          <p:nvPr/>
        </p:nvSpPr>
        <p:spPr>
          <a:xfrm>
            <a:off x="5975878" y="1929891"/>
            <a:ext cx="3804920" cy="3884295"/>
          </a:xfrm>
          <a:prstGeom prst="rect">
            <a:avLst/>
          </a:prstGeom>
        </p:spPr>
        <p:txBody>
          <a:bodyPr vert="horz" wrap="square" lIns="0" tIns="12700" rIns="0" bIns="0" rtlCol="0">
            <a:spAutoFit/>
          </a:bodyPr>
          <a:lstStyle/>
          <a:p>
            <a:pPr algn="ctr">
              <a:lnSpc>
                <a:spcPts val="1850"/>
              </a:lnSpc>
              <a:spcBef>
                <a:spcPts val="100"/>
              </a:spcBef>
            </a:pPr>
            <a:r>
              <a:rPr sz="1600" b="1" spc="-5" dirty="0">
                <a:solidFill>
                  <a:srgbClr val="355071"/>
                </a:solidFill>
                <a:latin typeface="Cambria"/>
                <a:cs typeface="Cambria"/>
              </a:rPr>
              <a:t>Users/</a:t>
            </a:r>
            <a:r>
              <a:rPr sz="1600" b="1" spc="-35" dirty="0">
                <a:solidFill>
                  <a:srgbClr val="355071"/>
                </a:solidFill>
                <a:latin typeface="Cambria"/>
                <a:cs typeface="Cambria"/>
              </a:rPr>
              <a:t> </a:t>
            </a:r>
            <a:r>
              <a:rPr sz="1600" b="1" spc="-10" dirty="0">
                <a:solidFill>
                  <a:srgbClr val="355071"/>
                </a:solidFill>
                <a:latin typeface="Cambria"/>
                <a:cs typeface="Cambria"/>
              </a:rPr>
              <a:t>Procedures</a:t>
            </a:r>
            <a:endParaRPr sz="1600">
              <a:latin typeface="Cambria"/>
              <a:cs typeface="Cambria"/>
            </a:endParaRPr>
          </a:p>
          <a:p>
            <a:pPr algn="ctr">
              <a:lnSpc>
                <a:spcPts val="1610"/>
              </a:lnSpc>
            </a:pPr>
            <a:r>
              <a:rPr sz="1400" spc="-10" dirty="0">
                <a:solidFill>
                  <a:srgbClr val="355071"/>
                </a:solidFill>
                <a:latin typeface="Cambria"/>
                <a:cs typeface="Cambria"/>
              </a:rPr>
              <a:t>(physical</a:t>
            </a:r>
            <a:r>
              <a:rPr sz="1400" dirty="0">
                <a:solidFill>
                  <a:srgbClr val="355071"/>
                </a:solidFill>
                <a:latin typeface="Cambria"/>
                <a:cs typeface="Cambria"/>
              </a:rPr>
              <a:t> </a:t>
            </a:r>
            <a:r>
              <a:rPr sz="1400" spc="-5" dirty="0">
                <a:solidFill>
                  <a:srgbClr val="355071"/>
                </a:solidFill>
                <a:latin typeface="Cambria"/>
                <a:cs typeface="Cambria"/>
              </a:rPr>
              <a:t>users,</a:t>
            </a:r>
            <a:r>
              <a:rPr sz="1400" dirty="0">
                <a:solidFill>
                  <a:srgbClr val="355071"/>
                </a:solidFill>
                <a:latin typeface="Cambria"/>
                <a:cs typeface="Cambria"/>
              </a:rPr>
              <a:t> </a:t>
            </a:r>
            <a:r>
              <a:rPr sz="1400" spc="-5" dirty="0">
                <a:solidFill>
                  <a:srgbClr val="355071"/>
                </a:solidFill>
                <a:latin typeface="Cambria"/>
                <a:cs typeface="Cambria"/>
              </a:rPr>
              <a:t>smart</a:t>
            </a:r>
            <a:r>
              <a:rPr sz="1400" dirty="0">
                <a:solidFill>
                  <a:srgbClr val="355071"/>
                </a:solidFill>
                <a:latin typeface="Cambria"/>
                <a:cs typeface="Cambria"/>
              </a:rPr>
              <a:t> </a:t>
            </a:r>
            <a:r>
              <a:rPr sz="1400" spc="-5" dirty="0">
                <a:solidFill>
                  <a:srgbClr val="355071"/>
                </a:solidFill>
                <a:latin typeface="Cambria"/>
                <a:cs typeface="Cambria"/>
              </a:rPr>
              <a:t>objects,</a:t>
            </a:r>
            <a:r>
              <a:rPr sz="1400" dirty="0">
                <a:solidFill>
                  <a:srgbClr val="355071"/>
                </a:solidFill>
                <a:latin typeface="Cambria"/>
                <a:cs typeface="Cambria"/>
              </a:rPr>
              <a:t> </a:t>
            </a:r>
            <a:r>
              <a:rPr sz="1400" spc="-5" dirty="0">
                <a:solidFill>
                  <a:srgbClr val="355071"/>
                </a:solidFill>
                <a:latin typeface="Cambria"/>
                <a:cs typeface="Cambria"/>
              </a:rPr>
              <a:t>security</a:t>
            </a:r>
            <a:r>
              <a:rPr sz="1400" dirty="0">
                <a:solidFill>
                  <a:srgbClr val="355071"/>
                </a:solidFill>
                <a:latin typeface="Cambria"/>
                <a:cs typeface="Cambria"/>
              </a:rPr>
              <a:t> </a:t>
            </a:r>
            <a:r>
              <a:rPr sz="1400" spc="-5" dirty="0">
                <a:solidFill>
                  <a:srgbClr val="355071"/>
                </a:solidFill>
                <a:latin typeface="Cambria"/>
                <a:cs typeface="Cambria"/>
              </a:rPr>
              <a:t>processes)</a:t>
            </a:r>
            <a:endParaRPr sz="1400">
              <a:latin typeface="Cambria"/>
              <a:cs typeface="Cambria"/>
            </a:endParaRPr>
          </a:p>
          <a:p>
            <a:pPr>
              <a:lnSpc>
                <a:spcPct val="100000"/>
              </a:lnSpc>
              <a:spcBef>
                <a:spcPts val="35"/>
              </a:spcBef>
            </a:pPr>
            <a:endParaRPr sz="1700">
              <a:latin typeface="Cambria"/>
              <a:cs typeface="Cambria"/>
            </a:endParaRPr>
          </a:p>
          <a:p>
            <a:pPr marL="120650" algn="ctr">
              <a:lnSpc>
                <a:spcPts val="1850"/>
              </a:lnSpc>
            </a:pPr>
            <a:r>
              <a:rPr sz="1600" b="1" dirty="0">
                <a:solidFill>
                  <a:srgbClr val="355071"/>
                </a:solidFill>
                <a:latin typeface="Cambria"/>
                <a:cs typeface="Cambria"/>
              </a:rPr>
              <a:t>Data</a:t>
            </a:r>
            <a:r>
              <a:rPr sz="1600" b="1" spc="-20" dirty="0">
                <a:solidFill>
                  <a:srgbClr val="355071"/>
                </a:solidFill>
                <a:latin typeface="Cambria"/>
                <a:cs typeface="Cambria"/>
              </a:rPr>
              <a:t> </a:t>
            </a:r>
            <a:r>
              <a:rPr sz="1600" b="1" dirty="0">
                <a:solidFill>
                  <a:srgbClr val="355071"/>
                </a:solidFill>
                <a:latin typeface="Cambria"/>
                <a:cs typeface="Cambria"/>
              </a:rPr>
              <a:t>&amp;</a:t>
            </a:r>
            <a:r>
              <a:rPr sz="1600" b="1" spc="-15" dirty="0">
                <a:solidFill>
                  <a:srgbClr val="355071"/>
                </a:solidFill>
                <a:latin typeface="Cambria"/>
                <a:cs typeface="Cambria"/>
              </a:rPr>
              <a:t> </a:t>
            </a:r>
            <a:r>
              <a:rPr sz="1600" b="1" dirty="0">
                <a:solidFill>
                  <a:srgbClr val="355071"/>
                </a:solidFill>
                <a:latin typeface="Cambria"/>
                <a:cs typeface="Cambria"/>
              </a:rPr>
              <a:t>Data</a:t>
            </a:r>
            <a:r>
              <a:rPr sz="1600" b="1" spc="-15" dirty="0">
                <a:solidFill>
                  <a:srgbClr val="355071"/>
                </a:solidFill>
                <a:latin typeface="Cambria"/>
                <a:cs typeface="Cambria"/>
              </a:rPr>
              <a:t> </a:t>
            </a:r>
            <a:r>
              <a:rPr sz="1600" b="1" spc="-10" dirty="0">
                <a:solidFill>
                  <a:srgbClr val="355071"/>
                </a:solidFill>
                <a:latin typeface="Cambria"/>
                <a:cs typeface="Cambria"/>
              </a:rPr>
              <a:t>processes</a:t>
            </a:r>
            <a:endParaRPr sz="1600">
              <a:latin typeface="Cambria"/>
              <a:cs typeface="Cambria"/>
            </a:endParaRPr>
          </a:p>
          <a:p>
            <a:pPr marL="248920" marR="121285" algn="ctr">
              <a:lnSpc>
                <a:spcPts val="1420"/>
              </a:lnSpc>
              <a:spcBef>
                <a:spcPts val="200"/>
              </a:spcBef>
            </a:pPr>
            <a:r>
              <a:rPr sz="1400" spc="-5" dirty="0">
                <a:solidFill>
                  <a:srgbClr val="355071"/>
                </a:solidFill>
                <a:latin typeface="Cambria"/>
                <a:cs typeface="Cambria"/>
              </a:rPr>
              <a:t>(ad-hoc, </a:t>
            </a:r>
            <a:r>
              <a:rPr sz="1400" spc="-15" dirty="0">
                <a:solidFill>
                  <a:srgbClr val="355071"/>
                </a:solidFill>
                <a:latin typeface="Cambria"/>
                <a:cs typeface="Cambria"/>
              </a:rPr>
              <a:t>proprietary, </a:t>
            </a:r>
            <a:r>
              <a:rPr sz="1400" dirty="0">
                <a:solidFill>
                  <a:srgbClr val="355071"/>
                </a:solidFill>
                <a:latin typeface="Cambria"/>
                <a:cs typeface="Cambria"/>
              </a:rPr>
              <a:t>Big </a:t>
            </a:r>
            <a:r>
              <a:rPr sz="1400" spc="-5" dirty="0">
                <a:solidFill>
                  <a:srgbClr val="355071"/>
                </a:solidFill>
                <a:latin typeface="Cambria"/>
                <a:cs typeface="Cambria"/>
              </a:rPr>
              <a:t>data, data analytics/ </a:t>
            </a:r>
            <a:r>
              <a:rPr sz="1400" spc="-295" dirty="0">
                <a:solidFill>
                  <a:srgbClr val="355071"/>
                </a:solidFill>
                <a:latin typeface="Cambria"/>
                <a:cs typeface="Cambria"/>
              </a:rPr>
              <a:t> </a:t>
            </a:r>
            <a:r>
              <a:rPr sz="1400" spc="-5" dirty="0">
                <a:solidFill>
                  <a:srgbClr val="355071"/>
                </a:solidFill>
                <a:latin typeface="Cambria"/>
                <a:cs typeface="Cambria"/>
              </a:rPr>
              <a:t>management,/training models)</a:t>
            </a:r>
            <a:endParaRPr sz="1400">
              <a:latin typeface="Cambria"/>
              <a:cs typeface="Cambria"/>
            </a:endParaRPr>
          </a:p>
          <a:p>
            <a:pPr marL="72390" algn="ctr">
              <a:lnSpc>
                <a:spcPts val="1850"/>
              </a:lnSpc>
              <a:spcBef>
                <a:spcPts val="1375"/>
              </a:spcBef>
            </a:pPr>
            <a:r>
              <a:rPr sz="1600" b="1" spc="-10" dirty="0">
                <a:solidFill>
                  <a:srgbClr val="355071"/>
                </a:solidFill>
                <a:latin typeface="Cambria"/>
                <a:cs typeface="Cambria"/>
              </a:rPr>
              <a:t>Domain/sectoral</a:t>
            </a:r>
            <a:r>
              <a:rPr sz="1600" b="1" spc="10" dirty="0">
                <a:solidFill>
                  <a:srgbClr val="355071"/>
                </a:solidFill>
                <a:latin typeface="Cambria"/>
                <a:cs typeface="Cambria"/>
              </a:rPr>
              <a:t> </a:t>
            </a:r>
            <a:r>
              <a:rPr sz="1600" b="1" spc="-10" dirty="0">
                <a:solidFill>
                  <a:srgbClr val="355071"/>
                </a:solidFill>
                <a:latin typeface="Cambria"/>
                <a:cs typeface="Cambria"/>
              </a:rPr>
              <a:t>e/m-Services</a:t>
            </a:r>
            <a:endParaRPr sz="1600">
              <a:latin typeface="Cambria"/>
              <a:cs typeface="Cambria"/>
            </a:endParaRPr>
          </a:p>
          <a:p>
            <a:pPr marL="72390" algn="ctr">
              <a:lnSpc>
                <a:spcPts val="1610"/>
              </a:lnSpc>
            </a:pPr>
            <a:r>
              <a:rPr sz="1400" spc="-5" dirty="0">
                <a:solidFill>
                  <a:srgbClr val="355071"/>
                </a:solidFill>
                <a:latin typeface="Cambria"/>
                <a:cs typeface="Cambria"/>
              </a:rPr>
              <a:t>(e-health,</a:t>
            </a:r>
            <a:r>
              <a:rPr sz="1400" spc="10" dirty="0">
                <a:solidFill>
                  <a:srgbClr val="355071"/>
                </a:solidFill>
                <a:latin typeface="Cambria"/>
                <a:cs typeface="Cambria"/>
              </a:rPr>
              <a:t> </a:t>
            </a:r>
            <a:r>
              <a:rPr sz="1400" spc="-10" dirty="0">
                <a:solidFill>
                  <a:srgbClr val="355071"/>
                </a:solidFill>
                <a:latin typeface="Cambria"/>
                <a:cs typeface="Cambria"/>
              </a:rPr>
              <a:t>e-invoicing,</a:t>
            </a:r>
            <a:r>
              <a:rPr sz="1400" spc="15" dirty="0">
                <a:solidFill>
                  <a:srgbClr val="355071"/>
                </a:solidFill>
                <a:latin typeface="Cambria"/>
                <a:cs typeface="Cambria"/>
              </a:rPr>
              <a:t> </a:t>
            </a:r>
            <a:r>
              <a:rPr sz="1400" spc="-5" dirty="0">
                <a:solidFill>
                  <a:srgbClr val="355071"/>
                </a:solidFill>
                <a:latin typeface="Cambria"/>
                <a:cs typeface="Cambria"/>
              </a:rPr>
              <a:t>logistics,</a:t>
            </a:r>
            <a:r>
              <a:rPr sz="1400" spc="10" dirty="0">
                <a:solidFill>
                  <a:srgbClr val="355071"/>
                </a:solidFill>
                <a:latin typeface="Cambria"/>
                <a:cs typeface="Cambria"/>
              </a:rPr>
              <a:t> </a:t>
            </a:r>
            <a:r>
              <a:rPr sz="1400" spc="-10" dirty="0">
                <a:solidFill>
                  <a:srgbClr val="355071"/>
                </a:solidFill>
                <a:latin typeface="Cambria"/>
                <a:cs typeface="Cambria"/>
              </a:rPr>
              <a:t>e-procurement</a:t>
            </a:r>
            <a:r>
              <a:rPr sz="1400" spc="15" dirty="0">
                <a:solidFill>
                  <a:srgbClr val="355071"/>
                </a:solidFill>
                <a:latin typeface="Cambria"/>
                <a:cs typeface="Cambria"/>
              </a:rPr>
              <a:t> </a:t>
            </a:r>
            <a:r>
              <a:rPr sz="1400" spc="-5" dirty="0">
                <a:solidFill>
                  <a:srgbClr val="355071"/>
                </a:solidFill>
                <a:latin typeface="Cambria"/>
                <a:cs typeface="Cambria"/>
              </a:rPr>
              <a:t>..)</a:t>
            </a:r>
            <a:endParaRPr sz="1400">
              <a:latin typeface="Cambria"/>
              <a:cs typeface="Cambria"/>
            </a:endParaRPr>
          </a:p>
          <a:p>
            <a:pPr marR="38735" algn="ctr">
              <a:lnSpc>
                <a:spcPts val="1864"/>
              </a:lnSpc>
              <a:spcBef>
                <a:spcPts val="1335"/>
              </a:spcBef>
            </a:pPr>
            <a:r>
              <a:rPr sz="1600" b="1" dirty="0">
                <a:solidFill>
                  <a:srgbClr val="355071"/>
                </a:solidFill>
                <a:latin typeface="Cambria"/>
                <a:cs typeface="Cambria"/>
              </a:rPr>
              <a:t>IT</a:t>
            </a:r>
            <a:r>
              <a:rPr sz="1600" b="1" spc="-15" dirty="0">
                <a:solidFill>
                  <a:srgbClr val="355071"/>
                </a:solidFill>
                <a:latin typeface="Cambria"/>
                <a:cs typeface="Cambria"/>
              </a:rPr>
              <a:t> </a:t>
            </a:r>
            <a:r>
              <a:rPr sz="1600" b="1" spc="-5" dirty="0">
                <a:solidFill>
                  <a:srgbClr val="355071"/>
                </a:solidFill>
                <a:latin typeface="Cambria"/>
                <a:cs typeface="Cambria"/>
              </a:rPr>
              <a:t>Applications</a:t>
            </a:r>
            <a:r>
              <a:rPr sz="1600" b="1" spc="-10" dirty="0">
                <a:solidFill>
                  <a:srgbClr val="355071"/>
                </a:solidFill>
                <a:latin typeface="Cambria"/>
                <a:cs typeface="Cambria"/>
              </a:rPr>
              <a:t> </a:t>
            </a:r>
            <a:r>
              <a:rPr sz="1600" b="1" dirty="0">
                <a:solidFill>
                  <a:srgbClr val="355071"/>
                </a:solidFill>
                <a:latin typeface="Cambria"/>
                <a:cs typeface="Cambria"/>
              </a:rPr>
              <a:t>&amp;</a:t>
            </a:r>
            <a:r>
              <a:rPr sz="1600" b="1" spc="-10" dirty="0">
                <a:solidFill>
                  <a:srgbClr val="355071"/>
                </a:solidFill>
                <a:latin typeface="Cambria"/>
                <a:cs typeface="Cambria"/>
              </a:rPr>
              <a:t> </a:t>
            </a:r>
            <a:r>
              <a:rPr sz="1600" b="1" spc="-15" dirty="0">
                <a:solidFill>
                  <a:srgbClr val="355071"/>
                </a:solidFill>
                <a:latin typeface="Cambria"/>
                <a:cs typeface="Cambria"/>
              </a:rPr>
              <a:t>Technologies</a:t>
            </a:r>
            <a:endParaRPr sz="1600">
              <a:latin typeface="Cambria"/>
              <a:cs typeface="Cambria"/>
            </a:endParaRPr>
          </a:p>
          <a:p>
            <a:pPr marR="39370" algn="ctr">
              <a:lnSpc>
                <a:spcPts val="1625"/>
              </a:lnSpc>
            </a:pPr>
            <a:r>
              <a:rPr sz="1400" spc="-5" dirty="0">
                <a:solidFill>
                  <a:srgbClr val="355071"/>
                </a:solidFill>
                <a:latin typeface="Cambria"/>
                <a:cs typeface="Cambria"/>
              </a:rPr>
              <a:t>(ML/AI, </a:t>
            </a:r>
            <a:r>
              <a:rPr sz="1400" spc="-45" dirty="0">
                <a:solidFill>
                  <a:srgbClr val="355071"/>
                </a:solidFill>
                <a:latin typeface="Cambria"/>
                <a:cs typeface="Cambria"/>
              </a:rPr>
              <a:t>IoT,</a:t>
            </a:r>
            <a:r>
              <a:rPr sz="1400" dirty="0">
                <a:solidFill>
                  <a:srgbClr val="355071"/>
                </a:solidFill>
                <a:latin typeface="Cambria"/>
                <a:cs typeface="Cambria"/>
              </a:rPr>
              <a:t> </a:t>
            </a:r>
            <a:r>
              <a:rPr sz="1400" spc="-5" dirty="0">
                <a:solidFill>
                  <a:srgbClr val="355071"/>
                </a:solidFill>
                <a:latin typeface="Cambria"/>
                <a:cs typeface="Cambria"/>
              </a:rPr>
              <a:t>servers,</a:t>
            </a:r>
            <a:r>
              <a:rPr sz="1400" dirty="0">
                <a:solidFill>
                  <a:srgbClr val="355071"/>
                </a:solidFill>
                <a:latin typeface="Cambria"/>
                <a:cs typeface="Cambria"/>
              </a:rPr>
              <a:t> </a:t>
            </a:r>
            <a:r>
              <a:rPr sz="1400" spc="-5" dirty="0">
                <a:solidFill>
                  <a:srgbClr val="355071"/>
                </a:solidFill>
                <a:latin typeface="Cambria"/>
                <a:cs typeface="Cambria"/>
              </a:rPr>
              <a:t>ERPs, smart</a:t>
            </a:r>
            <a:r>
              <a:rPr sz="1400" dirty="0">
                <a:solidFill>
                  <a:srgbClr val="355071"/>
                </a:solidFill>
                <a:latin typeface="Cambria"/>
                <a:cs typeface="Cambria"/>
              </a:rPr>
              <a:t> </a:t>
            </a:r>
            <a:r>
              <a:rPr sz="1400" spc="-5" dirty="0">
                <a:solidFill>
                  <a:srgbClr val="355071"/>
                </a:solidFill>
                <a:latin typeface="Cambria"/>
                <a:cs typeface="Cambria"/>
              </a:rPr>
              <a:t>appliances)</a:t>
            </a:r>
            <a:endParaRPr sz="1400">
              <a:latin typeface="Cambria"/>
              <a:cs typeface="Cambria"/>
            </a:endParaRPr>
          </a:p>
          <a:p>
            <a:pPr marL="161290" algn="ctr">
              <a:lnSpc>
                <a:spcPts val="1864"/>
              </a:lnSpc>
              <a:spcBef>
                <a:spcPts val="1290"/>
              </a:spcBef>
            </a:pPr>
            <a:r>
              <a:rPr sz="1600" b="1" spc="-25" dirty="0">
                <a:solidFill>
                  <a:srgbClr val="355071"/>
                </a:solidFill>
                <a:latin typeface="Cambria"/>
                <a:cs typeface="Cambria"/>
              </a:rPr>
              <a:t>Telecom</a:t>
            </a:r>
            <a:endParaRPr sz="1600">
              <a:latin typeface="Cambria"/>
              <a:cs typeface="Cambria"/>
            </a:endParaRPr>
          </a:p>
          <a:p>
            <a:pPr marL="345440" marR="175895" algn="ctr">
              <a:lnSpc>
                <a:spcPts val="1390"/>
              </a:lnSpc>
              <a:spcBef>
                <a:spcPts val="229"/>
              </a:spcBef>
            </a:pPr>
            <a:r>
              <a:rPr sz="1400" spc="-10" dirty="0">
                <a:solidFill>
                  <a:srgbClr val="355071"/>
                </a:solidFill>
                <a:latin typeface="Cambria"/>
                <a:cs typeface="Cambria"/>
              </a:rPr>
              <a:t>(networks,</a:t>
            </a:r>
            <a:r>
              <a:rPr sz="1400" dirty="0">
                <a:solidFill>
                  <a:srgbClr val="355071"/>
                </a:solidFill>
                <a:latin typeface="Cambria"/>
                <a:cs typeface="Cambria"/>
              </a:rPr>
              <a:t> </a:t>
            </a:r>
            <a:r>
              <a:rPr sz="1400" spc="-5" dirty="0">
                <a:solidFill>
                  <a:srgbClr val="355071"/>
                </a:solidFill>
                <a:latin typeface="Cambria"/>
                <a:cs typeface="Cambria"/>
              </a:rPr>
              <a:t>satellites,</a:t>
            </a:r>
            <a:r>
              <a:rPr sz="1400" dirty="0">
                <a:solidFill>
                  <a:srgbClr val="355071"/>
                </a:solidFill>
                <a:latin typeface="Cambria"/>
                <a:cs typeface="Cambria"/>
              </a:rPr>
              <a:t> </a:t>
            </a:r>
            <a:r>
              <a:rPr sz="1400" spc="-10" dirty="0">
                <a:solidFill>
                  <a:srgbClr val="355071"/>
                </a:solidFill>
                <a:latin typeface="Cambria"/>
                <a:cs typeface="Cambria"/>
              </a:rPr>
              <a:t>routers,</a:t>
            </a:r>
            <a:r>
              <a:rPr sz="1400" dirty="0">
                <a:solidFill>
                  <a:srgbClr val="355071"/>
                </a:solidFill>
                <a:latin typeface="Cambria"/>
                <a:cs typeface="Cambria"/>
              </a:rPr>
              <a:t> </a:t>
            </a:r>
            <a:r>
              <a:rPr sz="1400" spc="-5" dirty="0">
                <a:solidFill>
                  <a:srgbClr val="355071"/>
                </a:solidFill>
                <a:latin typeface="Cambria"/>
                <a:cs typeface="Cambria"/>
              </a:rPr>
              <a:t>optical</a:t>
            </a:r>
            <a:r>
              <a:rPr sz="1400" dirty="0">
                <a:solidFill>
                  <a:srgbClr val="355071"/>
                </a:solidFill>
                <a:latin typeface="Cambria"/>
                <a:cs typeface="Cambria"/>
              </a:rPr>
              <a:t> </a:t>
            </a:r>
            <a:r>
              <a:rPr sz="1400" spc="-5" dirty="0">
                <a:solidFill>
                  <a:srgbClr val="355071"/>
                </a:solidFill>
                <a:latin typeface="Cambria"/>
                <a:cs typeface="Cambria"/>
              </a:rPr>
              <a:t>fibers, </a:t>
            </a:r>
            <a:r>
              <a:rPr sz="1400" spc="-290" dirty="0">
                <a:solidFill>
                  <a:srgbClr val="355071"/>
                </a:solidFill>
                <a:latin typeface="Cambria"/>
                <a:cs typeface="Cambria"/>
              </a:rPr>
              <a:t> </a:t>
            </a:r>
            <a:r>
              <a:rPr sz="1400" spc="-5" dirty="0">
                <a:solidFill>
                  <a:srgbClr val="355071"/>
                </a:solidFill>
                <a:latin typeface="Cambria"/>
                <a:cs typeface="Cambria"/>
              </a:rPr>
              <a:t>telecom devices..)</a:t>
            </a:r>
            <a:endParaRPr sz="1400">
              <a:latin typeface="Cambria"/>
              <a:cs typeface="Cambria"/>
            </a:endParaRPr>
          </a:p>
          <a:p>
            <a:pPr marL="63500" algn="ctr">
              <a:lnSpc>
                <a:spcPts val="1810"/>
              </a:lnSpc>
              <a:spcBef>
                <a:spcPts val="550"/>
              </a:spcBef>
            </a:pPr>
            <a:r>
              <a:rPr sz="1600" b="1" spc="-5" dirty="0">
                <a:solidFill>
                  <a:srgbClr val="355071"/>
                </a:solidFill>
                <a:latin typeface="Cambria"/>
                <a:cs typeface="Cambria"/>
              </a:rPr>
              <a:t>Infrastructure</a:t>
            </a:r>
            <a:endParaRPr sz="1600">
              <a:latin typeface="Cambria"/>
              <a:cs typeface="Cambria"/>
            </a:endParaRPr>
          </a:p>
          <a:p>
            <a:pPr marL="62865" algn="ctr">
              <a:lnSpc>
                <a:spcPts val="1810"/>
              </a:lnSpc>
            </a:pPr>
            <a:r>
              <a:rPr sz="1600" spc="-5" dirty="0">
                <a:solidFill>
                  <a:srgbClr val="002060"/>
                </a:solidFill>
                <a:latin typeface="Cambria"/>
                <a:cs typeface="Cambria"/>
              </a:rPr>
              <a:t>(</a:t>
            </a:r>
            <a:r>
              <a:rPr sz="1400" spc="-5" dirty="0">
                <a:solidFill>
                  <a:srgbClr val="355071"/>
                </a:solidFill>
                <a:latin typeface="Cambria"/>
                <a:cs typeface="Cambria"/>
              </a:rPr>
              <a:t>buildings,</a:t>
            </a:r>
            <a:r>
              <a:rPr sz="1400" dirty="0">
                <a:solidFill>
                  <a:srgbClr val="355071"/>
                </a:solidFill>
                <a:latin typeface="Cambria"/>
                <a:cs typeface="Cambria"/>
              </a:rPr>
              <a:t> </a:t>
            </a:r>
            <a:r>
              <a:rPr sz="1400" spc="-5" dirty="0">
                <a:solidFill>
                  <a:srgbClr val="355071"/>
                </a:solidFill>
                <a:latin typeface="Cambria"/>
                <a:cs typeface="Cambria"/>
              </a:rPr>
              <a:t>terminals,</a:t>
            </a:r>
            <a:r>
              <a:rPr sz="1400" dirty="0">
                <a:solidFill>
                  <a:srgbClr val="355071"/>
                </a:solidFill>
                <a:latin typeface="Cambria"/>
                <a:cs typeface="Cambria"/>
              </a:rPr>
              <a:t> </a:t>
            </a:r>
            <a:r>
              <a:rPr sz="1400" spc="-10" dirty="0">
                <a:solidFill>
                  <a:srgbClr val="355071"/>
                </a:solidFill>
                <a:latin typeface="Cambria"/>
                <a:cs typeface="Cambria"/>
              </a:rPr>
              <a:t>gates,</a:t>
            </a:r>
            <a:r>
              <a:rPr sz="1400" dirty="0">
                <a:solidFill>
                  <a:srgbClr val="355071"/>
                </a:solidFill>
                <a:latin typeface="Cambria"/>
                <a:cs typeface="Cambria"/>
              </a:rPr>
              <a:t> </a:t>
            </a:r>
            <a:r>
              <a:rPr sz="1400" spc="-5" dirty="0">
                <a:solidFill>
                  <a:srgbClr val="355071"/>
                </a:solidFill>
                <a:latin typeface="Cambria"/>
                <a:cs typeface="Cambria"/>
              </a:rPr>
              <a:t>data</a:t>
            </a:r>
            <a:r>
              <a:rPr sz="1400" dirty="0">
                <a:solidFill>
                  <a:srgbClr val="355071"/>
                </a:solidFill>
                <a:latin typeface="Cambria"/>
                <a:cs typeface="Cambria"/>
              </a:rPr>
              <a:t> </a:t>
            </a:r>
            <a:r>
              <a:rPr sz="1400" spc="-5" dirty="0">
                <a:solidFill>
                  <a:srgbClr val="355071"/>
                </a:solidFill>
                <a:latin typeface="Cambria"/>
                <a:cs typeface="Cambria"/>
              </a:rPr>
              <a:t>centers)</a:t>
            </a:r>
            <a:endParaRPr sz="1400">
              <a:latin typeface="Cambria"/>
              <a:cs typeface="Cambri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59275" y="723900"/>
            <a:ext cx="3474085" cy="513080"/>
          </a:xfrm>
          <a:prstGeom prst="rect">
            <a:avLst/>
          </a:prstGeom>
        </p:spPr>
        <p:txBody>
          <a:bodyPr vert="horz" wrap="square" lIns="0" tIns="12700" rIns="0" bIns="0" rtlCol="0">
            <a:spAutoFit/>
          </a:bodyPr>
          <a:lstStyle/>
          <a:p>
            <a:pPr marL="12700">
              <a:lnSpc>
                <a:spcPct val="100000"/>
              </a:lnSpc>
              <a:spcBef>
                <a:spcPts val="100"/>
              </a:spcBef>
            </a:pPr>
            <a:r>
              <a:rPr sz="3200" spc="-635" dirty="0">
                <a:solidFill>
                  <a:srgbClr val="3F6BB4"/>
                </a:solidFill>
              </a:rPr>
              <a:t>S</a:t>
            </a:r>
            <a:r>
              <a:rPr sz="3200" spc="-640" dirty="0">
                <a:solidFill>
                  <a:srgbClr val="3F6BB4"/>
                </a:solidFill>
              </a:rPr>
              <a:t>E</a:t>
            </a:r>
            <a:r>
              <a:rPr sz="3200" spc="-380" dirty="0">
                <a:solidFill>
                  <a:srgbClr val="3F6BB4"/>
                </a:solidFill>
              </a:rPr>
              <a:t>CU</a:t>
            </a:r>
            <a:r>
              <a:rPr sz="3200" spc="-650" dirty="0">
                <a:solidFill>
                  <a:srgbClr val="3F6BB4"/>
                </a:solidFill>
              </a:rPr>
              <a:t>R</a:t>
            </a:r>
            <a:r>
              <a:rPr sz="3200" spc="-254" dirty="0">
                <a:solidFill>
                  <a:srgbClr val="3F6BB4"/>
                </a:solidFill>
              </a:rPr>
              <a:t>I</a:t>
            </a:r>
            <a:r>
              <a:rPr sz="3200" spc="-560" dirty="0">
                <a:solidFill>
                  <a:srgbClr val="3F6BB4"/>
                </a:solidFill>
              </a:rPr>
              <a:t>T</a:t>
            </a:r>
            <a:r>
              <a:rPr sz="3200" spc="-370" dirty="0">
                <a:solidFill>
                  <a:srgbClr val="3F6BB4"/>
                </a:solidFill>
              </a:rPr>
              <a:t>Y</a:t>
            </a:r>
            <a:r>
              <a:rPr sz="3200" spc="30" dirty="0">
                <a:solidFill>
                  <a:srgbClr val="3F6BB4"/>
                </a:solidFill>
              </a:rPr>
              <a:t> </a:t>
            </a:r>
            <a:r>
              <a:rPr sz="3200" spc="-204" dirty="0">
                <a:solidFill>
                  <a:srgbClr val="3F6BB4"/>
                </a:solidFill>
              </a:rPr>
              <a:t>V</a:t>
            </a:r>
            <a:r>
              <a:rPr sz="3200" spc="-535" dirty="0">
                <a:solidFill>
                  <a:srgbClr val="3F6BB4"/>
                </a:solidFill>
              </a:rPr>
              <a:t>S</a:t>
            </a:r>
            <a:r>
              <a:rPr sz="3200" spc="35" dirty="0">
                <a:solidFill>
                  <a:srgbClr val="3F6BB4"/>
                </a:solidFill>
              </a:rPr>
              <a:t> </a:t>
            </a:r>
            <a:r>
              <a:rPr sz="3200" spc="-370" dirty="0">
                <a:solidFill>
                  <a:srgbClr val="3F6BB4"/>
                </a:solidFill>
              </a:rPr>
              <a:t>SA</a:t>
            </a:r>
            <a:r>
              <a:rPr sz="3200" spc="-560" dirty="0">
                <a:solidFill>
                  <a:srgbClr val="3F6BB4"/>
                </a:solidFill>
              </a:rPr>
              <a:t>F</a:t>
            </a:r>
            <a:r>
              <a:rPr sz="3200" spc="-740" dirty="0">
                <a:solidFill>
                  <a:srgbClr val="3F6BB4"/>
                </a:solidFill>
              </a:rPr>
              <a:t>E</a:t>
            </a:r>
            <a:r>
              <a:rPr sz="3200" spc="-560" dirty="0">
                <a:solidFill>
                  <a:srgbClr val="3F6BB4"/>
                </a:solidFill>
              </a:rPr>
              <a:t>T</a:t>
            </a:r>
            <a:r>
              <a:rPr sz="3200" spc="-370" dirty="0">
                <a:solidFill>
                  <a:srgbClr val="3F6BB4"/>
                </a:solidFill>
              </a:rPr>
              <a:t>Y</a:t>
            </a:r>
            <a:endParaRPr sz="3200"/>
          </a:p>
        </p:txBody>
      </p:sp>
      <p:pic>
        <p:nvPicPr>
          <p:cNvPr id="3" name="object 3"/>
          <p:cNvPicPr/>
          <p:nvPr/>
        </p:nvPicPr>
        <p:blipFill>
          <a:blip r:embed="rId2" cstate="print"/>
          <a:stretch>
            <a:fillRect/>
          </a:stretch>
        </p:blipFill>
        <p:spPr>
          <a:xfrm>
            <a:off x="5711952" y="1341119"/>
            <a:ext cx="4971288" cy="4971288"/>
          </a:xfrm>
          <a:prstGeom prst="rect">
            <a:avLst/>
          </a:prstGeom>
        </p:spPr>
      </p:pic>
      <p:sp>
        <p:nvSpPr>
          <p:cNvPr id="4" name="object 4"/>
          <p:cNvSpPr txBox="1"/>
          <p:nvPr/>
        </p:nvSpPr>
        <p:spPr>
          <a:xfrm>
            <a:off x="7502631" y="1805432"/>
            <a:ext cx="1388745" cy="528320"/>
          </a:xfrm>
          <a:prstGeom prst="rect">
            <a:avLst/>
          </a:prstGeom>
        </p:spPr>
        <p:txBody>
          <a:bodyPr vert="horz" wrap="square" lIns="0" tIns="12700" rIns="0" bIns="0" rtlCol="0">
            <a:spAutoFit/>
          </a:bodyPr>
          <a:lstStyle/>
          <a:p>
            <a:pPr marL="12700">
              <a:lnSpc>
                <a:spcPct val="100000"/>
              </a:lnSpc>
              <a:spcBef>
                <a:spcPts val="100"/>
              </a:spcBef>
            </a:pPr>
            <a:r>
              <a:rPr sz="3300" b="1" spc="-630" dirty="0">
                <a:solidFill>
                  <a:srgbClr val="FFFFFF"/>
                </a:solidFill>
                <a:latin typeface="Arial"/>
                <a:cs typeface="Arial"/>
              </a:rPr>
              <a:t>S</a:t>
            </a:r>
            <a:r>
              <a:rPr sz="3300" b="1" spc="-260" dirty="0">
                <a:solidFill>
                  <a:srgbClr val="FFFFFF"/>
                </a:solidFill>
                <a:latin typeface="Arial"/>
                <a:cs typeface="Arial"/>
              </a:rPr>
              <a:t>e</a:t>
            </a:r>
            <a:r>
              <a:rPr sz="3300" b="1" spc="-505" dirty="0">
                <a:solidFill>
                  <a:srgbClr val="FFFFFF"/>
                </a:solidFill>
                <a:latin typeface="Arial"/>
                <a:cs typeface="Arial"/>
              </a:rPr>
              <a:t>c</a:t>
            </a:r>
            <a:r>
              <a:rPr sz="3300" b="1" spc="-265" dirty="0">
                <a:solidFill>
                  <a:srgbClr val="FFFFFF"/>
                </a:solidFill>
                <a:latin typeface="Arial"/>
                <a:cs typeface="Arial"/>
              </a:rPr>
              <a:t>u</a:t>
            </a:r>
            <a:r>
              <a:rPr sz="3300" b="1" spc="-185" dirty="0">
                <a:solidFill>
                  <a:srgbClr val="FFFFFF"/>
                </a:solidFill>
                <a:latin typeface="Arial"/>
                <a:cs typeface="Arial"/>
              </a:rPr>
              <a:t>r</a:t>
            </a:r>
            <a:r>
              <a:rPr sz="3300" b="1" spc="-135" dirty="0">
                <a:solidFill>
                  <a:srgbClr val="FFFFFF"/>
                </a:solidFill>
                <a:latin typeface="Arial"/>
                <a:cs typeface="Arial"/>
              </a:rPr>
              <a:t>i</a:t>
            </a:r>
            <a:r>
              <a:rPr sz="3300" b="1" spc="-250" dirty="0">
                <a:solidFill>
                  <a:srgbClr val="FFFFFF"/>
                </a:solidFill>
                <a:latin typeface="Arial"/>
                <a:cs typeface="Arial"/>
              </a:rPr>
              <a:t>t</a:t>
            </a:r>
            <a:r>
              <a:rPr sz="3300" b="1" spc="-85" dirty="0">
                <a:solidFill>
                  <a:srgbClr val="FFFFFF"/>
                </a:solidFill>
                <a:latin typeface="Arial"/>
                <a:cs typeface="Arial"/>
              </a:rPr>
              <a:t>y</a:t>
            </a:r>
            <a:endParaRPr sz="3300">
              <a:latin typeface="Arial"/>
              <a:cs typeface="Arial"/>
            </a:endParaRPr>
          </a:p>
        </p:txBody>
      </p:sp>
      <p:pic>
        <p:nvPicPr>
          <p:cNvPr id="5" name="object 5"/>
          <p:cNvPicPr/>
          <p:nvPr/>
        </p:nvPicPr>
        <p:blipFill>
          <a:blip r:embed="rId3" cstate="print"/>
          <a:stretch>
            <a:fillRect/>
          </a:stretch>
        </p:blipFill>
        <p:spPr>
          <a:xfrm>
            <a:off x="7110983" y="3380232"/>
            <a:ext cx="3197352" cy="2743200"/>
          </a:xfrm>
          <a:prstGeom prst="rect">
            <a:avLst/>
          </a:prstGeom>
        </p:spPr>
      </p:pic>
      <p:sp>
        <p:nvSpPr>
          <p:cNvPr id="6" name="object 6"/>
          <p:cNvSpPr txBox="1"/>
          <p:nvPr/>
        </p:nvSpPr>
        <p:spPr>
          <a:xfrm>
            <a:off x="8152403" y="4408423"/>
            <a:ext cx="1113790" cy="528320"/>
          </a:xfrm>
          <a:prstGeom prst="rect">
            <a:avLst/>
          </a:prstGeom>
        </p:spPr>
        <p:txBody>
          <a:bodyPr vert="horz" wrap="square" lIns="0" tIns="12700" rIns="0" bIns="0" rtlCol="0">
            <a:spAutoFit/>
          </a:bodyPr>
          <a:lstStyle/>
          <a:p>
            <a:pPr marL="12700">
              <a:lnSpc>
                <a:spcPct val="100000"/>
              </a:lnSpc>
              <a:spcBef>
                <a:spcPts val="100"/>
              </a:spcBef>
            </a:pPr>
            <a:r>
              <a:rPr sz="3300" b="1" spc="-315" dirty="0">
                <a:solidFill>
                  <a:srgbClr val="FFFFFF"/>
                </a:solidFill>
                <a:latin typeface="Arial"/>
                <a:cs typeface="Arial"/>
              </a:rPr>
              <a:t>Sa</a:t>
            </a:r>
            <a:r>
              <a:rPr sz="3300" b="1" spc="-140" dirty="0">
                <a:solidFill>
                  <a:srgbClr val="FFFFFF"/>
                </a:solidFill>
                <a:latin typeface="Arial"/>
                <a:cs typeface="Arial"/>
              </a:rPr>
              <a:t>f</a:t>
            </a:r>
            <a:r>
              <a:rPr sz="3300" b="1" spc="-195" dirty="0">
                <a:solidFill>
                  <a:srgbClr val="FFFFFF"/>
                </a:solidFill>
                <a:latin typeface="Arial"/>
                <a:cs typeface="Arial"/>
              </a:rPr>
              <a:t>ety</a:t>
            </a:r>
            <a:endParaRPr sz="3300">
              <a:latin typeface="Arial"/>
              <a:cs typeface="Arial"/>
            </a:endParaRPr>
          </a:p>
        </p:txBody>
      </p:sp>
      <p:sp>
        <p:nvSpPr>
          <p:cNvPr id="7" name="object 7"/>
          <p:cNvSpPr txBox="1"/>
          <p:nvPr/>
        </p:nvSpPr>
        <p:spPr>
          <a:xfrm>
            <a:off x="1767841" y="1322323"/>
            <a:ext cx="3458845" cy="683895"/>
          </a:xfrm>
          <a:prstGeom prst="rect">
            <a:avLst/>
          </a:prstGeom>
        </p:spPr>
        <p:txBody>
          <a:bodyPr vert="horz" wrap="square" lIns="0" tIns="12700" rIns="0" bIns="0" rtlCol="0">
            <a:spAutoFit/>
          </a:bodyPr>
          <a:lstStyle/>
          <a:p>
            <a:pPr marL="355600" indent="-342900">
              <a:lnSpc>
                <a:spcPts val="2590"/>
              </a:lnSpc>
              <a:spcBef>
                <a:spcPts val="100"/>
              </a:spcBef>
              <a:buClr>
                <a:srgbClr val="2FA3EE"/>
              </a:buClr>
              <a:buFont typeface="Arial MT"/>
              <a:buChar char="•"/>
              <a:tabLst>
                <a:tab pos="354965" algn="l"/>
                <a:tab pos="355600" algn="l"/>
              </a:tabLst>
            </a:pPr>
            <a:r>
              <a:rPr sz="2400" b="1" spc="-509" dirty="0">
                <a:latin typeface="Verdana"/>
                <a:cs typeface="Verdana"/>
              </a:rPr>
              <a:t>Se</a:t>
            </a:r>
            <a:r>
              <a:rPr sz="2400" b="1" spc="-440" dirty="0">
                <a:latin typeface="Verdana"/>
                <a:cs typeface="Verdana"/>
              </a:rPr>
              <a:t>cu</a:t>
            </a:r>
            <a:r>
              <a:rPr sz="2400" b="1" spc="-445" dirty="0">
                <a:latin typeface="Verdana"/>
                <a:cs typeface="Verdana"/>
              </a:rPr>
              <a:t>r</a:t>
            </a:r>
            <a:r>
              <a:rPr sz="2400" b="1" spc="-200" dirty="0">
                <a:latin typeface="Verdana"/>
                <a:cs typeface="Verdana"/>
              </a:rPr>
              <a:t>i</a:t>
            </a:r>
            <a:r>
              <a:rPr sz="2400" b="1" spc="-470" dirty="0">
                <a:latin typeface="Verdana"/>
                <a:cs typeface="Verdana"/>
              </a:rPr>
              <a:t>t</a:t>
            </a:r>
            <a:r>
              <a:rPr sz="2400" b="1" spc="-290" dirty="0">
                <a:latin typeface="Verdana"/>
                <a:cs typeface="Verdana"/>
              </a:rPr>
              <a:t>y</a:t>
            </a:r>
            <a:r>
              <a:rPr sz="2400" b="1" spc="-185" dirty="0">
                <a:latin typeface="Verdana"/>
                <a:cs typeface="Verdana"/>
              </a:rPr>
              <a:t> </a:t>
            </a:r>
            <a:r>
              <a:rPr sz="2400" b="1" spc="-555" dirty="0">
                <a:latin typeface="Verdana"/>
                <a:cs typeface="Verdana"/>
              </a:rPr>
              <a:t>(</a:t>
            </a:r>
            <a:r>
              <a:rPr sz="2400" b="1" spc="-440" dirty="0">
                <a:latin typeface="Verdana"/>
                <a:cs typeface="Verdana"/>
              </a:rPr>
              <a:t>c</a:t>
            </a:r>
            <a:r>
              <a:rPr sz="2400" b="1" spc="-290" dirty="0">
                <a:latin typeface="Verdana"/>
                <a:cs typeface="Verdana"/>
              </a:rPr>
              <a:t>y</a:t>
            </a:r>
            <a:r>
              <a:rPr sz="2400" b="1" spc="-405" dirty="0">
                <a:latin typeface="Verdana"/>
                <a:cs typeface="Verdana"/>
              </a:rPr>
              <a:t>b</a:t>
            </a:r>
            <a:r>
              <a:rPr sz="2400" b="1" spc="-445" dirty="0">
                <a:latin typeface="Verdana"/>
                <a:cs typeface="Verdana"/>
              </a:rPr>
              <a:t>er</a:t>
            </a:r>
            <a:r>
              <a:rPr sz="2400" b="1" spc="-185" dirty="0">
                <a:latin typeface="Verdana"/>
                <a:cs typeface="Verdana"/>
              </a:rPr>
              <a:t> </a:t>
            </a:r>
            <a:r>
              <a:rPr sz="2400" b="1" spc="-400" dirty="0">
                <a:latin typeface="Verdana"/>
                <a:cs typeface="Verdana"/>
              </a:rPr>
              <a:t>s</a:t>
            </a:r>
            <a:r>
              <a:rPr sz="2400" b="1" spc="-445" dirty="0">
                <a:latin typeface="Verdana"/>
                <a:cs typeface="Verdana"/>
              </a:rPr>
              <a:t>e</a:t>
            </a:r>
            <a:r>
              <a:rPr sz="2400" b="1" spc="-440" dirty="0">
                <a:latin typeface="Verdana"/>
                <a:cs typeface="Verdana"/>
              </a:rPr>
              <a:t>cu</a:t>
            </a:r>
            <a:r>
              <a:rPr sz="2400" b="1" spc="-445" dirty="0">
                <a:latin typeface="Verdana"/>
                <a:cs typeface="Verdana"/>
              </a:rPr>
              <a:t>r</a:t>
            </a:r>
            <a:r>
              <a:rPr sz="2400" b="1" spc="-200" dirty="0">
                <a:latin typeface="Verdana"/>
                <a:cs typeface="Verdana"/>
              </a:rPr>
              <a:t>i</a:t>
            </a:r>
            <a:r>
              <a:rPr sz="2400" b="1" spc="-470" dirty="0">
                <a:latin typeface="Verdana"/>
                <a:cs typeface="Verdana"/>
              </a:rPr>
              <a:t>t</a:t>
            </a:r>
            <a:r>
              <a:rPr sz="2400" b="1" spc="-290" dirty="0">
                <a:latin typeface="Verdana"/>
                <a:cs typeface="Verdana"/>
              </a:rPr>
              <a:t>y</a:t>
            </a:r>
            <a:r>
              <a:rPr sz="2400" b="1" spc="-555" dirty="0">
                <a:latin typeface="Verdana"/>
                <a:cs typeface="Verdana"/>
              </a:rPr>
              <a:t>)</a:t>
            </a:r>
            <a:r>
              <a:rPr sz="2400" b="1" spc="-345" dirty="0">
                <a:latin typeface="Verdana"/>
                <a:cs typeface="Verdana"/>
              </a:rPr>
              <a:t>:</a:t>
            </a:r>
            <a:endParaRPr sz="2400">
              <a:latin typeface="Verdana"/>
              <a:cs typeface="Verdana"/>
            </a:endParaRPr>
          </a:p>
          <a:p>
            <a:pPr marL="355600">
              <a:lnSpc>
                <a:spcPts val="2590"/>
              </a:lnSpc>
            </a:pPr>
            <a:r>
              <a:rPr sz="2400" spc="-210" dirty="0">
                <a:latin typeface="Microsoft Sans Serif"/>
                <a:cs typeface="Microsoft Sans Serif"/>
              </a:rPr>
              <a:t>e</a:t>
            </a:r>
            <a:r>
              <a:rPr sz="2400" spc="-215" dirty="0">
                <a:latin typeface="Microsoft Sans Serif"/>
                <a:cs typeface="Microsoft Sans Serif"/>
              </a:rPr>
              <a:t>n</a:t>
            </a:r>
            <a:r>
              <a:rPr sz="2400" spc="-405" dirty="0">
                <a:latin typeface="Microsoft Sans Serif"/>
                <a:cs typeface="Microsoft Sans Serif"/>
              </a:rPr>
              <a:t>s</a:t>
            </a:r>
            <a:r>
              <a:rPr sz="2400" spc="-290" dirty="0">
                <a:latin typeface="Microsoft Sans Serif"/>
                <a:cs typeface="Microsoft Sans Serif"/>
              </a:rPr>
              <a:t>u</a:t>
            </a:r>
            <a:r>
              <a:rPr sz="2400" dirty="0">
                <a:latin typeface="Microsoft Sans Serif"/>
                <a:cs typeface="Microsoft Sans Serif"/>
              </a:rPr>
              <a:t>r</a:t>
            </a:r>
            <a:r>
              <a:rPr sz="2400" spc="-135" dirty="0">
                <a:latin typeface="Microsoft Sans Serif"/>
                <a:cs typeface="Microsoft Sans Serif"/>
              </a:rPr>
              <a:t>e</a:t>
            </a:r>
            <a:r>
              <a:rPr sz="2400" spc="20" dirty="0">
                <a:latin typeface="Microsoft Sans Serif"/>
                <a:cs typeface="Microsoft Sans Serif"/>
              </a:rPr>
              <a:t> </a:t>
            </a:r>
            <a:r>
              <a:rPr sz="2400" spc="-25" dirty="0">
                <a:latin typeface="Microsoft Sans Serif"/>
                <a:cs typeface="Microsoft Sans Serif"/>
              </a:rPr>
              <a:t>t</a:t>
            </a:r>
            <a:r>
              <a:rPr sz="2400" spc="-290" dirty="0">
                <a:latin typeface="Microsoft Sans Serif"/>
                <a:cs typeface="Microsoft Sans Serif"/>
              </a:rPr>
              <a:t>h</a:t>
            </a:r>
            <a:r>
              <a:rPr sz="2400" spc="-135" dirty="0">
                <a:latin typeface="Microsoft Sans Serif"/>
                <a:cs typeface="Microsoft Sans Serif"/>
              </a:rPr>
              <a:t>e</a:t>
            </a:r>
            <a:r>
              <a:rPr sz="2400" spc="20" dirty="0">
                <a:latin typeface="Microsoft Sans Serif"/>
                <a:cs typeface="Microsoft Sans Serif"/>
              </a:rPr>
              <a:t> </a:t>
            </a:r>
            <a:r>
              <a:rPr sz="2400" spc="-280" dirty="0">
                <a:latin typeface="Microsoft Sans Serif"/>
                <a:cs typeface="Microsoft Sans Serif"/>
              </a:rPr>
              <a:t>c</a:t>
            </a:r>
            <a:r>
              <a:rPr sz="2400" spc="-210" dirty="0">
                <a:latin typeface="Microsoft Sans Serif"/>
                <a:cs typeface="Microsoft Sans Serif"/>
              </a:rPr>
              <a:t>o</a:t>
            </a:r>
            <a:r>
              <a:rPr sz="2400" spc="-215" dirty="0">
                <a:latin typeface="Microsoft Sans Serif"/>
                <a:cs typeface="Microsoft Sans Serif"/>
              </a:rPr>
              <a:t>n</a:t>
            </a:r>
            <a:r>
              <a:rPr sz="2400" spc="130" dirty="0">
                <a:latin typeface="Microsoft Sans Serif"/>
                <a:cs typeface="Microsoft Sans Serif"/>
              </a:rPr>
              <a:t>f</a:t>
            </a:r>
            <a:r>
              <a:rPr sz="2400" spc="-30" dirty="0">
                <a:latin typeface="Microsoft Sans Serif"/>
                <a:cs typeface="Microsoft Sans Serif"/>
              </a:rPr>
              <a:t>i</a:t>
            </a:r>
            <a:r>
              <a:rPr sz="2400" spc="-15" dirty="0">
                <a:latin typeface="Microsoft Sans Serif"/>
                <a:cs typeface="Microsoft Sans Serif"/>
              </a:rPr>
              <a:t>d</a:t>
            </a:r>
            <a:r>
              <a:rPr sz="2400" spc="-210" dirty="0">
                <a:latin typeface="Microsoft Sans Serif"/>
                <a:cs typeface="Microsoft Sans Serif"/>
              </a:rPr>
              <a:t>e</a:t>
            </a:r>
            <a:r>
              <a:rPr sz="2400" spc="-215" dirty="0">
                <a:latin typeface="Microsoft Sans Serif"/>
                <a:cs typeface="Microsoft Sans Serif"/>
              </a:rPr>
              <a:t>n</a:t>
            </a:r>
            <a:r>
              <a:rPr sz="2400" spc="-25" dirty="0">
                <a:latin typeface="Microsoft Sans Serif"/>
                <a:cs typeface="Microsoft Sans Serif"/>
              </a:rPr>
              <a:t>t</a:t>
            </a:r>
            <a:r>
              <a:rPr sz="2400" spc="-30" dirty="0">
                <a:latin typeface="Microsoft Sans Serif"/>
                <a:cs typeface="Microsoft Sans Serif"/>
              </a:rPr>
              <a:t>i</a:t>
            </a:r>
            <a:r>
              <a:rPr sz="2400" spc="-15" dirty="0">
                <a:latin typeface="Microsoft Sans Serif"/>
                <a:cs typeface="Microsoft Sans Serif"/>
              </a:rPr>
              <a:t>a</a:t>
            </a:r>
            <a:r>
              <a:rPr sz="2400" spc="-30" dirty="0">
                <a:latin typeface="Microsoft Sans Serif"/>
                <a:cs typeface="Microsoft Sans Serif"/>
              </a:rPr>
              <a:t>li</a:t>
            </a:r>
            <a:r>
              <a:rPr sz="2400" spc="-25" dirty="0">
                <a:latin typeface="Microsoft Sans Serif"/>
                <a:cs typeface="Microsoft Sans Serif"/>
              </a:rPr>
              <a:t>t</a:t>
            </a:r>
            <a:r>
              <a:rPr sz="2400" spc="-170" dirty="0">
                <a:latin typeface="Microsoft Sans Serif"/>
                <a:cs typeface="Microsoft Sans Serif"/>
              </a:rPr>
              <a:t>y</a:t>
            </a:r>
            <a:r>
              <a:rPr sz="2400" spc="-145" dirty="0">
                <a:latin typeface="Microsoft Sans Serif"/>
                <a:cs typeface="Microsoft Sans Serif"/>
              </a:rPr>
              <a:t>,</a:t>
            </a:r>
            <a:endParaRPr sz="2400">
              <a:latin typeface="Microsoft Sans Serif"/>
              <a:cs typeface="Microsoft Sans Serif"/>
            </a:endParaRPr>
          </a:p>
        </p:txBody>
      </p:sp>
      <p:sp>
        <p:nvSpPr>
          <p:cNvPr id="8" name="object 8"/>
          <p:cNvSpPr txBox="1"/>
          <p:nvPr/>
        </p:nvSpPr>
        <p:spPr>
          <a:xfrm>
            <a:off x="2110741" y="1907540"/>
            <a:ext cx="3228975" cy="1266190"/>
          </a:xfrm>
          <a:prstGeom prst="rect">
            <a:avLst/>
          </a:prstGeom>
        </p:spPr>
        <p:txBody>
          <a:bodyPr vert="horz" wrap="square" lIns="0" tIns="86995" rIns="0" bIns="0" rtlCol="0">
            <a:spAutoFit/>
          </a:bodyPr>
          <a:lstStyle/>
          <a:p>
            <a:pPr marL="12700" marR="5080">
              <a:lnSpc>
                <a:spcPct val="79700"/>
              </a:lnSpc>
              <a:spcBef>
                <a:spcPts val="685"/>
              </a:spcBef>
            </a:pPr>
            <a:r>
              <a:rPr sz="2400" spc="-135" dirty="0">
                <a:latin typeface="Microsoft Sans Serif"/>
                <a:cs typeface="Microsoft Sans Serif"/>
              </a:rPr>
              <a:t>authenticity,</a:t>
            </a:r>
            <a:r>
              <a:rPr sz="2400" spc="10" dirty="0">
                <a:latin typeface="Microsoft Sans Serif"/>
                <a:cs typeface="Microsoft Sans Serif"/>
              </a:rPr>
              <a:t> </a:t>
            </a:r>
            <a:r>
              <a:rPr sz="2400" spc="-85" dirty="0">
                <a:latin typeface="Microsoft Sans Serif"/>
                <a:cs typeface="Microsoft Sans Serif"/>
              </a:rPr>
              <a:t>integrity,</a:t>
            </a:r>
            <a:r>
              <a:rPr sz="2400" spc="15" dirty="0">
                <a:latin typeface="Microsoft Sans Serif"/>
                <a:cs typeface="Microsoft Sans Serif"/>
              </a:rPr>
              <a:t> </a:t>
            </a:r>
            <a:r>
              <a:rPr sz="2400" spc="-145" dirty="0">
                <a:latin typeface="Microsoft Sans Serif"/>
                <a:cs typeface="Microsoft Sans Serif"/>
              </a:rPr>
              <a:t>, </a:t>
            </a:r>
            <a:r>
              <a:rPr sz="2400" spc="-140" dirty="0">
                <a:latin typeface="Microsoft Sans Serif"/>
                <a:cs typeface="Microsoft Sans Serif"/>
              </a:rPr>
              <a:t> </a:t>
            </a:r>
            <a:r>
              <a:rPr sz="2400" spc="-55" dirty="0">
                <a:latin typeface="Microsoft Sans Serif"/>
                <a:cs typeface="Microsoft Sans Serif"/>
              </a:rPr>
              <a:t>availability,</a:t>
            </a:r>
            <a:r>
              <a:rPr sz="2400" spc="10" dirty="0">
                <a:latin typeface="Microsoft Sans Serif"/>
                <a:cs typeface="Microsoft Sans Serif"/>
              </a:rPr>
              <a:t> </a:t>
            </a:r>
            <a:r>
              <a:rPr sz="2400" spc="-180" dirty="0">
                <a:latin typeface="Microsoft Sans Serif"/>
                <a:cs typeface="Microsoft Sans Serif"/>
              </a:rPr>
              <a:t>non- </a:t>
            </a:r>
            <a:r>
              <a:rPr sz="2400" spc="-175" dirty="0">
                <a:latin typeface="Microsoft Sans Serif"/>
                <a:cs typeface="Microsoft Sans Serif"/>
              </a:rPr>
              <a:t> </a:t>
            </a:r>
            <a:r>
              <a:rPr sz="2400" dirty="0">
                <a:latin typeface="Microsoft Sans Serif"/>
                <a:cs typeface="Microsoft Sans Serif"/>
              </a:rPr>
              <a:t>r</a:t>
            </a:r>
            <a:r>
              <a:rPr sz="2400" spc="-75" dirty="0">
                <a:latin typeface="Microsoft Sans Serif"/>
                <a:cs typeface="Microsoft Sans Serif"/>
              </a:rPr>
              <a:t>ep</a:t>
            </a:r>
            <a:r>
              <a:rPr sz="2400" spc="-290" dirty="0">
                <a:latin typeface="Microsoft Sans Serif"/>
                <a:cs typeface="Microsoft Sans Serif"/>
              </a:rPr>
              <a:t>u</a:t>
            </a:r>
            <a:r>
              <a:rPr sz="2400" spc="-15" dirty="0">
                <a:latin typeface="Microsoft Sans Serif"/>
                <a:cs typeface="Microsoft Sans Serif"/>
              </a:rPr>
              <a:t>d</a:t>
            </a:r>
            <a:r>
              <a:rPr sz="2400" spc="-30" dirty="0">
                <a:latin typeface="Microsoft Sans Serif"/>
                <a:cs typeface="Microsoft Sans Serif"/>
              </a:rPr>
              <a:t>i</a:t>
            </a:r>
            <a:r>
              <a:rPr sz="2400" spc="-15" dirty="0">
                <a:latin typeface="Microsoft Sans Serif"/>
                <a:cs typeface="Microsoft Sans Serif"/>
              </a:rPr>
              <a:t>a</a:t>
            </a:r>
            <a:r>
              <a:rPr sz="2400" spc="-25" dirty="0">
                <a:latin typeface="Microsoft Sans Serif"/>
                <a:cs typeface="Microsoft Sans Serif"/>
              </a:rPr>
              <a:t>t</a:t>
            </a:r>
            <a:r>
              <a:rPr sz="2400" spc="-30" dirty="0">
                <a:latin typeface="Microsoft Sans Serif"/>
                <a:cs typeface="Microsoft Sans Serif"/>
              </a:rPr>
              <a:t>i</a:t>
            </a:r>
            <a:r>
              <a:rPr sz="2400" spc="-210" dirty="0">
                <a:latin typeface="Microsoft Sans Serif"/>
                <a:cs typeface="Microsoft Sans Serif"/>
              </a:rPr>
              <a:t>on</a:t>
            </a:r>
            <a:r>
              <a:rPr sz="2400" spc="20" dirty="0">
                <a:latin typeface="Microsoft Sans Serif"/>
                <a:cs typeface="Microsoft Sans Serif"/>
              </a:rPr>
              <a:t> </a:t>
            </a:r>
            <a:r>
              <a:rPr sz="2400" spc="-5" dirty="0">
                <a:latin typeface="Microsoft Sans Serif"/>
                <a:cs typeface="Microsoft Sans Serif"/>
              </a:rPr>
              <a:t>of</a:t>
            </a:r>
            <a:r>
              <a:rPr sz="2400" spc="95" dirty="0">
                <a:latin typeface="Microsoft Sans Serif"/>
                <a:cs typeface="Microsoft Sans Serif"/>
              </a:rPr>
              <a:t> </a:t>
            </a:r>
            <a:r>
              <a:rPr sz="2400" spc="-15" dirty="0">
                <a:latin typeface="Microsoft Sans Serif"/>
                <a:cs typeface="Microsoft Sans Serif"/>
              </a:rPr>
              <a:t>a</a:t>
            </a:r>
            <a:r>
              <a:rPr sz="2400" spc="-30" dirty="0">
                <a:latin typeface="Microsoft Sans Serif"/>
                <a:cs typeface="Microsoft Sans Serif"/>
              </a:rPr>
              <a:t>l</a:t>
            </a:r>
            <a:r>
              <a:rPr sz="2400" spc="-25" dirty="0">
                <a:latin typeface="Microsoft Sans Serif"/>
                <a:cs typeface="Microsoft Sans Serif"/>
              </a:rPr>
              <a:t>l</a:t>
            </a:r>
            <a:r>
              <a:rPr sz="2400" spc="20" dirty="0">
                <a:latin typeface="Microsoft Sans Serif"/>
                <a:cs typeface="Microsoft Sans Serif"/>
              </a:rPr>
              <a:t> </a:t>
            </a:r>
            <a:r>
              <a:rPr sz="2400" spc="-15" dirty="0">
                <a:latin typeface="Microsoft Sans Serif"/>
                <a:cs typeface="Microsoft Sans Serif"/>
              </a:rPr>
              <a:t>a</a:t>
            </a:r>
            <a:r>
              <a:rPr sz="2400" spc="-405" dirty="0">
                <a:latin typeface="Microsoft Sans Serif"/>
                <a:cs typeface="Microsoft Sans Serif"/>
              </a:rPr>
              <a:t>ss</a:t>
            </a:r>
            <a:r>
              <a:rPr sz="2400" spc="-105" dirty="0">
                <a:latin typeface="Microsoft Sans Serif"/>
                <a:cs typeface="Microsoft Sans Serif"/>
              </a:rPr>
              <a:t>e</a:t>
            </a:r>
            <a:r>
              <a:rPr sz="2400" spc="-60" dirty="0">
                <a:latin typeface="Microsoft Sans Serif"/>
                <a:cs typeface="Microsoft Sans Serif"/>
              </a:rPr>
              <a:t>t</a:t>
            </a:r>
            <a:r>
              <a:rPr sz="2400" spc="-405" dirty="0">
                <a:latin typeface="Microsoft Sans Serif"/>
                <a:cs typeface="Microsoft Sans Serif"/>
              </a:rPr>
              <a:t>s</a:t>
            </a:r>
            <a:r>
              <a:rPr sz="2400" spc="25" dirty="0">
                <a:latin typeface="Microsoft Sans Serif"/>
                <a:cs typeface="Microsoft Sans Serif"/>
              </a:rPr>
              <a:t> </a:t>
            </a:r>
            <a:r>
              <a:rPr sz="2400" spc="-30" dirty="0">
                <a:latin typeface="Microsoft Sans Serif"/>
                <a:cs typeface="Microsoft Sans Serif"/>
              </a:rPr>
              <a:t>i</a:t>
            </a:r>
            <a:r>
              <a:rPr sz="2400" spc="-185" dirty="0">
                <a:latin typeface="Microsoft Sans Serif"/>
                <a:cs typeface="Microsoft Sans Serif"/>
              </a:rPr>
              <a:t>n  </a:t>
            </a:r>
            <a:r>
              <a:rPr sz="2400" spc="-15" dirty="0">
                <a:latin typeface="Microsoft Sans Serif"/>
                <a:cs typeface="Microsoft Sans Serif"/>
              </a:rPr>
              <a:t>a</a:t>
            </a:r>
            <a:r>
              <a:rPr sz="2400" spc="-30" dirty="0">
                <a:latin typeface="Microsoft Sans Serif"/>
                <a:cs typeface="Microsoft Sans Serif"/>
              </a:rPr>
              <a:t>l</a:t>
            </a:r>
            <a:r>
              <a:rPr sz="2400" spc="-25" dirty="0">
                <a:latin typeface="Microsoft Sans Serif"/>
                <a:cs typeface="Microsoft Sans Serif"/>
              </a:rPr>
              <a:t>l</a:t>
            </a:r>
            <a:r>
              <a:rPr sz="2400" spc="20" dirty="0">
                <a:latin typeface="Microsoft Sans Serif"/>
                <a:cs typeface="Microsoft Sans Serif"/>
              </a:rPr>
              <a:t> </a:t>
            </a:r>
            <a:r>
              <a:rPr sz="2400" spc="-30" dirty="0">
                <a:latin typeface="Microsoft Sans Serif"/>
                <a:cs typeface="Microsoft Sans Serif"/>
              </a:rPr>
              <a:t>l</a:t>
            </a:r>
            <a:r>
              <a:rPr sz="2400" spc="-65" dirty="0">
                <a:latin typeface="Microsoft Sans Serif"/>
                <a:cs typeface="Microsoft Sans Serif"/>
              </a:rPr>
              <a:t>a</a:t>
            </a:r>
            <a:r>
              <a:rPr sz="2400" spc="-50" dirty="0">
                <a:latin typeface="Microsoft Sans Serif"/>
                <a:cs typeface="Microsoft Sans Serif"/>
              </a:rPr>
              <a:t>y</a:t>
            </a:r>
            <a:r>
              <a:rPr sz="2400" spc="-70" dirty="0">
                <a:latin typeface="Microsoft Sans Serif"/>
                <a:cs typeface="Microsoft Sans Serif"/>
              </a:rPr>
              <a:t>er</a:t>
            </a:r>
            <a:r>
              <a:rPr sz="2400" spc="-405" dirty="0">
                <a:latin typeface="Microsoft Sans Serif"/>
                <a:cs typeface="Microsoft Sans Serif"/>
              </a:rPr>
              <a:t>s</a:t>
            </a:r>
            <a:r>
              <a:rPr sz="2400" spc="25" dirty="0">
                <a:latin typeface="Microsoft Sans Serif"/>
                <a:cs typeface="Microsoft Sans Serif"/>
              </a:rPr>
              <a:t> </a:t>
            </a:r>
            <a:r>
              <a:rPr sz="2400" spc="-5" dirty="0">
                <a:latin typeface="Microsoft Sans Serif"/>
                <a:cs typeface="Microsoft Sans Serif"/>
              </a:rPr>
              <a:t>of</a:t>
            </a:r>
            <a:r>
              <a:rPr sz="2400" spc="95" dirty="0">
                <a:latin typeface="Microsoft Sans Serif"/>
                <a:cs typeface="Microsoft Sans Serif"/>
              </a:rPr>
              <a:t> </a:t>
            </a:r>
            <a:r>
              <a:rPr sz="2400" spc="-25" dirty="0">
                <a:latin typeface="Microsoft Sans Serif"/>
                <a:cs typeface="Microsoft Sans Serif"/>
              </a:rPr>
              <a:t>t</a:t>
            </a:r>
            <a:r>
              <a:rPr sz="2400" spc="-290" dirty="0">
                <a:latin typeface="Microsoft Sans Serif"/>
                <a:cs typeface="Microsoft Sans Serif"/>
              </a:rPr>
              <a:t>h</a:t>
            </a:r>
            <a:r>
              <a:rPr sz="2400" spc="-135" dirty="0">
                <a:latin typeface="Microsoft Sans Serif"/>
                <a:cs typeface="Microsoft Sans Serif"/>
              </a:rPr>
              <a:t>e</a:t>
            </a:r>
            <a:r>
              <a:rPr sz="2400" spc="20" dirty="0">
                <a:latin typeface="Microsoft Sans Serif"/>
                <a:cs typeface="Microsoft Sans Serif"/>
              </a:rPr>
              <a:t> </a:t>
            </a:r>
            <a:r>
              <a:rPr sz="2400" spc="-150" dirty="0">
                <a:latin typeface="Microsoft Sans Serif"/>
                <a:cs typeface="Microsoft Sans Serif"/>
              </a:rPr>
              <a:t>I</a:t>
            </a:r>
            <a:r>
              <a:rPr sz="2400" spc="-415" dirty="0">
                <a:latin typeface="Microsoft Sans Serif"/>
                <a:cs typeface="Microsoft Sans Serif"/>
              </a:rPr>
              <a:t>T</a:t>
            </a:r>
            <a:r>
              <a:rPr sz="2400" spc="20" dirty="0">
                <a:latin typeface="Microsoft Sans Serif"/>
                <a:cs typeface="Microsoft Sans Serif"/>
              </a:rPr>
              <a:t> </a:t>
            </a:r>
            <a:r>
              <a:rPr sz="2400" spc="-405" dirty="0">
                <a:latin typeface="Microsoft Sans Serif"/>
                <a:cs typeface="Microsoft Sans Serif"/>
              </a:rPr>
              <a:t>s</a:t>
            </a:r>
            <a:r>
              <a:rPr sz="2400" spc="-204" dirty="0">
                <a:latin typeface="Microsoft Sans Serif"/>
                <a:cs typeface="Microsoft Sans Serif"/>
              </a:rPr>
              <a:t>ys</a:t>
            </a:r>
            <a:r>
              <a:rPr sz="2400" spc="-25" dirty="0">
                <a:latin typeface="Microsoft Sans Serif"/>
                <a:cs typeface="Microsoft Sans Serif"/>
              </a:rPr>
              <a:t>t</a:t>
            </a:r>
            <a:r>
              <a:rPr sz="2400" spc="-215" dirty="0">
                <a:latin typeface="Microsoft Sans Serif"/>
                <a:cs typeface="Microsoft Sans Serif"/>
              </a:rPr>
              <a:t>e</a:t>
            </a:r>
            <a:r>
              <a:rPr sz="2400" spc="-325" dirty="0">
                <a:latin typeface="Microsoft Sans Serif"/>
                <a:cs typeface="Microsoft Sans Serif"/>
              </a:rPr>
              <a:t>m</a:t>
            </a:r>
            <a:r>
              <a:rPr sz="2400" spc="-145" dirty="0">
                <a:latin typeface="Microsoft Sans Serif"/>
                <a:cs typeface="Microsoft Sans Serif"/>
              </a:rPr>
              <a:t>.</a:t>
            </a:r>
            <a:endParaRPr sz="2400">
              <a:latin typeface="Microsoft Sans Serif"/>
              <a:cs typeface="Microsoft Sans Serif"/>
            </a:endParaRPr>
          </a:p>
        </p:txBody>
      </p:sp>
      <p:sp>
        <p:nvSpPr>
          <p:cNvPr id="9" name="object 9"/>
          <p:cNvSpPr txBox="1"/>
          <p:nvPr/>
        </p:nvSpPr>
        <p:spPr>
          <a:xfrm>
            <a:off x="1767841" y="3736340"/>
            <a:ext cx="3620135" cy="1558925"/>
          </a:xfrm>
          <a:prstGeom prst="rect">
            <a:avLst/>
          </a:prstGeom>
        </p:spPr>
        <p:txBody>
          <a:bodyPr vert="horz" wrap="square" lIns="0" tIns="86360" rIns="0" bIns="0" rtlCol="0">
            <a:spAutoFit/>
          </a:bodyPr>
          <a:lstStyle/>
          <a:p>
            <a:pPr marL="355600" marR="5080" indent="-342900">
              <a:lnSpc>
                <a:spcPct val="79800"/>
              </a:lnSpc>
              <a:spcBef>
                <a:spcPts val="680"/>
              </a:spcBef>
              <a:buClr>
                <a:srgbClr val="2FA3EE"/>
              </a:buClr>
              <a:buFont typeface="Arial MT"/>
              <a:buChar char="•"/>
              <a:tabLst>
                <a:tab pos="354965" algn="l"/>
                <a:tab pos="355600" algn="l"/>
                <a:tab pos="1254125" algn="l"/>
              </a:tabLst>
            </a:pPr>
            <a:r>
              <a:rPr sz="2400" b="1" spc="-450" dirty="0">
                <a:latin typeface="Verdana"/>
                <a:cs typeface="Verdana"/>
              </a:rPr>
              <a:t>Sa</a:t>
            </a:r>
            <a:r>
              <a:rPr sz="2400" b="1" spc="-254" dirty="0">
                <a:latin typeface="Verdana"/>
                <a:cs typeface="Verdana"/>
              </a:rPr>
              <a:t>f</a:t>
            </a:r>
            <a:r>
              <a:rPr sz="2400" b="1" spc="-445" dirty="0">
                <a:latin typeface="Verdana"/>
                <a:cs typeface="Verdana"/>
              </a:rPr>
              <a:t>e</a:t>
            </a:r>
            <a:r>
              <a:rPr sz="2400" b="1" spc="-470" dirty="0">
                <a:latin typeface="Verdana"/>
                <a:cs typeface="Verdana"/>
              </a:rPr>
              <a:t>t</a:t>
            </a:r>
            <a:r>
              <a:rPr sz="2400" b="1" spc="-290" dirty="0">
                <a:latin typeface="Verdana"/>
                <a:cs typeface="Verdana"/>
              </a:rPr>
              <a:t>y</a:t>
            </a:r>
            <a:r>
              <a:rPr sz="2400" b="1" spc="-185" dirty="0">
                <a:latin typeface="Verdana"/>
                <a:cs typeface="Verdana"/>
              </a:rPr>
              <a:t> </a:t>
            </a:r>
            <a:r>
              <a:rPr sz="2400" b="1" spc="-555" dirty="0">
                <a:latin typeface="Verdana"/>
                <a:cs typeface="Verdana"/>
              </a:rPr>
              <a:t>(</a:t>
            </a:r>
            <a:r>
              <a:rPr sz="2400" b="1" spc="-405" dirty="0">
                <a:latin typeface="Verdana"/>
                <a:cs typeface="Verdana"/>
              </a:rPr>
              <a:t>p</a:t>
            </a:r>
            <a:r>
              <a:rPr sz="2400" b="1" spc="-490" dirty="0">
                <a:latin typeface="Verdana"/>
                <a:cs typeface="Verdana"/>
              </a:rPr>
              <a:t>h</a:t>
            </a:r>
            <a:r>
              <a:rPr sz="2400" b="1" spc="-290" dirty="0">
                <a:latin typeface="Verdana"/>
                <a:cs typeface="Verdana"/>
              </a:rPr>
              <a:t>y</a:t>
            </a:r>
            <a:r>
              <a:rPr sz="2400" b="1" spc="-400" dirty="0">
                <a:latin typeface="Verdana"/>
                <a:cs typeface="Verdana"/>
              </a:rPr>
              <a:t>s</a:t>
            </a:r>
            <a:r>
              <a:rPr sz="2400" b="1" spc="-200" dirty="0">
                <a:latin typeface="Verdana"/>
                <a:cs typeface="Verdana"/>
              </a:rPr>
              <a:t>i</a:t>
            </a:r>
            <a:r>
              <a:rPr sz="2400" b="1" spc="-440" dirty="0">
                <a:latin typeface="Verdana"/>
                <a:cs typeface="Verdana"/>
              </a:rPr>
              <a:t>c</a:t>
            </a:r>
            <a:r>
              <a:rPr sz="2400" b="1" spc="-360" dirty="0">
                <a:latin typeface="Verdana"/>
                <a:cs typeface="Verdana"/>
              </a:rPr>
              <a:t>a</a:t>
            </a:r>
            <a:r>
              <a:rPr sz="2400" b="1" spc="-185" dirty="0">
                <a:latin typeface="Verdana"/>
                <a:cs typeface="Verdana"/>
              </a:rPr>
              <a:t>l </a:t>
            </a:r>
            <a:r>
              <a:rPr sz="2400" b="1" spc="-400" dirty="0">
                <a:latin typeface="Verdana"/>
                <a:cs typeface="Verdana"/>
              </a:rPr>
              <a:t>s</a:t>
            </a:r>
            <a:r>
              <a:rPr sz="2400" b="1" spc="-445" dirty="0">
                <a:latin typeface="Verdana"/>
                <a:cs typeface="Verdana"/>
              </a:rPr>
              <a:t>e</a:t>
            </a:r>
            <a:r>
              <a:rPr sz="2400" b="1" spc="-440" dirty="0">
                <a:latin typeface="Verdana"/>
                <a:cs typeface="Verdana"/>
              </a:rPr>
              <a:t>cu</a:t>
            </a:r>
            <a:r>
              <a:rPr sz="2400" b="1" spc="-445" dirty="0">
                <a:latin typeface="Verdana"/>
                <a:cs typeface="Verdana"/>
              </a:rPr>
              <a:t>r</a:t>
            </a:r>
            <a:r>
              <a:rPr sz="2400" b="1" spc="-200" dirty="0">
                <a:latin typeface="Verdana"/>
                <a:cs typeface="Verdana"/>
              </a:rPr>
              <a:t>i</a:t>
            </a:r>
            <a:r>
              <a:rPr sz="2400" b="1" spc="-470" dirty="0">
                <a:latin typeface="Verdana"/>
                <a:cs typeface="Verdana"/>
              </a:rPr>
              <a:t>t</a:t>
            </a:r>
            <a:r>
              <a:rPr sz="2400" b="1" spc="-290" dirty="0">
                <a:latin typeface="Verdana"/>
                <a:cs typeface="Verdana"/>
              </a:rPr>
              <a:t>y</a:t>
            </a:r>
            <a:r>
              <a:rPr sz="2400" b="1" spc="-555" dirty="0">
                <a:latin typeface="Verdana"/>
                <a:cs typeface="Verdana"/>
              </a:rPr>
              <a:t>)</a:t>
            </a:r>
            <a:r>
              <a:rPr sz="2400" b="1" spc="-310" dirty="0">
                <a:latin typeface="Verdana"/>
                <a:cs typeface="Verdana"/>
              </a:rPr>
              <a:t>:  </a:t>
            </a:r>
            <a:r>
              <a:rPr sz="2400" spc="-210" dirty="0">
                <a:latin typeface="Microsoft Sans Serif"/>
                <a:cs typeface="Microsoft Sans Serif"/>
              </a:rPr>
              <a:t>e</a:t>
            </a:r>
            <a:r>
              <a:rPr sz="2400" spc="-215" dirty="0">
                <a:latin typeface="Microsoft Sans Serif"/>
                <a:cs typeface="Microsoft Sans Serif"/>
              </a:rPr>
              <a:t>n</a:t>
            </a:r>
            <a:r>
              <a:rPr sz="2400" spc="-405" dirty="0">
                <a:latin typeface="Microsoft Sans Serif"/>
                <a:cs typeface="Microsoft Sans Serif"/>
              </a:rPr>
              <a:t>s</a:t>
            </a:r>
            <a:r>
              <a:rPr sz="2400" spc="-290" dirty="0">
                <a:latin typeface="Microsoft Sans Serif"/>
                <a:cs typeface="Microsoft Sans Serif"/>
              </a:rPr>
              <a:t>u</a:t>
            </a:r>
            <a:r>
              <a:rPr sz="2400" dirty="0">
                <a:latin typeface="Microsoft Sans Serif"/>
                <a:cs typeface="Microsoft Sans Serif"/>
              </a:rPr>
              <a:t>r</a:t>
            </a:r>
            <a:r>
              <a:rPr sz="2400" spc="-135" dirty="0">
                <a:latin typeface="Microsoft Sans Serif"/>
                <a:cs typeface="Microsoft Sans Serif"/>
              </a:rPr>
              <a:t>e</a:t>
            </a:r>
            <a:r>
              <a:rPr sz="2400" spc="20" dirty="0">
                <a:latin typeface="Microsoft Sans Serif"/>
                <a:cs typeface="Microsoft Sans Serif"/>
              </a:rPr>
              <a:t> </a:t>
            </a:r>
            <a:r>
              <a:rPr sz="2400" spc="-25" dirty="0">
                <a:latin typeface="Microsoft Sans Serif"/>
                <a:cs typeface="Microsoft Sans Serif"/>
              </a:rPr>
              <a:t>t</a:t>
            </a:r>
            <a:r>
              <a:rPr sz="2400" spc="-290" dirty="0">
                <a:latin typeface="Microsoft Sans Serif"/>
                <a:cs typeface="Microsoft Sans Serif"/>
              </a:rPr>
              <a:t>h</a:t>
            </a:r>
            <a:r>
              <a:rPr sz="2400" spc="-135" dirty="0">
                <a:latin typeface="Microsoft Sans Serif"/>
                <a:cs typeface="Microsoft Sans Serif"/>
              </a:rPr>
              <a:t>e</a:t>
            </a:r>
            <a:r>
              <a:rPr sz="2400" spc="20" dirty="0">
                <a:latin typeface="Microsoft Sans Serif"/>
                <a:cs typeface="Microsoft Sans Serif"/>
              </a:rPr>
              <a:t> </a:t>
            </a:r>
            <a:r>
              <a:rPr sz="2400" spc="-15" dirty="0">
                <a:latin typeface="Microsoft Sans Serif"/>
                <a:cs typeface="Microsoft Sans Serif"/>
              </a:rPr>
              <a:t>a</a:t>
            </a:r>
            <a:r>
              <a:rPr sz="2400" spc="-280" dirty="0">
                <a:latin typeface="Microsoft Sans Serif"/>
                <a:cs typeface="Microsoft Sans Serif"/>
              </a:rPr>
              <a:t>cc</a:t>
            </a:r>
            <a:r>
              <a:rPr sz="2400" spc="-270" dirty="0">
                <a:latin typeface="Microsoft Sans Serif"/>
                <a:cs typeface="Microsoft Sans Serif"/>
              </a:rPr>
              <a:t>es</a:t>
            </a:r>
            <a:r>
              <a:rPr sz="2400" spc="-405" dirty="0">
                <a:latin typeface="Microsoft Sans Serif"/>
                <a:cs typeface="Microsoft Sans Serif"/>
              </a:rPr>
              <a:t>s</a:t>
            </a:r>
            <a:r>
              <a:rPr sz="2400" spc="25" dirty="0">
                <a:latin typeface="Microsoft Sans Serif"/>
                <a:cs typeface="Microsoft Sans Serif"/>
              </a:rPr>
              <a:t> </a:t>
            </a:r>
            <a:r>
              <a:rPr sz="2400" spc="-280" dirty="0">
                <a:latin typeface="Microsoft Sans Serif"/>
                <a:cs typeface="Microsoft Sans Serif"/>
              </a:rPr>
              <a:t>c</a:t>
            </a:r>
            <a:r>
              <a:rPr sz="2400" spc="-210" dirty="0">
                <a:latin typeface="Microsoft Sans Serif"/>
                <a:cs typeface="Microsoft Sans Serif"/>
              </a:rPr>
              <a:t>o</a:t>
            </a:r>
            <a:r>
              <a:rPr sz="2400" spc="-215" dirty="0">
                <a:latin typeface="Microsoft Sans Serif"/>
                <a:cs typeface="Microsoft Sans Serif"/>
              </a:rPr>
              <a:t>n</a:t>
            </a:r>
            <a:r>
              <a:rPr sz="2400" spc="-25" dirty="0">
                <a:latin typeface="Microsoft Sans Serif"/>
                <a:cs typeface="Microsoft Sans Serif"/>
              </a:rPr>
              <a:t>t</a:t>
            </a:r>
            <a:r>
              <a:rPr sz="2400" spc="-50" dirty="0">
                <a:latin typeface="Microsoft Sans Serif"/>
                <a:cs typeface="Microsoft Sans Serif"/>
              </a:rPr>
              <a:t>r</a:t>
            </a:r>
            <a:r>
              <a:rPr sz="2400" spc="-114" dirty="0">
                <a:latin typeface="Microsoft Sans Serif"/>
                <a:cs typeface="Microsoft Sans Serif"/>
              </a:rPr>
              <a:t>o</a:t>
            </a:r>
            <a:r>
              <a:rPr sz="2400" spc="-55" dirty="0">
                <a:latin typeface="Microsoft Sans Serif"/>
                <a:cs typeface="Microsoft Sans Serif"/>
              </a:rPr>
              <a:t>l</a:t>
            </a:r>
            <a:r>
              <a:rPr sz="2400" spc="-140" dirty="0">
                <a:latin typeface="Microsoft Sans Serif"/>
                <a:cs typeface="Microsoft Sans Serif"/>
              </a:rPr>
              <a:t>,  </a:t>
            </a:r>
            <a:r>
              <a:rPr sz="2400" spc="-60" dirty="0">
                <a:latin typeface="Microsoft Sans Serif"/>
                <a:cs typeface="Microsoft Sans Serif"/>
              </a:rPr>
              <a:t>integrity</a:t>
            </a:r>
            <a:r>
              <a:rPr sz="2400" spc="15" dirty="0">
                <a:latin typeface="Microsoft Sans Serif"/>
                <a:cs typeface="Microsoft Sans Serif"/>
              </a:rPr>
              <a:t> </a:t>
            </a:r>
            <a:r>
              <a:rPr sz="2400" spc="-105" dirty="0">
                <a:latin typeface="Microsoft Sans Serif"/>
                <a:cs typeface="Microsoft Sans Serif"/>
              </a:rPr>
              <a:t>and</a:t>
            </a:r>
            <a:r>
              <a:rPr sz="2400" spc="20" dirty="0">
                <a:latin typeface="Microsoft Sans Serif"/>
                <a:cs typeface="Microsoft Sans Serif"/>
              </a:rPr>
              <a:t> </a:t>
            </a:r>
            <a:r>
              <a:rPr sz="2400" spc="-35" dirty="0">
                <a:latin typeface="Microsoft Sans Serif"/>
                <a:cs typeface="Microsoft Sans Serif"/>
              </a:rPr>
              <a:t>availability </a:t>
            </a:r>
            <a:r>
              <a:rPr sz="2400" spc="-30" dirty="0">
                <a:latin typeface="Microsoft Sans Serif"/>
                <a:cs typeface="Microsoft Sans Serif"/>
              </a:rPr>
              <a:t> </a:t>
            </a:r>
            <a:r>
              <a:rPr sz="2400" spc="-5" dirty="0">
                <a:latin typeface="Microsoft Sans Serif"/>
                <a:cs typeface="Microsoft Sans Serif"/>
              </a:rPr>
              <a:t>of</a:t>
            </a:r>
            <a:r>
              <a:rPr sz="2400" spc="95" dirty="0">
                <a:latin typeface="Microsoft Sans Serif"/>
                <a:cs typeface="Microsoft Sans Serif"/>
              </a:rPr>
              <a:t> </a:t>
            </a:r>
            <a:r>
              <a:rPr sz="2400" spc="-25" dirty="0">
                <a:latin typeface="Microsoft Sans Serif"/>
                <a:cs typeface="Microsoft Sans Serif"/>
              </a:rPr>
              <a:t>t</a:t>
            </a:r>
            <a:r>
              <a:rPr sz="2400" spc="-290" dirty="0">
                <a:latin typeface="Microsoft Sans Serif"/>
                <a:cs typeface="Microsoft Sans Serif"/>
              </a:rPr>
              <a:t>h</a:t>
            </a:r>
            <a:r>
              <a:rPr sz="2400" spc="-135" dirty="0">
                <a:latin typeface="Microsoft Sans Serif"/>
                <a:cs typeface="Microsoft Sans Serif"/>
              </a:rPr>
              <a:t>e</a:t>
            </a:r>
            <a:r>
              <a:rPr sz="2400" spc="20" dirty="0">
                <a:latin typeface="Microsoft Sans Serif"/>
                <a:cs typeface="Microsoft Sans Serif"/>
              </a:rPr>
              <a:t> </a:t>
            </a:r>
            <a:r>
              <a:rPr sz="2400" spc="-15" dirty="0">
                <a:latin typeface="Microsoft Sans Serif"/>
                <a:cs typeface="Microsoft Sans Serif"/>
              </a:rPr>
              <a:t>a</a:t>
            </a:r>
            <a:r>
              <a:rPr sz="2400" spc="-405" dirty="0">
                <a:latin typeface="Microsoft Sans Serif"/>
                <a:cs typeface="Microsoft Sans Serif"/>
              </a:rPr>
              <a:t>ss</a:t>
            </a:r>
            <a:r>
              <a:rPr sz="2400" spc="-105" dirty="0">
                <a:latin typeface="Microsoft Sans Serif"/>
                <a:cs typeface="Microsoft Sans Serif"/>
              </a:rPr>
              <a:t>e</a:t>
            </a:r>
            <a:r>
              <a:rPr sz="2400" spc="-60" dirty="0">
                <a:latin typeface="Microsoft Sans Serif"/>
                <a:cs typeface="Microsoft Sans Serif"/>
              </a:rPr>
              <a:t>t</a:t>
            </a:r>
            <a:r>
              <a:rPr sz="2400" spc="-405" dirty="0">
                <a:latin typeface="Microsoft Sans Serif"/>
                <a:cs typeface="Microsoft Sans Serif"/>
              </a:rPr>
              <a:t>s</a:t>
            </a:r>
            <a:r>
              <a:rPr sz="2400" spc="25" dirty="0">
                <a:latin typeface="Microsoft Sans Serif"/>
                <a:cs typeface="Microsoft Sans Serif"/>
              </a:rPr>
              <a:t> </a:t>
            </a:r>
            <a:r>
              <a:rPr sz="2400" spc="-30" dirty="0">
                <a:latin typeface="Microsoft Sans Serif"/>
                <a:cs typeface="Microsoft Sans Serif"/>
              </a:rPr>
              <a:t>i</a:t>
            </a:r>
            <a:r>
              <a:rPr sz="2400" spc="-285" dirty="0">
                <a:latin typeface="Microsoft Sans Serif"/>
                <a:cs typeface="Microsoft Sans Serif"/>
              </a:rPr>
              <a:t>n</a:t>
            </a:r>
            <a:r>
              <a:rPr sz="2400" spc="20" dirty="0">
                <a:latin typeface="Microsoft Sans Serif"/>
                <a:cs typeface="Microsoft Sans Serif"/>
              </a:rPr>
              <a:t> </a:t>
            </a:r>
            <a:r>
              <a:rPr sz="2400" spc="-25" dirty="0">
                <a:latin typeface="Microsoft Sans Serif"/>
                <a:cs typeface="Microsoft Sans Serif"/>
              </a:rPr>
              <a:t>t</a:t>
            </a:r>
            <a:r>
              <a:rPr sz="2400" spc="-290" dirty="0">
                <a:latin typeface="Microsoft Sans Serif"/>
                <a:cs typeface="Microsoft Sans Serif"/>
              </a:rPr>
              <a:t>h</a:t>
            </a:r>
            <a:r>
              <a:rPr sz="2400" spc="-135" dirty="0">
                <a:latin typeface="Microsoft Sans Serif"/>
                <a:cs typeface="Microsoft Sans Serif"/>
              </a:rPr>
              <a:t>e</a:t>
            </a:r>
            <a:r>
              <a:rPr sz="2400" spc="20" dirty="0">
                <a:latin typeface="Microsoft Sans Serif"/>
                <a:cs typeface="Microsoft Sans Serif"/>
              </a:rPr>
              <a:t> </a:t>
            </a:r>
            <a:r>
              <a:rPr sz="2400" spc="-25" dirty="0">
                <a:latin typeface="Microsoft Sans Serif"/>
                <a:cs typeface="Microsoft Sans Serif"/>
              </a:rPr>
              <a:t>t</a:t>
            </a:r>
            <a:r>
              <a:rPr sz="2400" spc="-185" dirty="0">
                <a:latin typeface="Microsoft Sans Serif"/>
                <a:cs typeface="Microsoft Sans Serif"/>
              </a:rPr>
              <a:t>w</a:t>
            </a:r>
            <a:r>
              <a:rPr sz="2400" spc="-90" dirty="0">
                <a:latin typeface="Microsoft Sans Serif"/>
                <a:cs typeface="Microsoft Sans Serif"/>
              </a:rPr>
              <a:t>o  </a:t>
            </a:r>
            <a:r>
              <a:rPr sz="2400" spc="-114" dirty="0">
                <a:latin typeface="Microsoft Sans Serif"/>
                <a:cs typeface="Microsoft Sans Serif"/>
              </a:rPr>
              <a:t>layers	</a:t>
            </a:r>
            <a:r>
              <a:rPr sz="2400" spc="-150" dirty="0">
                <a:latin typeface="Microsoft Sans Serif"/>
                <a:cs typeface="Microsoft Sans Serif"/>
              </a:rPr>
              <a:t>(1st,</a:t>
            </a:r>
            <a:r>
              <a:rPr sz="2400" spc="15" dirty="0">
                <a:latin typeface="Microsoft Sans Serif"/>
                <a:cs typeface="Microsoft Sans Serif"/>
              </a:rPr>
              <a:t> </a:t>
            </a:r>
            <a:r>
              <a:rPr sz="2400" spc="-125" dirty="0">
                <a:latin typeface="Microsoft Sans Serif"/>
                <a:cs typeface="Microsoft Sans Serif"/>
              </a:rPr>
              <a:t>6th).</a:t>
            </a:r>
            <a:endParaRPr sz="2400">
              <a:latin typeface="Microsoft Sans Serif"/>
              <a:cs typeface="Microsoft Sans Serif"/>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4867" y="723900"/>
            <a:ext cx="3902710" cy="513080"/>
          </a:xfrm>
          <a:prstGeom prst="rect">
            <a:avLst/>
          </a:prstGeom>
        </p:spPr>
        <p:txBody>
          <a:bodyPr vert="horz" wrap="square" lIns="0" tIns="12700" rIns="0" bIns="0" rtlCol="0">
            <a:spAutoFit/>
          </a:bodyPr>
          <a:lstStyle/>
          <a:p>
            <a:pPr marL="12700">
              <a:lnSpc>
                <a:spcPct val="100000"/>
              </a:lnSpc>
              <a:spcBef>
                <a:spcPts val="100"/>
              </a:spcBef>
            </a:pPr>
            <a:r>
              <a:rPr sz="3200" spc="-560" dirty="0">
                <a:solidFill>
                  <a:srgbClr val="3F6BB4"/>
                </a:solidFill>
              </a:rPr>
              <a:t>T</a:t>
            </a:r>
            <a:r>
              <a:rPr sz="3200" spc="-380" dirty="0">
                <a:solidFill>
                  <a:srgbClr val="3F6BB4"/>
                </a:solidFill>
              </a:rPr>
              <a:t>H</a:t>
            </a:r>
            <a:r>
              <a:rPr sz="3200" spc="-755" dirty="0">
                <a:solidFill>
                  <a:srgbClr val="3F6BB4"/>
                </a:solidFill>
              </a:rPr>
              <a:t>R</a:t>
            </a:r>
            <a:r>
              <a:rPr sz="3200" spc="-700" dirty="0">
                <a:solidFill>
                  <a:srgbClr val="3F6BB4"/>
                </a:solidFill>
              </a:rPr>
              <a:t>E</a:t>
            </a:r>
            <a:r>
              <a:rPr sz="3200" spc="-360" dirty="0">
                <a:solidFill>
                  <a:srgbClr val="3F6BB4"/>
                </a:solidFill>
              </a:rPr>
              <a:t>A</a:t>
            </a:r>
            <a:r>
              <a:rPr sz="3200" spc="-560" dirty="0">
                <a:solidFill>
                  <a:srgbClr val="3F6BB4"/>
                </a:solidFill>
              </a:rPr>
              <a:t>T</a:t>
            </a:r>
            <a:r>
              <a:rPr sz="3200" spc="-535" dirty="0">
                <a:solidFill>
                  <a:srgbClr val="3F6BB4"/>
                </a:solidFill>
              </a:rPr>
              <a:t>S</a:t>
            </a:r>
            <a:r>
              <a:rPr sz="3200" spc="35" dirty="0">
                <a:solidFill>
                  <a:srgbClr val="3F6BB4"/>
                </a:solidFill>
              </a:rPr>
              <a:t> </a:t>
            </a:r>
            <a:r>
              <a:rPr sz="3200" spc="-204" dirty="0">
                <a:solidFill>
                  <a:srgbClr val="3F6BB4"/>
                </a:solidFill>
              </a:rPr>
              <a:t>A</a:t>
            </a:r>
            <a:r>
              <a:rPr sz="3200" spc="-180" dirty="0">
                <a:solidFill>
                  <a:srgbClr val="3F6BB4"/>
                </a:solidFill>
              </a:rPr>
              <a:t>N</a:t>
            </a:r>
            <a:r>
              <a:rPr sz="3200" spc="-380" dirty="0">
                <a:solidFill>
                  <a:srgbClr val="3F6BB4"/>
                </a:solidFill>
              </a:rPr>
              <a:t>D</a:t>
            </a:r>
            <a:r>
              <a:rPr sz="3200" spc="40" dirty="0">
                <a:solidFill>
                  <a:srgbClr val="3F6BB4"/>
                </a:solidFill>
              </a:rPr>
              <a:t> </a:t>
            </a:r>
            <a:r>
              <a:rPr sz="3200" spc="-360" dirty="0">
                <a:solidFill>
                  <a:srgbClr val="3F6BB4"/>
                </a:solidFill>
              </a:rPr>
              <a:t>A</a:t>
            </a:r>
            <a:r>
              <a:rPr sz="3200" spc="-560" dirty="0">
                <a:solidFill>
                  <a:srgbClr val="3F6BB4"/>
                </a:solidFill>
              </a:rPr>
              <a:t>T</a:t>
            </a:r>
            <a:r>
              <a:rPr sz="3200" spc="-625" dirty="0">
                <a:solidFill>
                  <a:srgbClr val="3F6BB4"/>
                </a:solidFill>
              </a:rPr>
              <a:t>T</a:t>
            </a:r>
            <a:r>
              <a:rPr sz="3200" spc="-330" dirty="0">
                <a:solidFill>
                  <a:srgbClr val="3F6BB4"/>
                </a:solidFill>
              </a:rPr>
              <a:t>A</a:t>
            </a:r>
            <a:r>
              <a:rPr sz="3200" spc="-380" dirty="0">
                <a:solidFill>
                  <a:srgbClr val="3F6BB4"/>
                </a:solidFill>
              </a:rPr>
              <a:t>C</a:t>
            </a:r>
            <a:r>
              <a:rPr sz="3200" spc="-375" dirty="0">
                <a:solidFill>
                  <a:srgbClr val="3F6BB4"/>
                </a:solidFill>
              </a:rPr>
              <a:t>K</a:t>
            </a:r>
            <a:r>
              <a:rPr sz="3200" spc="-535" dirty="0">
                <a:solidFill>
                  <a:srgbClr val="3F6BB4"/>
                </a:solidFill>
              </a:rPr>
              <a:t>S</a:t>
            </a:r>
            <a:endParaRPr sz="3200"/>
          </a:p>
        </p:txBody>
      </p:sp>
      <p:sp>
        <p:nvSpPr>
          <p:cNvPr id="3" name="object 3"/>
          <p:cNvSpPr txBox="1"/>
          <p:nvPr/>
        </p:nvSpPr>
        <p:spPr>
          <a:xfrm>
            <a:off x="992514" y="2298191"/>
            <a:ext cx="2218690" cy="284480"/>
          </a:xfrm>
          <a:prstGeom prst="rect">
            <a:avLst/>
          </a:prstGeom>
        </p:spPr>
        <p:txBody>
          <a:bodyPr vert="horz" wrap="square" lIns="0" tIns="12700" rIns="0" bIns="0" rtlCol="0">
            <a:spAutoFit/>
          </a:bodyPr>
          <a:lstStyle/>
          <a:p>
            <a:pPr marL="241300" indent="-228600">
              <a:lnSpc>
                <a:spcPct val="100000"/>
              </a:lnSpc>
              <a:spcBef>
                <a:spcPts val="100"/>
              </a:spcBef>
              <a:buClr>
                <a:srgbClr val="2FA3EE"/>
              </a:buClr>
              <a:buFont typeface="Arial MT"/>
              <a:buChar char="•"/>
              <a:tabLst>
                <a:tab pos="240665" algn="l"/>
                <a:tab pos="241300" algn="l"/>
              </a:tabLst>
            </a:pPr>
            <a:r>
              <a:rPr sz="1700" spc="-320" dirty="0">
                <a:solidFill>
                  <a:srgbClr val="0B5484"/>
                </a:solidFill>
                <a:latin typeface="Microsoft Sans Serif"/>
                <a:cs typeface="Microsoft Sans Serif"/>
              </a:rPr>
              <a:t>L</a:t>
            </a:r>
            <a:r>
              <a:rPr sz="1700" spc="-15" dirty="0">
                <a:solidFill>
                  <a:srgbClr val="0B5484"/>
                </a:solidFill>
                <a:latin typeface="Microsoft Sans Serif"/>
                <a:cs typeface="Microsoft Sans Serif"/>
              </a:rPr>
              <a:t>O</a:t>
            </a:r>
            <a:r>
              <a:rPr sz="1700" spc="-285" dirty="0">
                <a:solidFill>
                  <a:srgbClr val="0B5484"/>
                </a:solidFill>
                <a:latin typeface="Microsoft Sans Serif"/>
                <a:cs typeface="Microsoft Sans Serif"/>
              </a:rPr>
              <a:t>SS</a:t>
            </a:r>
            <a:r>
              <a:rPr sz="1700" spc="20" dirty="0">
                <a:solidFill>
                  <a:srgbClr val="0B5484"/>
                </a:solidFill>
                <a:latin typeface="Microsoft Sans Serif"/>
                <a:cs typeface="Microsoft Sans Serif"/>
              </a:rPr>
              <a:t> </a:t>
            </a:r>
            <a:r>
              <a:rPr sz="1700" spc="-15" dirty="0">
                <a:solidFill>
                  <a:srgbClr val="0B5484"/>
                </a:solidFill>
                <a:latin typeface="Microsoft Sans Serif"/>
                <a:cs typeface="Microsoft Sans Serif"/>
              </a:rPr>
              <a:t>O</a:t>
            </a:r>
            <a:r>
              <a:rPr sz="1700" spc="-295" dirty="0">
                <a:solidFill>
                  <a:srgbClr val="0B5484"/>
                </a:solidFill>
                <a:latin typeface="Microsoft Sans Serif"/>
                <a:cs typeface="Microsoft Sans Serif"/>
              </a:rPr>
              <a:t>F</a:t>
            </a:r>
            <a:r>
              <a:rPr sz="1700" spc="25" dirty="0">
                <a:solidFill>
                  <a:srgbClr val="0B5484"/>
                </a:solidFill>
                <a:latin typeface="Microsoft Sans Serif"/>
                <a:cs typeface="Microsoft Sans Serif"/>
              </a:rPr>
              <a:t> </a:t>
            </a:r>
            <a:r>
              <a:rPr sz="1700" spc="-250" dirty="0">
                <a:solidFill>
                  <a:srgbClr val="0B5484"/>
                </a:solidFill>
                <a:latin typeface="Microsoft Sans Serif"/>
                <a:cs typeface="Microsoft Sans Serif"/>
              </a:rPr>
              <a:t>A</a:t>
            </a:r>
            <a:r>
              <a:rPr sz="1700" spc="-235" dirty="0">
                <a:solidFill>
                  <a:srgbClr val="0B5484"/>
                </a:solidFill>
                <a:latin typeface="Microsoft Sans Serif"/>
                <a:cs typeface="Microsoft Sans Serif"/>
              </a:rPr>
              <a:t>V</a:t>
            </a:r>
            <a:r>
              <a:rPr sz="1700" spc="-114" dirty="0">
                <a:solidFill>
                  <a:srgbClr val="0B5484"/>
                </a:solidFill>
                <a:latin typeface="Microsoft Sans Serif"/>
                <a:cs typeface="Microsoft Sans Serif"/>
              </a:rPr>
              <a:t>A</a:t>
            </a:r>
            <a:r>
              <a:rPr sz="1700" spc="-100" dirty="0">
                <a:solidFill>
                  <a:srgbClr val="0B5484"/>
                </a:solidFill>
                <a:latin typeface="Microsoft Sans Serif"/>
                <a:cs typeface="Microsoft Sans Serif"/>
              </a:rPr>
              <a:t>I</a:t>
            </a:r>
            <a:r>
              <a:rPr sz="1700" spc="-300" dirty="0">
                <a:solidFill>
                  <a:srgbClr val="0B5484"/>
                </a:solidFill>
                <a:latin typeface="Microsoft Sans Serif"/>
                <a:cs typeface="Microsoft Sans Serif"/>
              </a:rPr>
              <a:t>L</a:t>
            </a:r>
            <a:r>
              <a:rPr sz="1700" spc="-114" dirty="0">
                <a:solidFill>
                  <a:srgbClr val="0B5484"/>
                </a:solidFill>
                <a:latin typeface="Microsoft Sans Serif"/>
                <a:cs typeface="Microsoft Sans Serif"/>
              </a:rPr>
              <a:t>A</a:t>
            </a:r>
            <a:r>
              <a:rPr sz="1700" spc="-195" dirty="0">
                <a:solidFill>
                  <a:srgbClr val="0B5484"/>
                </a:solidFill>
                <a:latin typeface="Microsoft Sans Serif"/>
                <a:cs typeface="Microsoft Sans Serif"/>
              </a:rPr>
              <a:t>BI</a:t>
            </a:r>
            <a:r>
              <a:rPr sz="1700" spc="-300" dirty="0">
                <a:solidFill>
                  <a:srgbClr val="0B5484"/>
                </a:solidFill>
                <a:latin typeface="Microsoft Sans Serif"/>
                <a:cs typeface="Microsoft Sans Serif"/>
              </a:rPr>
              <a:t>L</a:t>
            </a:r>
            <a:r>
              <a:rPr sz="1700" spc="-100" dirty="0">
                <a:solidFill>
                  <a:srgbClr val="0B5484"/>
                </a:solidFill>
                <a:latin typeface="Microsoft Sans Serif"/>
                <a:cs typeface="Microsoft Sans Serif"/>
              </a:rPr>
              <a:t>I</a:t>
            </a:r>
            <a:r>
              <a:rPr sz="1700" spc="-290" dirty="0">
                <a:solidFill>
                  <a:srgbClr val="0B5484"/>
                </a:solidFill>
                <a:latin typeface="Microsoft Sans Serif"/>
                <a:cs typeface="Microsoft Sans Serif"/>
              </a:rPr>
              <a:t>T</a:t>
            </a:r>
            <a:r>
              <a:rPr sz="1700" spc="-200" dirty="0">
                <a:solidFill>
                  <a:srgbClr val="0B5484"/>
                </a:solidFill>
                <a:latin typeface="Microsoft Sans Serif"/>
                <a:cs typeface="Microsoft Sans Serif"/>
              </a:rPr>
              <a:t>Y</a:t>
            </a:r>
            <a:endParaRPr sz="1700">
              <a:latin typeface="Microsoft Sans Serif"/>
              <a:cs typeface="Microsoft Sans Serif"/>
            </a:endParaRPr>
          </a:p>
        </p:txBody>
      </p:sp>
      <p:sp>
        <p:nvSpPr>
          <p:cNvPr id="4" name="object 4"/>
          <p:cNvSpPr txBox="1"/>
          <p:nvPr/>
        </p:nvSpPr>
        <p:spPr>
          <a:xfrm>
            <a:off x="1449715" y="2527808"/>
            <a:ext cx="9137650" cy="254000"/>
          </a:xfrm>
          <a:prstGeom prst="rect">
            <a:avLst/>
          </a:prstGeom>
        </p:spPr>
        <p:txBody>
          <a:bodyPr vert="horz" wrap="square" lIns="0" tIns="12700" rIns="0" bIns="0" rtlCol="0">
            <a:spAutoFit/>
          </a:bodyPr>
          <a:lstStyle/>
          <a:p>
            <a:pPr marL="241300" indent="-228600">
              <a:lnSpc>
                <a:spcPct val="100000"/>
              </a:lnSpc>
              <a:spcBef>
                <a:spcPts val="100"/>
              </a:spcBef>
              <a:buClr>
                <a:srgbClr val="EE344B"/>
              </a:buClr>
              <a:buFont typeface="Wingdings"/>
              <a:buChar char=""/>
              <a:tabLst>
                <a:tab pos="240665" algn="l"/>
                <a:tab pos="241300" algn="l"/>
              </a:tabLst>
            </a:pPr>
            <a:r>
              <a:rPr sz="1500" spc="-180" dirty="0">
                <a:latin typeface="Microsoft Sans Serif"/>
                <a:cs typeface="Microsoft Sans Serif"/>
              </a:rPr>
              <a:t>DENIAL</a:t>
            </a:r>
            <a:r>
              <a:rPr sz="1500" spc="20" dirty="0">
                <a:latin typeface="Microsoft Sans Serif"/>
                <a:cs typeface="Microsoft Sans Serif"/>
              </a:rPr>
              <a:t> </a:t>
            </a:r>
            <a:r>
              <a:rPr sz="1500" spc="-135" dirty="0">
                <a:latin typeface="Microsoft Sans Serif"/>
                <a:cs typeface="Microsoft Sans Serif"/>
              </a:rPr>
              <a:t>OF</a:t>
            </a:r>
            <a:r>
              <a:rPr sz="1500" spc="25" dirty="0">
                <a:latin typeface="Microsoft Sans Serif"/>
                <a:cs typeface="Microsoft Sans Serif"/>
              </a:rPr>
              <a:t> </a:t>
            </a:r>
            <a:r>
              <a:rPr sz="1500" spc="-245" dirty="0">
                <a:latin typeface="Microsoft Sans Serif"/>
                <a:cs typeface="Microsoft Sans Serif"/>
              </a:rPr>
              <a:t>SERVICE</a:t>
            </a:r>
            <a:r>
              <a:rPr sz="1500" spc="30" dirty="0">
                <a:latin typeface="Microsoft Sans Serif"/>
                <a:cs typeface="Microsoft Sans Serif"/>
              </a:rPr>
              <a:t> </a:t>
            </a:r>
            <a:r>
              <a:rPr sz="1500" spc="-90" dirty="0">
                <a:latin typeface="Microsoft Sans Serif"/>
                <a:cs typeface="Microsoft Sans Serif"/>
              </a:rPr>
              <a:t>,</a:t>
            </a:r>
            <a:r>
              <a:rPr sz="1500" spc="20" dirty="0">
                <a:latin typeface="Microsoft Sans Serif"/>
                <a:cs typeface="Microsoft Sans Serif"/>
              </a:rPr>
              <a:t> </a:t>
            </a:r>
            <a:r>
              <a:rPr sz="1500" spc="-165" dirty="0">
                <a:latin typeface="Microsoft Sans Serif"/>
                <a:cs typeface="Microsoft Sans Serif"/>
              </a:rPr>
              <a:t>WIRETAPPING,</a:t>
            </a:r>
            <a:r>
              <a:rPr sz="1500" spc="20" dirty="0">
                <a:latin typeface="Microsoft Sans Serif"/>
                <a:cs typeface="Microsoft Sans Serif"/>
              </a:rPr>
              <a:t> </a:t>
            </a:r>
            <a:r>
              <a:rPr sz="1500" spc="-229" dirty="0">
                <a:latin typeface="Microsoft Sans Serif"/>
                <a:cs typeface="Microsoft Sans Serif"/>
              </a:rPr>
              <a:t>KEY</a:t>
            </a:r>
            <a:r>
              <a:rPr sz="1500" spc="20" dirty="0">
                <a:latin typeface="Microsoft Sans Serif"/>
                <a:cs typeface="Microsoft Sans Serif"/>
              </a:rPr>
              <a:t> </a:t>
            </a:r>
            <a:r>
              <a:rPr sz="1500" spc="-225" dirty="0">
                <a:latin typeface="Microsoft Sans Serif"/>
                <a:cs typeface="Microsoft Sans Serif"/>
              </a:rPr>
              <a:t>STEALTH,</a:t>
            </a:r>
            <a:r>
              <a:rPr sz="1500" spc="25" dirty="0">
                <a:latin typeface="Microsoft Sans Serif"/>
                <a:cs typeface="Microsoft Sans Serif"/>
              </a:rPr>
              <a:t> </a:t>
            </a:r>
            <a:r>
              <a:rPr sz="1500" spc="-165" dirty="0">
                <a:latin typeface="Microsoft Sans Serif"/>
                <a:cs typeface="Microsoft Sans Serif"/>
              </a:rPr>
              <a:t>INSERTION,</a:t>
            </a:r>
            <a:r>
              <a:rPr sz="1500" spc="20" dirty="0">
                <a:latin typeface="Microsoft Sans Serif"/>
                <a:cs typeface="Microsoft Sans Serif"/>
              </a:rPr>
              <a:t> </a:t>
            </a:r>
            <a:r>
              <a:rPr sz="1500" spc="-185" dirty="0">
                <a:latin typeface="Microsoft Sans Serif"/>
                <a:cs typeface="Microsoft Sans Serif"/>
              </a:rPr>
              <a:t>SESSION</a:t>
            </a:r>
            <a:r>
              <a:rPr sz="1500" spc="20" dirty="0">
                <a:latin typeface="Microsoft Sans Serif"/>
                <a:cs typeface="Microsoft Sans Serif"/>
              </a:rPr>
              <a:t> </a:t>
            </a:r>
            <a:r>
              <a:rPr sz="1500" spc="-140" dirty="0">
                <a:latin typeface="Microsoft Sans Serif"/>
                <a:cs typeface="Microsoft Sans Serif"/>
              </a:rPr>
              <a:t>HIJACKING,</a:t>
            </a:r>
            <a:r>
              <a:rPr sz="1500" spc="25" dirty="0">
                <a:latin typeface="Microsoft Sans Serif"/>
                <a:cs typeface="Microsoft Sans Serif"/>
              </a:rPr>
              <a:t> </a:t>
            </a:r>
            <a:r>
              <a:rPr sz="1500" spc="-165" dirty="0">
                <a:latin typeface="Microsoft Sans Serif"/>
                <a:cs typeface="Microsoft Sans Serif"/>
              </a:rPr>
              <a:t>NETWORK</a:t>
            </a:r>
            <a:r>
              <a:rPr sz="1500" spc="20" dirty="0">
                <a:latin typeface="Microsoft Sans Serif"/>
                <a:cs typeface="Microsoft Sans Serif"/>
              </a:rPr>
              <a:t> </a:t>
            </a:r>
            <a:r>
              <a:rPr sz="1500" spc="-145" dirty="0">
                <a:latin typeface="Microsoft Sans Serif"/>
                <a:cs typeface="Microsoft Sans Serif"/>
              </a:rPr>
              <a:t>ROUTING,</a:t>
            </a:r>
            <a:r>
              <a:rPr sz="1500" spc="20" dirty="0">
                <a:latin typeface="Microsoft Sans Serif"/>
                <a:cs typeface="Microsoft Sans Serif"/>
              </a:rPr>
              <a:t> </a:t>
            </a:r>
            <a:r>
              <a:rPr sz="1500" spc="-180" dirty="0">
                <a:latin typeface="Microsoft Sans Serif"/>
                <a:cs typeface="Microsoft Sans Serif"/>
              </a:rPr>
              <a:t>HIDDEN</a:t>
            </a:r>
            <a:endParaRPr sz="1500">
              <a:latin typeface="Microsoft Sans Serif"/>
              <a:cs typeface="Microsoft Sans Serif"/>
            </a:endParaRPr>
          </a:p>
        </p:txBody>
      </p:sp>
      <p:sp>
        <p:nvSpPr>
          <p:cNvPr id="5" name="object 5"/>
          <p:cNvSpPr txBox="1"/>
          <p:nvPr/>
        </p:nvSpPr>
        <p:spPr>
          <a:xfrm>
            <a:off x="992514" y="2647396"/>
            <a:ext cx="3978910" cy="756285"/>
          </a:xfrm>
          <a:prstGeom prst="rect">
            <a:avLst/>
          </a:prstGeom>
        </p:spPr>
        <p:txBody>
          <a:bodyPr vert="horz" wrap="square" lIns="0" tIns="33020" rIns="0" bIns="0" rtlCol="0">
            <a:spAutoFit/>
          </a:bodyPr>
          <a:lstStyle/>
          <a:p>
            <a:pPr marL="698500">
              <a:lnSpc>
                <a:spcPct val="100000"/>
              </a:lnSpc>
              <a:spcBef>
                <a:spcPts val="260"/>
              </a:spcBef>
            </a:pPr>
            <a:r>
              <a:rPr sz="1500" spc="-180" dirty="0">
                <a:latin typeface="Microsoft Sans Serif"/>
                <a:cs typeface="Microsoft Sans Serif"/>
              </a:rPr>
              <a:t>CHANNEL</a:t>
            </a:r>
            <a:endParaRPr sz="1500">
              <a:latin typeface="Microsoft Sans Serif"/>
              <a:cs typeface="Microsoft Sans Serif"/>
            </a:endParaRPr>
          </a:p>
          <a:p>
            <a:pPr marL="241300" indent="-228600">
              <a:lnSpc>
                <a:spcPts val="1925"/>
              </a:lnSpc>
              <a:spcBef>
                <a:spcPts val="185"/>
              </a:spcBef>
              <a:buClr>
                <a:srgbClr val="2FA3EE"/>
              </a:buClr>
              <a:buFont typeface="Arial MT"/>
              <a:buChar char="•"/>
              <a:tabLst>
                <a:tab pos="240665" algn="l"/>
                <a:tab pos="241300" algn="l"/>
              </a:tabLst>
            </a:pPr>
            <a:r>
              <a:rPr sz="1700" spc="-320" dirty="0">
                <a:solidFill>
                  <a:srgbClr val="0B5484"/>
                </a:solidFill>
                <a:latin typeface="Microsoft Sans Serif"/>
                <a:cs typeface="Microsoft Sans Serif"/>
              </a:rPr>
              <a:t>L</a:t>
            </a:r>
            <a:r>
              <a:rPr sz="1700" spc="-15" dirty="0">
                <a:solidFill>
                  <a:srgbClr val="0B5484"/>
                </a:solidFill>
                <a:latin typeface="Microsoft Sans Serif"/>
                <a:cs typeface="Microsoft Sans Serif"/>
              </a:rPr>
              <a:t>O</a:t>
            </a:r>
            <a:r>
              <a:rPr sz="1700" spc="-285" dirty="0">
                <a:solidFill>
                  <a:srgbClr val="0B5484"/>
                </a:solidFill>
                <a:latin typeface="Microsoft Sans Serif"/>
                <a:cs typeface="Microsoft Sans Serif"/>
              </a:rPr>
              <a:t>SS</a:t>
            </a:r>
            <a:r>
              <a:rPr sz="1700" spc="20" dirty="0">
                <a:solidFill>
                  <a:srgbClr val="0B5484"/>
                </a:solidFill>
                <a:latin typeface="Microsoft Sans Serif"/>
                <a:cs typeface="Microsoft Sans Serif"/>
              </a:rPr>
              <a:t> </a:t>
            </a:r>
            <a:r>
              <a:rPr sz="1700" spc="-15" dirty="0">
                <a:solidFill>
                  <a:srgbClr val="0B5484"/>
                </a:solidFill>
                <a:latin typeface="Microsoft Sans Serif"/>
                <a:cs typeface="Microsoft Sans Serif"/>
              </a:rPr>
              <a:t>O</a:t>
            </a:r>
            <a:r>
              <a:rPr sz="1700" spc="-295" dirty="0">
                <a:solidFill>
                  <a:srgbClr val="0B5484"/>
                </a:solidFill>
                <a:latin typeface="Microsoft Sans Serif"/>
                <a:cs typeface="Microsoft Sans Serif"/>
              </a:rPr>
              <a:t>F</a:t>
            </a:r>
            <a:r>
              <a:rPr sz="1700" spc="25" dirty="0">
                <a:solidFill>
                  <a:srgbClr val="0B5484"/>
                </a:solidFill>
                <a:latin typeface="Microsoft Sans Serif"/>
                <a:cs typeface="Microsoft Sans Serif"/>
              </a:rPr>
              <a:t> </a:t>
            </a:r>
            <a:r>
              <a:rPr sz="1700" spc="-100" dirty="0">
                <a:solidFill>
                  <a:srgbClr val="0B5484"/>
                </a:solidFill>
                <a:latin typeface="Microsoft Sans Serif"/>
                <a:cs typeface="Microsoft Sans Serif"/>
              </a:rPr>
              <a:t>I</a:t>
            </a:r>
            <a:r>
              <a:rPr sz="1700" spc="-95" dirty="0">
                <a:solidFill>
                  <a:srgbClr val="0B5484"/>
                </a:solidFill>
                <a:latin typeface="Microsoft Sans Serif"/>
                <a:cs typeface="Microsoft Sans Serif"/>
              </a:rPr>
              <a:t>N</a:t>
            </a:r>
            <a:r>
              <a:rPr sz="1700" spc="-290" dirty="0">
                <a:solidFill>
                  <a:srgbClr val="0B5484"/>
                </a:solidFill>
                <a:latin typeface="Microsoft Sans Serif"/>
                <a:cs typeface="Microsoft Sans Serif"/>
              </a:rPr>
              <a:t>T</a:t>
            </a:r>
            <a:r>
              <a:rPr sz="1700" spc="-385" dirty="0">
                <a:solidFill>
                  <a:srgbClr val="0B5484"/>
                </a:solidFill>
                <a:latin typeface="Microsoft Sans Serif"/>
                <a:cs typeface="Microsoft Sans Serif"/>
              </a:rPr>
              <a:t>E</a:t>
            </a:r>
            <a:r>
              <a:rPr sz="1700" spc="-15" dirty="0">
                <a:solidFill>
                  <a:srgbClr val="0B5484"/>
                </a:solidFill>
                <a:latin typeface="Microsoft Sans Serif"/>
                <a:cs typeface="Microsoft Sans Serif"/>
              </a:rPr>
              <a:t>G</a:t>
            </a:r>
            <a:r>
              <a:rPr sz="1700" spc="-240" dirty="0">
                <a:solidFill>
                  <a:srgbClr val="0B5484"/>
                </a:solidFill>
                <a:latin typeface="Microsoft Sans Serif"/>
                <a:cs typeface="Microsoft Sans Serif"/>
              </a:rPr>
              <a:t>RI</a:t>
            </a:r>
            <a:r>
              <a:rPr sz="1700" spc="-290" dirty="0">
                <a:solidFill>
                  <a:srgbClr val="0B5484"/>
                </a:solidFill>
                <a:latin typeface="Microsoft Sans Serif"/>
                <a:cs typeface="Microsoft Sans Serif"/>
              </a:rPr>
              <a:t>T</a:t>
            </a:r>
            <a:r>
              <a:rPr sz="1700" spc="-200" dirty="0">
                <a:solidFill>
                  <a:srgbClr val="0B5484"/>
                </a:solidFill>
                <a:latin typeface="Microsoft Sans Serif"/>
                <a:cs typeface="Microsoft Sans Serif"/>
              </a:rPr>
              <a:t>Y</a:t>
            </a:r>
            <a:endParaRPr sz="1700">
              <a:latin typeface="Microsoft Sans Serif"/>
              <a:cs typeface="Microsoft Sans Serif"/>
            </a:endParaRPr>
          </a:p>
          <a:p>
            <a:pPr marL="698500" lvl="1" indent="-228600">
              <a:lnSpc>
                <a:spcPts val="1685"/>
              </a:lnSpc>
              <a:buClr>
                <a:srgbClr val="EE344B"/>
              </a:buClr>
              <a:buFont typeface="Wingdings"/>
              <a:buChar char=""/>
              <a:tabLst>
                <a:tab pos="697865" algn="l"/>
                <a:tab pos="698500" algn="l"/>
              </a:tabLst>
            </a:pPr>
            <a:r>
              <a:rPr sz="1500" spc="-180" dirty="0">
                <a:latin typeface="Microsoft Sans Serif"/>
                <a:cs typeface="Microsoft Sans Serif"/>
              </a:rPr>
              <a:t>K</a:t>
            </a:r>
            <a:r>
              <a:rPr sz="1500" spc="-340" dirty="0">
                <a:latin typeface="Microsoft Sans Serif"/>
                <a:cs typeface="Microsoft Sans Serif"/>
              </a:rPr>
              <a:t>E</a:t>
            </a:r>
            <a:r>
              <a:rPr sz="1500" spc="-175" dirty="0">
                <a:latin typeface="Microsoft Sans Serif"/>
                <a:cs typeface="Microsoft Sans Serif"/>
              </a:rPr>
              <a:t>Y</a:t>
            </a:r>
            <a:r>
              <a:rPr sz="1500" spc="10" dirty="0">
                <a:latin typeface="Microsoft Sans Serif"/>
                <a:cs typeface="Microsoft Sans Serif"/>
              </a:rPr>
              <a:t> </a:t>
            </a:r>
            <a:r>
              <a:rPr sz="1500" spc="-10" dirty="0">
                <a:latin typeface="Microsoft Sans Serif"/>
                <a:cs typeface="Microsoft Sans Serif"/>
              </a:rPr>
              <a:t>G</a:t>
            </a:r>
            <a:r>
              <a:rPr sz="1500" spc="-190" dirty="0">
                <a:latin typeface="Microsoft Sans Serif"/>
                <a:cs typeface="Microsoft Sans Serif"/>
              </a:rPr>
              <a:t>U</a:t>
            </a:r>
            <a:r>
              <a:rPr sz="1500" spc="-340" dirty="0">
                <a:latin typeface="Microsoft Sans Serif"/>
                <a:cs typeface="Microsoft Sans Serif"/>
              </a:rPr>
              <a:t>E</a:t>
            </a:r>
            <a:r>
              <a:rPr sz="1500" spc="-245" dirty="0">
                <a:latin typeface="Microsoft Sans Serif"/>
                <a:cs typeface="Microsoft Sans Serif"/>
              </a:rPr>
              <a:t>SS</a:t>
            </a:r>
            <a:r>
              <a:rPr sz="1500" spc="-110" dirty="0">
                <a:latin typeface="Microsoft Sans Serif"/>
                <a:cs typeface="Microsoft Sans Serif"/>
              </a:rPr>
              <a:t>I</a:t>
            </a:r>
            <a:r>
              <a:rPr sz="1500" spc="-90" dirty="0">
                <a:latin typeface="Microsoft Sans Serif"/>
                <a:cs typeface="Microsoft Sans Serif"/>
              </a:rPr>
              <a:t>N</a:t>
            </a:r>
            <a:r>
              <a:rPr sz="1500" spc="-100" dirty="0">
                <a:latin typeface="Microsoft Sans Serif"/>
                <a:cs typeface="Microsoft Sans Serif"/>
              </a:rPr>
              <a:t>G</a:t>
            </a:r>
            <a:r>
              <a:rPr sz="1500" spc="-90" dirty="0">
                <a:latin typeface="Microsoft Sans Serif"/>
                <a:cs typeface="Microsoft Sans Serif"/>
              </a:rPr>
              <a:t>,</a:t>
            </a:r>
            <a:r>
              <a:rPr sz="1500" spc="10" dirty="0">
                <a:latin typeface="Microsoft Sans Serif"/>
                <a:cs typeface="Microsoft Sans Serif"/>
              </a:rPr>
              <a:t> </a:t>
            </a:r>
            <a:r>
              <a:rPr sz="1500" spc="-190" dirty="0">
                <a:latin typeface="Microsoft Sans Serif"/>
                <a:cs typeface="Microsoft Sans Serif"/>
              </a:rPr>
              <a:t>C</a:t>
            </a:r>
            <a:r>
              <a:rPr sz="1500" spc="-409" dirty="0">
                <a:latin typeface="Microsoft Sans Serif"/>
                <a:cs typeface="Microsoft Sans Serif"/>
              </a:rPr>
              <a:t>R</a:t>
            </a:r>
            <a:r>
              <a:rPr sz="1500" spc="-180" dirty="0">
                <a:latin typeface="Microsoft Sans Serif"/>
                <a:cs typeface="Microsoft Sans Serif"/>
              </a:rPr>
              <a:t>Y</a:t>
            </a:r>
            <a:r>
              <a:rPr sz="1500" spc="-270" dirty="0">
                <a:latin typeface="Microsoft Sans Serif"/>
                <a:cs typeface="Microsoft Sans Serif"/>
              </a:rPr>
              <a:t>PT</a:t>
            </a:r>
            <a:r>
              <a:rPr sz="1500" spc="-105" dirty="0">
                <a:latin typeface="Microsoft Sans Serif"/>
                <a:cs typeface="Microsoft Sans Serif"/>
              </a:rPr>
              <a:t>A</a:t>
            </a:r>
            <a:r>
              <a:rPr sz="1500" spc="-90" dirty="0">
                <a:latin typeface="Microsoft Sans Serif"/>
                <a:cs typeface="Microsoft Sans Serif"/>
              </a:rPr>
              <a:t>N</a:t>
            </a:r>
            <a:r>
              <a:rPr sz="1500" spc="-105" dirty="0">
                <a:latin typeface="Microsoft Sans Serif"/>
                <a:cs typeface="Microsoft Sans Serif"/>
              </a:rPr>
              <a:t>A</a:t>
            </a:r>
            <a:r>
              <a:rPr sz="1500" spc="-340" dirty="0">
                <a:latin typeface="Microsoft Sans Serif"/>
                <a:cs typeface="Microsoft Sans Serif"/>
              </a:rPr>
              <a:t>L</a:t>
            </a:r>
            <a:r>
              <a:rPr sz="1500" spc="-180" dirty="0">
                <a:latin typeface="Microsoft Sans Serif"/>
                <a:cs typeface="Microsoft Sans Serif"/>
              </a:rPr>
              <a:t>Y</a:t>
            </a:r>
            <a:r>
              <a:rPr sz="1500" spc="-254" dirty="0">
                <a:latin typeface="Microsoft Sans Serif"/>
                <a:cs typeface="Microsoft Sans Serif"/>
              </a:rPr>
              <a:t>T</a:t>
            </a:r>
            <a:r>
              <a:rPr sz="1500" spc="-95" dirty="0">
                <a:latin typeface="Microsoft Sans Serif"/>
                <a:cs typeface="Microsoft Sans Serif"/>
              </a:rPr>
              <a:t>I</a:t>
            </a:r>
            <a:r>
              <a:rPr sz="1500" spc="-180" dirty="0">
                <a:latin typeface="Microsoft Sans Serif"/>
                <a:cs typeface="Microsoft Sans Serif"/>
              </a:rPr>
              <a:t>C</a:t>
            </a:r>
            <a:r>
              <a:rPr sz="1500" spc="5" dirty="0">
                <a:latin typeface="Microsoft Sans Serif"/>
                <a:cs typeface="Microsoft Sans Serif"/>
              </a:rPr>
              <a:t> </a:t>
            </a:r>
            <a:r>
              <a:rPr sz="1500" spc="-180" dirty="0">
                <a:latin typeface="Microsoft Sans Serif"/>
                <a:cs typeface="Microsoft Sans Serif"/>
              </a:rPr>
              <a:t>A</a:t>
            </a:r>
            <a:r>
              <a:rPr sz="1500" spc="-254" dirty="0">
                <a:latin typeface="Microsoft Sans Serif"/>
                <a:cs typeface="Microsoft Sans Serif"/>
              </a:rPr>
              <a:t>T</a:t>
            </a:r>
            <a:r>
              <a:rPr sz="1500" spc="-285" dirty="0">
                <a:latin typeface="Microsoft Sans Serif"/>
                <a:cs typeface="Microsoft Sans Serif"/>
              </a:rPr>
              <a:t>T</a:t>
            </a:r>
            <a:r>
              <a:rPr sz="1500" spc="-165" dirty="0">
                <a:latin typeface="Microsoft Sans Serif"/>
                <a:cs typeface="Microsoft Sans Serif"/>
              </a:rPr>
              <a:t>A</a:t>
            </a:r>
            <a:r>
              <a:rPr sz="1500" spc="-190" dirty="0">
                <a:latin typeface="Microsoft Sans Serif"/>
                <a:cs typeface="Microsoft Sans Serif"/>
              </a:rPr>
              <a:t>C</a:t>
            </a:r>
            <a:r>
              <a:rPr sz="1500" spc="-180" dirty="0">
                <a:latin typeface="Microsoft Sans Serif"/>
                <a:cs typeface="Microsoft Sans Serif"/>
              </a:rPr>
              <a:t>K</a:t>
            </a:r>
            <a:r>
              <a:rPr sz="1500" spc="-254" dirty="0">
                <a:latin typeface="Microsoft Sans Serif"/>
                <a:cs typeface="Microsoft Sans Serif"/>
              </a:rPr>
              <a:t>S</a:t>
            </a:r>
            <a:endParaRPr sz="1500">
              <a:latin typeface="Microsoft Sans Serif"/>
              <a:cs typeface="Microsoft Sans Serif"/>
            </a:endParaRPr>
          </a:p>
        </p:txBody>
      </p:sp>
      <p:sp>
        <p:nvSpPr>
          <p:cNvPr id="6" name="object 6"/>
          <p:cNvSpPr txBox="1"/>
          <p:nvPr/>
        </p:nvSpPr>
        <p:spPr>
          <a:xfrm>
            <a:off x="992514" y="3428492"/>
            <a:ext cx="4398010" cy="609600"/>
          </a:xfrm>
          <a:prstGeom prst="rect">
            <a:avLst/>
          </a:prstGeom>
        </p:spPr>
        <p:txBody>
          <a:bodyPr vert="horz" wrap="square" lIns="0" tIns="12700" rIns="0" bIns="0" rtlCol="0">
            <a:spAutoFit/>
          </a:bodyPr>
          <a:lstStyle/>
          <a:p>
            <a:pPr marL="287020" indent="-274320">
              <a:lnSpc>
                <a:spcPts val="2840"/>
              </a:lnSpc>
              <a:spcBef>
                <a:spcPts val="100"/>
              </a:spcBef>
              <a:buClr>
                <a:srgbClr val="86C157"/>
              </a:buClr>
              <a:buSzPct val="95833"/>
              <a:buFont typeface="Wingdings"/>
              <a:buChar char=""/>
              <a:tabLst>
                <a:tab pos="286385" algn="l"/>
                <a:tab pos="287020" algn="l"/>
              </a:tabLst>
            </a:pPr>
            <a:r>
              <a:rPr sz="2400" b="1" spc="-355" dirty="0">
                <a:latin typeface="Verdana"/>
                <a:cs typeface="Verdana"/>
              </a:rPr>
              <a:t>L</a:t>
            </a:r>
            <a:r>
              <a:rPr sz="2400" b="1" spc="-445" dirty="0">
                <a:latin typeface="Verdana"/>
                <a:cs typeface="Verdana"/>
              </a:rPr>
              <a:t>O</a:t>
            </a:r>
            <a:r>
              <a:rPr sz="2400" b="1" spc="-570" dirty="0">
                <a:latin typeface="Verdana"/>
                <a:cs typeface="Verdana"/>
              </a:rPr>
              <a:t>S</a:t>
            </a:r>
            <a:r>
              <a:rPr sz="2400" b="1" spc="-565" dirty="0">
                <a:latin typeface="Verdana"/>
                <a:cs typeface="Verdana"/>
              </a:rPr>
              <a:t>S</a:t>
            </a:r>
            <a:r>
              <a:rPr sz="2400" b="1" spc="-190" dirty="0">
                <a:latin typeface="Verdana"/>
                <a:cs typeface="Verdana"/>
              </a:rPr>
              <a:t> </a:t>
            </a:r>
            <a:r>
              <a:rPr sz="2400" b="1" spc="-270" dirty="0">
                <a:latin typeface="Verdana"/>
                <a:cs typeface="Verdana"/>
              </a:rPr>
              <a:t>O</a:t>
            </a:r>
            <a:r>
              <a:rPr sz="2400" b="1" spc="-415" dirty="0">
                <a:latin typeface="Verdana"/>
                <a:cs typeface="Verdana"/>
              </a:rPr>
              <a:t>F</a:t>
            </a:r>
            <a:r>
              <a:rPr sz="2400" b="1" spc="-185" dirty="0">
                <a:latin typeface="Verdana"/>
                <a:cs typeface="Verdana"/>
              </a:rPr>
              <a:t> </a:t>
            </a:r>
            <a:r>
              <a:rPr sz="2400" b="1" spc="-315" dirty="0">
                <a:latin typeface="Verdana"/>
                <a:cs typeface="Verdana"/>
              </a:rPr>
              <a:t>A</a:t>
            </a:r>
            <a:r>
              <a:rPr sz="2400" b="1" spc="-430" dirty="0">
                <a:latin typeface="Verdana"/>
                <a:cs typeface="Verdana"/>
              </a:rPr>
              <a:t>U</a:t>
            </a:r>
            <a:r>
              <a:rPr sz="2400" b="1" spc="-490" dirty="0">
                <a:latin typeface="Verdana"/>
                <a:cs typeface="Verdana"/>
              </a:rPr>
              <a:t>THE</a:t>
            </a:r>
            <a:r>
              <a:rPr sz="2400" b="1" spc="-390" dirty="0">
                <a:latin typeface="Verdana"/>
                <a:cs typeface="Verdana"/>
              </a:rPr>
              <a:t>N</a:t>
            </a:r>
            <a:r>
              <a:rPr sz="2400" b="1" spc="-490" dirty="0">
                <a:latin typeface="Verdana"/>
                <a:cs typeface="Verdana"/>
              </a:rPr>
              <a:t>T</a:t>
            </a:r>
            <a:r>
              <a:rPr sz="2400" b="1" spc="-690" dirty="0">
                <a:latin typeface="Verdana"/>
                <a:cs typeface="Verdana"/>
              </a:rPr>
              <a:t>I</a:t>
            </a:r>
            <a:r>
              <a:rPr sz="2400" b="1" spc="-340" dirty="0">
                <a:latin typeface="Verdana"/>
                <a:cs typeface="Verdana"/>
              </a:rPr>
              <a:t>C</a:t>
            </a:r>
            <a:r>
              <a:rPr sz="2400" b="1" spc="-690" dirty="0">
                <a:latin typeface="Verdana"/>
                <a:cs typeface="Verdana"/>
              </a:rPr>
              <a:t>I</a:t>
            </a:r>
            <a:r>
              <a:rPr sz="2400" b="1" spc="-490" dirty="0">
                <a:latin typeface="Verdana"/>
                <a:cs typeface="Verdana"/>
              </a:rPr>
              <a:t>T</a:t>
            </a:r>
            <a:r>
              <a:rPr sz="2400" b="1" spc="-370" dirty="0">
                <a:latin typeface="Verdana"/>
                <a:cs typeface="Verdana"/>
              </a:rPr>
              <a:t>Y</a:t>
            </a:r>
            <a:endParaRPr sz="2400">
              <a:latin typeface="Verdana"/>
              <a:cs typeface="Verdana"/>
            </a:endParaRPr>
          </a:p>
          <a:p>
            <a:pPr marL="698500" lvl="1" indent="-228600">
              <a:lnSpc>
                <a:spcPts val="1760"/>
              </a:lnSpc>
              <a:buClr>
                <a:srgbClr val="EE344B"/>
              </a:buClr>
              <a:buFont typeface="Wingdings"/>
              <a:buChar char=""/>
              <a:tabLst>
                <a:tab pos="697865" algn="l"/>
                <a:tab pos="698500" algn="l"/>
              </a:tabLst>
            </a:pPr>
            <a:r>
              <a:rPr sz="1500" spc="-185" dirty="0">
                <a:latin typeface="Microsoft Sans Serif"/>
                <a:cs typeface="Microsoft Sans Serif"/>
              </a:rPr>
              <a:t>UNAUTHORIZED</a:t>
            </a:r>
            <a:r>
              <a:rPr sz="1500" spc="10" dirty="0">
                <a:latin typeface="Microsoft Sans Serif"/>
                <a:cs typeface="Microsoft Sans Serif"/>
              </a:rPr>
              <a:t> </a:t>
            </a:r>
            <a:r>
              <a:rPr sz="1500" spc="-220" dirty="0">
                <a:latin typeface="Microsoft Sans Serif"/>
                <a:cs typeface="Microsoft Sans Serif"/>
              </a:rPr>
              <a:t>ACCESS,</a:t>
            </a:r>
            <a:r>
              <a:rPr sz="1500" spc="15" dirty="0">
                <a:latin typeface="Microsoft Sans Serif"/>
                <a:cs typeface="Microsoft Sans Serif"/>
              </a:rPr>
              <a:t> </a:t>
            </a:r>
            <a:r>
              <a:rPr sz="1500" spc="-240" dirty="0">
                <a:latin typeface="Microsoft Sans Serif"/>
                <a:cs typeface="Microsoft Sans Serif"/>
              </a:rPr>
              <a:t>SITE</a:t>
            </a:r>
            <a:r>
              <a:rPr sz="1500" spc="20" dirty="0">
                <a:latin typeface="Microsoft Sans Serif"/>
                <a:cs typeface="Microsoft Sans Serif"/>
              </a:rPr>
              <a:t> </a:t>
            </a:r>
            <a:r>
              <a:rPr sz="1500" spc="-160" dirty="0">
                <a:latin typeface="Microsoft Sans Serif"/>
                <a:cs typeface="Microsoft Sans Serif"/>
              </a:rPr>
              <a:t>IMPERSONATION</a:t>
            </a:r>
            <a:endParaRPr sz="1500">
              <a:latin typeface="Microsoft Sans Serif"/>
              <a:cs typeface="Microsoft Sans Serif"/>
            </a:endParaRPr>
          </a:p>
        </p:txBody>
      </p:sp>
      <p:sp>
        <p:nvSpPr>
          <p:cNvPr id="7" name="object 7"/>
          <p:cNvSpPr txBox="1"/>
          <p:nvPr/>
        </p:nvSpPr>
        <p:spPr>
          <a:xfrm>
            <a:off x="1449715" y="3987800"/>
            <a:ext cx="8129905" cy="254000"/>
          </a:xfrm>
          <a:prstGeom prst="rect">
            <a:avLst/>
          </a:prstGeom>
        </p:spPr>
        <p:txBody>
          <a:bodyPr vert="horz" wrap="square" lIns="0" tIns="12700" rIns="0" bIns="0" rtlCol="0">
            <a:spAutoFit/>
          </a:bodyPr>
          <a:lstStyle/>
          <a:p>
            <a:pPr marL="241300" indent="-228600">
              <a:lnSpc>
                <a:spcPct val="100000"/>
              </a:lnSpc>
              <a:spcBef>
                <a:spcPts val="100"/>
              </a:spcBef>
              <a:buClr>
                <a:srgbClr val="EE344B"/>
              </a:buClr>
              <a:buFont typeface="Wingdings"/>
              <a:buChar char=""/>
              <a:tabLst>
                <a:tab pos="240665" algn="l"/>
                <a:tab pos="241300" algn="l"/>
              </a:tabLst>
            </a:pPr>
            <a:r>
              <a:rPr sz="1500" spc="-210" dirty="0">
                <a:latin typeface="Microsoft Sans Serif"/>
                <a:cs typeface="Microsoft Sans Serif"/>
              </a:rPr>
              <a:t>CLIENT-SYSTEM</a:t>
            </a:r>
            <a:r>
              <a:rPr sz="1500" spc="15" dirty="0">
                <a:latin typeface="Microsoft Sans Serif"/>
                <a:cs typeface="Microsoft Sans Serif"/>
              </a:rPr>
              <a:t>  </a:t>
            </a:r>
            <a:r>
              <a:rPr sz="1500" spc="-155" dirty="0">
                <a:latin typeface="Microsoft Sans Serif"/>
                <a:cs typeface="Microsoft Sans Serif"/>
              </a:rPr>
              <a:t>INTRUSION</a:t>
            </a:r>
            <a:r>
              <a:rPr sz="1500" spc="10" dirty="0">
                <a:latin typeface="Microsoft Sans Serif"/>
                <a:cs typeface="Microsoft Sans Serif"/>
              </a:rPr>
              <a:t> </a:t>
            </a:r>
            <a:r>
              <a:rPr sz="1500" spc="-165" dirty="0">
                <a:latin typeface="Microsoft Sans Serif"/>
                <a:cs typeface="Microsoft Sans Serif"/>
              </a:rPr>
              <a:t>(VIRAL</a:t>
            </a:r>
            <a:r>
              <a:rPr sz="1500" spc="15" dirty="0">
                <a:latin typeface="Microsoft Sans Serif"/>
                <a:cs typeface="Microsoft Sans Serif"/>
              </a:rPr>
              <a:t> </a:t>
            </a:r>
            <a:r>
              <a:rPr sz="1500" spc="-150" dirty="0">
                <a:latin typeface="Microsoft Sans Serif"/>
                <a:cs typeface="Microsoft Sans Serif"/>
              </a:rPr>
              <a:t>INFECTION,</a:t>
            </a:r>
            <a:r>
              <a:rPr sz="1500" spc="10" dirty="0">
                <a:latin typeface="Microsoft Sans Serif"/>
                <a:cs typeface="Microsoft Sans Serif"/>
              </a:rPr>
              <a:t> </a:t>
            </a:r>
            <a:r>
              <a:rPr sz="1500" spc="-170" dirty="0">
                <a:latin typeface="Microsoft Sans Serif"/>
                <a:cs typeface="Microsoft Sans Serif"/>
              </a:rPr>
              <a:t>BACKDOOR</a:t>
            </a:r>
            <a:r>
              <a:rPr sz="1500" spc="10" dirty="0">
                <a:latin typeface="Microsoft Sans Serif"/>
                <a:cs typeface="Microsoft Sans Serif"/>
              </a:rPr>
              <a:t> </a:t>
            </a:r>
            <a:r>
              <a:rPr sz="1500" spc="-160" dirty="0">
                <a:latin typeface="Microsoft Sans Serif"/>
                <a:cs typeface="Microsoft Sans Serif"/>
              </a:rPr>
              <a:t>INSTALLATION,</a:t>
            </a:r>
            <a:r>
              <a:rPr sz="1500" spc="15" dirty="0">
                <a:latin typeface="Microsoft Sans Serif"/>
                <a:cs typeface="Microsoft Sans Serif"/>
              </a:rPr>
              <a:t> </a:t>
            </a:r>
            <a:r>
              <a:rPr sz="1500" spc="-135" dirty="0">
                <a:latin typeface="Microsoft Sans Serif"/>
                <a:cs typeface="Microsoft Sans Serif"/>
              </a:rPr>
              <a:t>INFORMATION</a:t>
            </a:r>
            <a:r>
              <a:rPr sz="1500" spc="10" dirty="0">
                <a:latin typeface="Microsoft Sans Serif"/>
                <a:cs typeface="Microsoft Sans Serif"/>
              </a:rPr>
              <a:t> </a:t>
            </a:r>
            <a:r>
              <a:rPr sz="1500" spc="-175" dirty="0">
                <a:latin typeface="Microsoft Sans Serif"/>
                <a:cs typeface="Microsoft Sans Serif"/>
              </a:rPr>
              <a:t>STEALING,</a:t>
            </a:r>
            <a:endParaRPr sz="1500">
              <a:latin typeface="Microsoft Sans Serif"/>
              <a:cs typeface="Microsoft Sans Serif"/>
            </a:endParaRPr>
          </a:p>
        </p:txBody>
      </p:sp>
      <p:sp>
        <p:nvSpPr>
          <p:cNvPr id="8" name="object 8"/>
          <p:cNvSpPr txBox="1"/>
          <p:nvPr/>
        </p:nvSpPr>
        <p:spPr>
          <a:xfrm>
            <a:off x="992514" y="4095197"/>
            <a:ext cx="5891530" cy="1442085"/>
          </a:xfrm>
          <a:prstGeom prst="rect">
            <a:avLst/>
          </a:prstGeom>
        </p:spPr>
        <p:txBody>
          <a:bodyPr vert="horz" wrap="square" lIns="0" tIns="33020" rIns="0" bIns="0" rtlCol="0">
            <a:spAutoFit/>
          </a:bodyPr>
          <a:lstStyle/>
          <a:p>
            <a:pPr marL="698500">
              <a:lnSpc>
                <a:spcPct val="100000"/>
              </a:lnSpc>
              <a:spcBef>
                <a:spcPts val="260"/>
              </a:spcBef>
            </a:pPr>
            <a:r>
              <a:rPr sz="1500" spc="-155" dirty="0">
                <a:latin typeface="Microsoft Sans Serif"/>
                <a:cs typeface="Microsoft Sans Serif"/>
              </a:rPr>
              <a:t>FORGED/UNVOLUNTARY</a:t>
            </a:r>
            <a:r>
              <a:rPr sz="1500" spc="20" dirty="0">
                <a:latin typeface="Microsoft Sans Serif"/>
                <a:cs typeface="Microsoft Sans Serif"/>
              </a:rPr>
              <a:t> </a:t>
            </a:r>
            <a:r>
              <a:rPr sz="1500" spc="-280" dirty="0">
                <a:latin typeface="Microsoft Sans Serif"/>
                <a:cs typeface="Microsoft Sans Serif"/>
              </a:rPr>
              <a:t>USER</a:t>
            </a:r>
            <a:r>
              <a:rPr sz="1500" spc="20" dirty="0">
                <a:latin typeface="Microsoft Sans Serif"/>
                <a:cs typeface="Microsoft Sans Serif"/>
              </a:rPr>
              <a:t> </a:t>
            </a:r>
            <a:r>
              <a:rPr sz="1500" spc="-150" dirty="0">
                <a:latin typeface="Microsoft Sans Serif"/>
                <a:cs typeface="Microsoft Sans Serif"/>
              </a:rPr>
              <a:t>ACTIONS,</a:t>
            </a:r>
            <a:r>
              <a:rPr sz="1500" spc="25" dirty="0">
                <a:latin typeface="Microsoft Sans Serif"/>
                <a:cs typeface="Microsoft Sans Serif"/>
              </a:rPr>
              <a:t> </a:t>
            </a:r>
            <a:r>
              <a:rPr sz="1500" spc="-110" dirty="0">
                <a:latin typeface="Microsoft Sans Serif"/>
                <a:cs typeface="Microsoft Sans Serif"/>
              </a:rPr>
              <a:t>COMMAND</a:t>
            </a:r>
            <a:r>
              <a:rPr sz="1500" spc="15" dirty="0">
                <a:latin typeface="Microsoft Sans Serif"/>
                <a:cs typeface="Microsoft Sans Serif"/>
              </a:rPr>
              <a:t> </a:t>
            </a:r>
            <a:r>
              <a:rPr sz="1500" spc="-180" dirty="0">
                <a:latin typeface="Microsoft Sans Serif"/>
                <a:cs typeface="Microsoft Sans Serif"/>
              </a:rPr>
              <a:t>EXECUTION)</a:t>
            </a:r>
            <a:endParaRPr sz="1500">
              <a:latin typeface="Microsoft Sans Serif"/>
              <a:cs typeface="Microsoft Sans Serif"/>
            </a:endParaRPr>
          </a:p>
          <a:p>
            <a:pPr marL="241300" indent="-228600">
              <a:lnSpc>
                <a:spcPts val="1925"/>
              </a:lnSpc>
              <a:spcBef>
                <a:spcPts val="185"/>
              </a:spcBef>
              <a:buClr>
                <a:srgbClr val="2FA3EE"/>
              </a:buClr>
              <a:buFont typeface="Arial MT"/>
              <a:buChar char="•"/>
              <a:tabLst>
                <a:tab pos="240665" algn="l"/>
                <a:tab pos="241300" algn="l"/>
              </a:tabLst>
            </a:pPr>
            <a:r>
              <a:rPr sz="1700" spc="-320" dirty="0">
                <a:solidFill>
                  <a:srgbClr val="0B5484"/>
                </a:solidFill>
                <a:latin typeface="Microsoft Sans Serif"/>
                <a:cs typeface="Microsoft Sans Serif"/>
              </a:rPr>
              <a:t>L</a:t>
            </a:r>
            <a:r>
              <a:rPr sz="1700" spc="-15" dirty="0">
                <a:solidFill>
                  <a:srgbClr val="0B5484"/>
                </a:solidFill>
                <a:latin typeface="Microsoft Sans Serif"/>
                <a:cs typeface="Microsoft Sans Serif"/>
              </a:rPr>
              <a:t>O</a:t>
            </a:r>
            <a:r>
              <a:rPr sz="1700" spc="-285" dirty="0">
                <a:solidFill>
                  <a:srgbClr val="0B5484"/>
                </a:solidFill>
                <a:latin typeface="Microsoft Sans Serif"/>
                <a:cs typeface="Microsoft Sans Serif"/>
              </a:rPr>
              <a:t>SS</a:t>
            </a:r>
            <a:r>
              <a:rPr sz="1700" spc="20" dirty="0">
                <a:solidFill>
                  <a:srgbClr val="0B5484"/>
                </a:solidFill>
                <a:latin typeface="Microsoft Sans Serif"/>
                <a:cs typeface="Microsoft Sans Serif"/>
              </a:rPr>
              <a:t> </a:t>
            </a:r>
            <a:r>
              <a:rPr sz="1700" spc="-15" dirty="0">
                <a:solidFill>
                  <a:srgbClr val="0B5484"/>
                </a:solidFill>
                <a:latin typeface="Microsoft Sans Serif"/>
                <a:cs typeface="Microsoft Sans Serif"/>
              </a:rPr>
              <a:t>O</a:t>
            </a:r>
            <a:r>
              <a:rPr sz="1700" spc="-295" dirty="0">
                <a:solidFill>
                  <a:srgbClr val="0B5484"/>
                </a:solidFill>
                <a:latin typeface="Microsoft Sans Serif"/>
                <a:cs typeface="Microsoft Sans Serif"/>
              </a:rPr>
              <a:t>F</a:t>
            </a:r>
            <a:r>
              <a:rPr sz="1700" spc="25" dirty="0">
                <a:solidFill>
                  <a:srgbClr val="0B5484"/>
                </a:solidFill>
                <a:latin typeface="Microsoft Sans Serif"/>
                <a:cs typeface="Microsoft Sans Serif"/>
              </a:rPr>
              <a:t> </a:t>
            </a:r>
            <a:r>
              <a:rPr sz="1700" spc="-210" dirty="0">
                <a:solidFill>
                  <a:srgbClr val="0B5484"/>
                </a:solidFill>
                <a:latin typeface="Microsoft Sans Serif"/>
                <a:cs typeface="Microsoft Sans Serif"/>
              </a:rPr>
              <a:t>C</a:t>
            </a:r>
            <a:r>
              <a:rPr sz="1700" spc="-15" dirty="0">
                <a:solidFill>
                  <a:srgbClr val="0B5484"/>
                </a:solidFill>
                <a:latin typeface="Microsoft Sans Serif"/>
                <a:cs typeface="Microsoft Sans Serif"/>
              </a:rPr>
              <a:t>O</a:t>
            </a:r>
            <a:r>
              <a:rPr sz="1700" spc="-95" dirty="0">
                <a:solidFill>
                  <a:srgbClr val="0B5484"/>
                </a:solidFill>
                <a:latin typeface="Microsoft Sans Serif"/>
                <a:cs typeface="Microsoft Sans Serif"/>
              </a:rPr>
              <a:t>N</a:t>
            </a:r>
            <a:r>
              <a:rPr sz="1700" spc="-290" dirty="0">
                <a:solidFill>
                  <a:srgbClr val="0B5484"/>
                </a:solidFill>
                <a:latin typeface="Microsoft Sans Serif"/>
                <a:cs typeface="Microsoft Sans Serif"/>
              </a:rPr>
              <a:t>F</a:t>
            </a:r>
            <a:r>
              <a:rPr sz="1700" spc="-100" dirty="0">
                <a:solidFill>
                  <a:srgbClr val="0B5484"/>
                </a:solidFill>
                <a:latin typeface="Microsoft Sans Serif"/>
                <a:cs typeface="Microsoft Sans Serif"/>
              </a:rPr>
              <a:t>I</a:t>
            </a:r>
            <a:r>
              <a:rPr sz="1700" spc="-210" dirty="0">
                <a:solidFill>
                  <a:srgbClr val="0B5484"/>
                </a:solidFill>
                <a:latin typeface="Microsoft Sans Serif"/>
                <a:cs typeface="Microsoft Sans Serif"/>
              </a:rPr>
              <a:t>D</a:t>
            </a:r>
            <a:r>
              <a:rPr sz="1700" spc="-385" dirty="0">
                <a:solidFill>
                  <a:srgbClr val="0B5484"/>
                </a:solidFill>
                <a:latin typeface="Microsoft Sans Serif"/>
                <a:cs typeface="Microsoft Sans Serif"/>
              </a:rPr>
              <a:t>E</a:t>
            </a:r>
            <a:r>
              <a:rPr sz="1700" spc="-95" dirty="0">
                <a:solidFill>
                  <a:srgbClr val="0B5484"/>
                </a:solidFill>
                <a:latin typeface="Microsoft Sans Serif"/>
                <a:cs typeface="Microsoft Sans Serif"/>
              </a:rPr>
              <a:t>N</a:t>
            </a:r>
            <a:r>
              <a:rPr sz="1700" spc="-290" dirty="0">
                <a:solidFill>
                  <a:srgbClr val="0B5484"/>
                </a:solidFill>
                <a:latin typeface="Microsoft Sans Serif"/>
                <a:cs typeface="Microsoft Sans Serif"/>
              </a:rPr>
              <a:t>T</a:t>
            </a:r>
            <a:r>
              <a:rPr sz="1700" spc="-100" dirty="0">
                <a:solidFill>
                  <a:srgbClr val="0B5484"/>
                </a:solidFill>
                <a:latin typeface="Microsoft Sans Serif"/>
                <a:cs typeface="Microsoft Sans Serif"/>
              </a:rPr>
              <a:t>I</a:t>
            </a:r>
            <a:r>
              <a:rPr sz="1700" spc="-114" dirty="0">
                <a:solidFill>
                  <a:srgbClr val="0B5484"/>
                </a:solidFill>
                <a:latin typeface="Microsoft Sans Serif"/>
                <a:cs typeface="Microsoft Sans Serif"/>
              </a:rPr>
              <a:t>A</a:t>
            </a:r>
            <a:r>
              <a:rPr sz="1700" spc="-300" dirty="0">
                <a:solidFill>
                  <a:srgbClr val="0B5484"/>
                </a:solidFill>
                <a:latin typeface="Microsoft Sans Serif"/>
                <a:cs typeface="Microsoft Sans Serif"/>
              </a:rPr>
              <a:t>L</a:t>
            </a:r>
            <a:r>
              <a:rPr sz="1700" spc="-100" dirty="0">
                <a:solidFill>
                  <a:srgbClr val="0B5484"/>
                </a:solidFill>
                <a:latin typeface="Microsoft Sans Serif"/>
                <a:cs typeface="Microsoft Sans Serif"/>
              </a:rPr>
              <a:t>I</a:t>
            </a:r>
            <a:r>
              <a:rPr sz="1700" spc="-290" dirty="0">
                <a:solidFill>
                  <a:srgbClr val="0B5484"/>
                </a:solidFill>
                <a:latin typeface="Microsoft Sans Serif"/>
                <a:cs typeface="Microsoft Sans Serif"/>
              </a:rPr>
              <a:t>T</a:t>
            </a:r>
            <a:r>
              <a:rPr sz="1700" spc="-200" dirty="0">
                <a:solidFill>
                  <a:srgbClr val="0B5484"/>
                </a:solidFill>
                <a:latin typeface="Microsoft Sans Serif"/>
                <a:cs typeface="Microsoft Sans Serif"/>
              </a:rPr>
              <a:t>Y</a:t>
            </a:r>
            <a:endParaRPr sz="1700">
              <a:latin typeface="Microsoft Sans Serif"/>
              <a:cs typeface="Microsoft Sans Serif"/>
            </a:endParaRPr>
          </a:p>
          <a:p>
            <a:pPr marL="698500" lvl="1" indent="-228600">
              <a:lnSpc>
                <a:spcPts val="1590"/>
              </a:lnSpc>
              <a:buClr>
                <a:srgbClr val="EE344B"/>
              </a:buClr>
              <a:buFont typeface="Wingdings"/>
              <a:buChar char=""/>
              <a:tabLst>
                <a:tab pos="697865" algn="l"/>
                <a:tab pos="698500" algn="l"/>
              </a:tabLst>
            </a:pPr>
            <a:r>
              <a:rPr sz="1500" spc="-340" dirty="0">
                <a:latin typeface="Microsoft Sans Serif"/>
                <a:cs typeface="Microsoft Sans Serif"/>
              </a:rPr>
              <a:t>E</a:t>
            </a:r>
            <a:r>
              <a:rPr sz="1500" spc="-245" dirty="0">
                <a:latin typeface="Microsoft Sans Serif"/>
                <a:cs typeface="Microsoft Sans Serif"/>
              </a:rPr>
              <a:t>SP</a:t>
            </a:r>
            <a:r>
              <a:rPr sz="1500" spc="-110" dirty="0">
                <a:latin typeface="Microsoft Sans Serif"/>
                <a:cs typeface="Microsoft Sans Serif"/>
              </a:rPr>
              <a:t>I</a:t>
            </a:r>
            <a:r>
              <a:rPr sz="1500" spc="-10" dirty="0">
                <a:latin typeface="Microsoft Sans Serif"/>
                <a:cs typeface="Microsoft Sans Serif"/>
              </a:rPr>
              <a:t>O</a:t>
            </a:r>
            <a:r>
              <a:rPr sz="1500" spc="-90" dirty="0">
                <a:latin typeface="Microsoft Sans Serif"/>
                <a:cs typeface="Microsoft Sans Serif"/>
              </a:rPr>
              <a:t>N</a:t>
            </a:r>
            <a:r>
              <a:rPr sz="1500" spc="-150" dirty="0">
                <a:latin typeface="Microsoft Sans Serif"/>
                <a:cs typeface="Microsoft Sans Serif"/>
              </a:rPr>
              <a:t>A</a:t>
            </a:r>
            <a:r>
              <a:rPr sz="1500" spc="-10" dirty="0">
                <a:latin typeface="Microsoft Sans Serif"/>
                <a:cs typeface="Microsoft Sans Serif"/>
              </a:rPr>
              <a:t>G</a:t>
            </a:r>
            <a:r>
              <a:rPr sz="1500" spc="-345" dirty="0">
                <a:latin typeface="Microsoft Sans Serif"/>
                <a:cs typeface="Microsoft Sans Serif"/>
              </a:rPr>
              <a:t>E</a:t>
            </a:r>
            <a:r>
              <a:rPr sz="1500" spc="15" dirty="0">
                <a:latin typeface="Microsoft Sans Serif"/>
                <a:cs typeface="Microsoft Sans Serif"/>
              </a:rPr>
              <a:t> </a:t>
            </a:r>
            <a:r>
              <a:rPr sz="1500" spc="-300" dirty="0">
                <a:latin typeface="Microsoft Sans Serif"/>
                <a:cs typeface="Microsoft Sans Serif"/>
              </a:rPr>
              <a:t>P</a:t>
            </a:r>
            <a:r>
              <a:rPr sz="1500" spc="-295" dirty="0">
                <a:latin typeface="Microsoft Sans Serif"/>
                <a:cs typeface="Microsoft Sans Serif"/>
              </a:rPr>
              <a:t>E</a:t>
            </a:r>
            <a:r>
              <a:rPr sz="1500" spc="-195" dirty="0">
                <a:latin typeface="Microsoft Sans Serif"/>
                <a:cs typeface="Microsoft Sans Serif"/>
              </a:rPr>
              <a:t>RS</a:t>
            </a:r>
            <a:r>
              <a:rPr sz="1500" spc="-210" dirty="0">
                <a:latin typeface="Microsoft Sans Serif"/>
                <a:cs typeface="Microsoft Sans Serif"/>
              </a:rPr>
              <a:t>O</a:t>
            </a:r>
            <a:r>
              <a:rPr sz="1500" spc="-90" dirty="0">
                <a:latin typeface="Microsoft Sans Serif"/>
                <a:cs typeface="Microsoft Sans Serif"/>
              </a:rPr>
              <a:t>N</a:t>
            </a:r>
            <a:r>
              <a:rPr sz="1500" spc="-105" dirty="0">
                <a:latin typeface="Microsoft Sans Serif"/>
                <a:cs typeface="Microsoft Sans Serif"/>
              </a:rPr>
              <a:t>A</a:t>
            </a:r>
            <a:r>
              <a:rPr sz="1500" spc="-265" dirty="0">
                <a:latin typeface="Microsoft Sans Serif"/>
                <a:cs typeface="Microsoft Sans Serif"/>
              </a:rPr>
              <a:t>L</a:t>
            </a:r>
            <a:r>
              <a:rPr sz="1500" spc="-90" dirty="0">
                <a:latin typeface="Microsoft Sans Serif"/>
                <a:cs typeface="Microsoft Sans Serif"/>
              </a:rPr>
              <a:t>,</a:t>
            </a:r>
            <a:r>
              <a:rPr sz="1500" spc="10" dirty="0">
                <a:latin typeface="Microsoft Sans Serif"/>
                <a:cs typeface="Microsoft Sans Serif"/>
              </a:rPr>
              <a:t> </a:t>
            </a:r>
            <a:r>
              <a:rPr sz="1500" spc="-190" dirty="0">
                <a:latin typeface="Microsoft Sans Serif"/>
                <a:cs typeface="Microsoft Sans Serif"/>
              </a:rPr>
              <a:t>C</a:t>
            </a:r>
            <a:r>
              <a:rPr sz="1500" spc="-10" dirty="0">
                <a:latin typeface="Microsoft Sans Serif"/>
                <a:cs typeface="Microsoft Sans Serif"/>
              </a:rPr>
              <a:t>O</a:t>
            </a:r>
            <a:r>
              <a:rPr sz="1500" spc="-195" dirty="0">
                <a:latin typeface="Microsoft Sans Serif"/>
                <a:cs typeface="Microsoft Sans Serif"/>
              </a:rPr>
              <a:t>RP</a:t>
            </a:r>
            <a:r>
              <a:rPr sz="1500" spc="-210" dirty="0">
                <a:latin typeface="Microsoft Sans Serif"/>
                <a:cs typeface="Microsoft Sans Serif"/>
              </a:rPr>
              <a:t>O</a:t>
            </a:r>
            <a:r>
              <a:rPr sz="1500" spc="-225" dirty="0">
                <a:latin typeface="Microsoft Sans Serif"/>
                <a:cs typeface="Microsoft Sans Serif"/>
              </a:rPr>
              <a:t>R</a:t>
            </a:r>
            <a:r>
              <a:rPr sz="1500" spc="-295" dirty="0">
                <a:latin typeface="Microsoft Sans Serif"/>
                <a:cs typeface="Microsoft Sans Serif"/>
              </a:rPr>
              <a:t>A</a:t>
            </a:r>
            <a:r>
              <a:rPr sz="1500" spc="-254" dirty="0">
                <a:latin typeface="Microsoft Sans Serif"/>
                <a:cs typeface="Microsoft Sans Serif"/>
              </a:rPr>
              <a:t>T</a:t>
            </a:r>
            <a:r>
              <a:rPr sz="1500" spc="-340" dirty="0">
                <a:latin typeface="Microsoft Sans Serif"/>
                <a:cs typeface="Microsoft Sans Serif"/>
              </a:rPr>
              <a:t>E</a:t>
            </a:r>
            <a:r>
              <a:rPr sz="1500" spc="-90" dirty="0">
                <a:latin typeface="Microsoft Sans Serif"/>
                <a:cs typeface="Microsoft Sans Serif"/>
              </a:rPr>
              <a:t>,</a:t>
            </a:r>
            <a:r>
              <a:rPr sz="1500" spc="10" dirty="0">
                <a:latin typeface="Microsoft Sans Serif"/>
                <a:cs typeface="Microsoft Sans Serif"/>
              </a:rPr>
              <a:t> </a:t>
            </a:r>
            <a:r>
              <a:rPr sz="1500" spc="-90" dirty="0">
                <a:latin typeface="Microsoft Sans Serif"/>
                <a:cs typeface="Microsoft Sans Serif"/>
              </a:rPr>
              <a:t>N</a:t>
            </a:r>
            <a:r>
              <a:rPr sz="1500" spc="-180" dirty="0">
                <a:latin typeface="Microsoft Sans Serif"/>
                <a:cs typeface="Microsoft Sans Serif"/>
              </a:rPr>
              <a:t>A</a:t>
            </a:r>
            <a:r>
              <a:rPr sz="1500" spc="-254" dirty="0">
                <a:latin typeface="Microsoft Sans Serif"/>
                <a:cs typeface="Microsoft Sans Serif"/>
              </a:rPr>
              <a:t>T</a:t>
            </a:r>
            <a:r>
              <a:rPr sz="1500" spc="-95" dirty="0">
                <a:latin typeface="Microsoft Sans Serif"/>
                <a:cs typeface="Microsoft Sans Serif"/>
              </a:rPr>
              <a:t>I</a:t>
            </a:r>
            <a:r>
              <a:rPr sz="1500" spc="-10" dirty="0">
                <a:latin typeface="Microsoft Sans Serif"/>
                <a:cs typeface="Microsoft Sans Serif"/>
              </a:rPr>
              <a:t>O</a:t>
            </a:r>
            <a:r>
              <a:rPr sz="1500" spc="-90" dirty="0">
                <a:latin typeface="Microsoft Sans Serif"/>
                <a:cs typeface="Microsoft Sans Serif"/>
              </a:rPr>
              <a:t>N</a:t>
            </a:r>
            <a:r>
              <a:rPr sz="1500" spc="-105" dirty="0">
                <a:latin typeface="Microsoft Sans Serif"/>
                <a:cs typeface="Microsoft Sans Serif"/>
              </a:rPr>
              <a:t>A</a:t>
            </a:r>
            <a:r>
              <a:rPr sz="1500" spc="-260" dirty="0">
                <a:latin typeface="Microsoft Sans Serif"/>
                <a:cs typeface="Microsoft Sans Serif"/>
              </a:rPr>
              <a:t>L</a:t>
            </a:r>
            <a:r>
              <a:rPr sz="1500" spc="10" dirty="0">
                <a:latin typeface="Microsoft Sans Serif"/>
                <a:cs typeface="Microsoft Sans Serif"/>
              </a:rPr>
              <a:t> </a:t>
            </a:r>
            <a:r>
              <a:rPr sz="1500" spc="-105" dirty="0">
                <a:latin typeface="Microsoft Sans Serif"/>
                <a:cs typeface="Microsoft Sans Serif"/>
              </a:rPr>
              <a:t>A</a:t>
            </a:r>
            <a:r>
              <a:rPr sz="1500" spc="-90" dirty="0">
                <a:latin typeface="Microsoft Sans Serif"/>
                <a:cs typeface="Microsoft Sans Serif"/>
              </a:rPr>
              <a:t>N</a:t>
            </a:r>
            <a:r>
              <a:rPr sz="1500" spc="-180" dirty="0">
                <a:latin typeface="Microsoft Sans Serif"/>
                <a:cs typeface="Microsoft Sans Serif"/>
              </a:rPr>
              <a:t>D</a:t>
            </a:r>
            <a:r>
              <a:rPr sz="1500" spc="5" dirty="0">
                <a:latin typeface="Microsoft Sans Serif"/>
                <a:cs typeface="Microsoft Sans Serif"/>
              </a:rPr>
              <a:t> </a:t>
            </a:r>
            <a:r>
              <a:rPr sz="1500" spc="-90" dirty="0">
                <a:latin typeface="Microsoft Sans Serif"/>
                <a:cs typeface="Microsoft Sans Serif"/>
              </a:rPr>
              <a:t>M</a:t>
            </a:r>
            <a:r>
              <a:rPr sz="1500" spc="-95" dirty="0">
                <a:latin typeface="Microsoft Sans Serif"/>
                <a:cs typeface="Microsoft Sans Serif"/>
              </a:rPr>
              <a:t>I</a:t>
            </a:r>
            <a:r>
              <a:rPr sz="1500" spc="-265" dirty="0">
                <a:latin typeface="Microsoft Sans Serif"/>
                <a:cs typeface="Microsoft Sans Serif"/>
              </a:rPr>
              <a:t>L</a:t>
            </a:r>
            <a:r>
              <a:rPr sz="1500" spc="-95" dirty="0">
                <a:latin typeface="Microsoft Sans Serif"/>
                <a:cs typeface="Microsoft Sans Serif"/>
              </a:rPr>
              <a:t>I</a:t>
            </a:r>
            <a:r>
              <a:rPr sz="1500" spc="-285" dirty="0">
                <a:latin typeface="Microsoft Sans Serif"/>
                <a:cs typeface="Microsoft Sans Serif"/>
              </a:rPr>
              <a:t>T</a:t>
            </a:r>
            <a:r>
              <a:rPr sz="1500" spc="-105" dirty="0">
                <a:latin typeface="Microsoft Sans Serif"/>
                <a:cs typeface="Microsoft Sans Serif"/>
              </a:rPr>
              <a:t>A</a:t>
            </a:r>
            <a:r>
              <a:rPr sz="1500" spc="-409" dirty="0">
                <a:latin typeface="Microsoft Sans Serif"/>
                <a:cs typeface="Microsoft Sans Serif"/>
              </a:rPr>
              <a:t>R</a:t>
            </a:r>
            <a:r>
              <a:rPr sz="1500" spc="-175" dirty="0">
                <a:latin typeface="Microsoft Sans Serif"/>
                <a:cs typeface="Microsoft Sans Serif"/>
              </a:rPr>
              <a:t>Y</a:t>
            </a:r>
            <a:endParaRPr sz="1500">
              <a:latin typeface="Microsoft Sans Serif"/>
              <a:cs typeface="Microsoft Sans Serif"/>
            </a:endParaRPr>
          </a:p>
          <a:p>
            <a:pPr marL="698500" lvl="1" indent="-228600">
              <a:lnSpc>
                <a:spcPts val="1705"/>
              </a:lnSpc>
              <a:buClr>
                <a:srgbClr val="EE344B"/>
              </a:buClr>
              <a:buFont typeface="Wingdings"/>
              <a:buChar char=""/>
              <a:tabLst>
                <a:tab pos="697865" algn="l"/>
                <a:tab pos="698500" algn="l"/>
              </a:tabLst>
            </a:pPr>
            <a:r>
              <a:rPr sz="1500" spc="-220" dirty="0">
                <a:latin typeface="Microsoft Sans Serif"/>
                <a:cs typeface="Microsoft Sans Serif"/>
              </a:rPr>
              <a:t>D</a:t>
            </a:r>
            <a:r>
              <a:rPr sz="1500" spc="-180" dirty="0">
                <a:latin typeface="Microsoft Sans Serif"/>
                <a:cs typeface="Microsoft Sans Serif"/>
              </a:rPr>
              <a:t>A</a:t>
            </a:r>
            <a:r>
              <a:rPr sz="1500" spc="-285" dirty="0">
                <a:latin typeface="Microsoft Sans Serif"/>
                <a:cs typeface="Microsoft Sans Serif"/>
              </a:rPr>
              <a:t>T</a:t>
            </a:r>
            <a:r>
              <a:rPr sz="1500" spc="-95" dirty="0">
                <a:latin typeface="Microsoft Sans Serif"/>
                <a:cs typeface="Microsoft Sans Serif"/>
              </a:rPr>
              <a:t>A</a:t>
            </a:r>
            <a:r>
              <a:rPr sz="1500" spc="5" dirty="0">
                <a:latin typeface="Microsoft Sans Serif"/>
                <a:cs typeface="Microsoft Sans Serif"/>
              </a:rPr>
              <a:t> </a:t>
            </a:r>
            <a:r>
              <a:rPr sz="1500" dirty="0">
                <a:latin typeface="Microsoft Sans Serif"/>
                <a:cs typeface="Microsoft Sans Serif"/>
              </a:rPr>
              <a:t>&amp;</a:t>
            </a:r>
            <a:r>
              <a:rPr sz="1500" spc="10" dirty="0">
                <a:latin typeface="Microsoft Sans Serif"/>
                <a:cs typeface="Microsoft Sans Serif"/>
              </a:rPr>
              <a:t> </a:t>
            </a:r>
            <a:r>
              <a:rPr sz="1500" spc="-95" dirty="0">
                <a:latin typeface="Microsoft Sans Serif"/>
                <a:cs typeface="Microsoft Sans Serif"/>
              </a:rPr>
              <a:t>I</a:t>
            </a:r>
            <a:r>
              <a:rPr sz="1500" spc="-90" dirty="0">
                <a:latin typeface="Microsoft Sans Serif"/>
                <a:cs typeface="Microsoft Sans Serif"/>
              </a:rPr>
              <a:t>N</a:t>
            </a:r>
            <a:r>
              <a:rPr sz="1500" spc="-254" dirty="0">
                <a:latin typeface="Microsoft Sans Serif"/>
                <a:cs typeface="Microsoft Sans Serif"/>
              </a:rPr>
              <a:t>F</a:t>
            </a:r>
            <a:r>
              <a:rPr sz="1500" spc="-10" dirty="0">
                <a:latin typeface="Microsoft Sans Serif"/>
                <a:cs typeface="Microsoft Sans Serif"/>
              </a:rPr>
              <a:t>O</a:t>
            </a:r>
            <a:r>
              <a:rPr sz="1500" spc="-200" dirty="0">
                <a:latin typeface="Microsoft Sans Serif"/>
                <a:cs typeface="Microsoft Sans Serif"/>
              </a:rPr>
              <a:t>R</a:t>
            </a:r>
            <a:r>
              <a:rPr sz="1500" spc="-225" dirty="0">
                <a:latin typeface="Microsoft Sans Serif"/>
                <a:cs typeface="Microsoft Sans Serif"/>
              </a:rPr>
              <a:t>M</a:t>
            </a:r>
            <a:r>
              <a:rPr sz="1500" spc="-180" dirty="0">
                <a:latin typeface="Microsoft Sans Serif"/>
                <a:cs typeface="Microsoft Sans Serif"/>
              </a:rPr>
              <a:t>A</a:t>
            </a:r>
            <a:r>
              <a:rPr sz="1500" spc="-254" dirty="0">
                <a:latin typeface="Microsoft Sans Serif"/>
                <a:cs typeface="Microsoft Sans Serif"/>
              </a:rPr>
              <a:t>T</a:t>
            </a:r>
            <a:r>
              <a:rPr sz="1500" spc="-95" dirty="0">
                <a:latin typeface="Microsoft Sans Serif"/>
                <a:cs typeface="Microsoft Sans Serif"/>
              </a:rPr>
              <a:t>I</a:t>
            </a:r>
            <a:r>
              <a:rPr sz="1500" spc="-10" dirty="0">
                <a:latin typeface="Microsoft Sans Serif"/>
                <a:cs typeface="Microsoft Sans Serif"/>
              </a:rPr>
              <a:t>O</a:t>
            </a:r>
            <a:r>
              <a:rPr sz="1500" spc="-85" dirty="0">
                <a:latin typeface="Microsoft Sans Serif"/>
                <a:cs typeface="Microsoft Sans Serif"/>
              </a:rPr>
              <a:t>N</a:t>
            </a:r>
            <a:r>
              <a:rPr sz="1500" spc="10" dirty="0">
                <a:latin typeface="Microsoft Sans Serif"/>
                <a:cs typeface="Microsoft Sans Serif"/>
              </a:rPr>
              <a:t> </a:t>
            </a:r>
            <a:r>
              <a:rPr sz="1500" spc="-315" dirty="0">
                <a:latin typeface="Microsoft Sans Serif"/>
                <a:cs typeface="Microsoft Sans Serif"/>
              </a:rPr>
              <a:t>BR</a:t>
            </a:r>
            <a:r>
              <a:rPr sz="1500" spc="-300" dirty="0">
                <a:latin typeface="Microsoft Sans Serif"/>
                <a:cs typeface="Microsoft Sans Serif"/>
              </a:rPr>
              <a:t>E</a:t>
            </a:r>
            <a:r>
              <a:rPr sz="1500" spc="-165" dirty="0">
                <a:latin typeface="Microsoft Sans Serif"/>
                <a:cs typeface="Microsoft Sans Serif"/>
              </a:rPr>
              <a:t>A</a:t>
            </a:r>
            <a:r>
              <a:rPr sz="1500" spc="-190" dirty="0">
                <a:latin typeface="Microsoft Sans Serif"/>
                <a:cs typeface="Microsoft Sans Serif"/>
              </a:rPr>
              <a:t>C</a:t>
            </a:r>
            <a:r>
              <a:rPr sz="1500" spc="-180" dirty="0">
                <a:latin typeface="Microsoft Sans Serif"/>
                <a:cs typeface="Microsoft Sans Serif"/>
              </a:rPr>
              <a:t>H</a:t>
            </a:r>
            <a:endParaRPr sz="1500">
              <a:latin typeface="Microsoft Sans Serif"/>
              <a:cs typeface="Microsoft Sans Serif"/>
            </a:endParaRPr>
          </a:p>
          <a:p>
            <a:pPr marL="241300" indent="-228600">
              <a:lnSpc>
                <a:spcPts val="1925"/>
              </a:lnSpc>
              <a:spcBef>
                <a:spcPts val="185"/>
              </a:spcBef>
              <a:buClr>
                <a:srgbClr val="2FA3EE"/>
              </a:buClr>
              <a:buFont typeface="Arial MT"/>
              <a:buChar char="•"/>
              <a:tabLst>
                <a:tab pos="240665" algn="l"/>
                <a:tab pos="241300" algn="l"/>
              </a:tabLst>
            </a:pPr>
            <a:r>
              <a:rPr sz="1700" spc="-320" dirty="0">
                <a:solidFill>
                  <a:srgbClr val="0B5484"/>
                </a:solidFill>
                <a:latin typeface="Microsoft Sans Serif"/>
                <a:cs typeface="Microsoft Sans Serif"/>
              </a:rPr>
              <a:t>L</a:t>
            </a:r>
            <a:r>
              <a:rPr sz="1700" spc="-15" dirty="0">
                <a:solidFill>
                  <a:srgbClr val="0B5484"/>
                </a:solidFill>
                <a:latin typeface="Microsoft Sans Serif"/>
                <a:cs typeface="Microsoft Sans Serif"/>
              </a:rPr>
              <a:t>O</a:t>
            </a:r>
            <a:r>
              <a:rPr sz="1700" spc="-285" dirty="0">
                <a:solidFill>
                  <a:srgbClr val="0B5484"/>
                </a:solidFill>
                <a:latin typeface="Microsoft Sans Serif"/>
                <a:cs typeface="Microsoft Sans Serif"/>
              </a:rPr>
              <a:t>SS</a:t>
            </a:r>
            <a:r>
              <a:rPr sz="1700" spc="20" dirty="0">
                <a:solidFill>
                  <a:srgbClr val="0B5484"/>
                </a:solidFill>
                <a:latin typeface="Microsoft Sans Serif"/>
                <a:cs typeface="Microsoft Sans Serif"/>
              </a:rPr>
              <a:t> </a:t>
            </a:r>
            <a:r>
              <a:rPr sz="1700" spc="-15" dirty="0">
                <a:solidFill>
                  <a:srgbClr val="0B5484"/>
                </a:solidFill>
                <a:latin typeface="Microsoft Sans Serif"/>
                <a:cs typeface="Microsoft Sans Serif"/>
              </a:rPr>
              <a:t>O</a:t>
            </a:r>
            <a:r>
              <a:rPr sz="1700" spc="-295" dirty="0">
                <a:solidFill>
                  <a:srgbClr val="0B5484"/>
                </a:solidFill>
                <a:latin typeface="Microsoft Sans Serif"/>
                <a:cs typeface="Microsoft Sans Serif"/>
              </a:rPr>
              <a:t>F</a:t>
            </a:r>
            <a:r>
              <a:rPr sz="1700" spc="25" dirty="0">
                <a:solidFill>
                  <a:srgbClr val="0B5484"/>
                </a:solidFill>
                <a:latin typeface="Microsoft Sans Serif"/>
                <a:cs typeface="Microsoft Sans Serif"/>
              </a:rPr>
              <a:t> </a:t>
            </a:r>
            <a:r>
              <a:rPr sz="1700" spc="-95" dirty="0">
                <a:solidFill>
                  <a:srgbClr val="0B5484"/>
                </a:solidFill>
                <a:latin typeface="Microsoft Sans Serif"/>
                <a:cs typeface="Microsoft Sans Serif"/>
              </a:rPr>
              <a:t>N</a:t>
            </a:r>
            <a:r>
              <a:rPr sz="1700" spc="-15" dirty="0">
                <a:solidFill>
                  <a:srgbClr val="0B5484"/>
                </a:solidFill>
                <a:latin typeface="Microsoft Sans Serif"/>
                <a:cs typeface="Microsoft Sans Serif"/>
              </a:rPr>
              <a:t>O</a:t>
            </a:r>
            <a:r>
              <a:rPr sz="1700" spc="-95" dirty="0">
                <a:solidFill>
                  <a:srgbClr val="0B5484"/>
                </a:solidFill>
                <a:latin typeface="Microsoft Sans Serif"/>
                <a:cs typeface="Microsoft Sans Serif"/>
              </a:rPr>
              <a:t>N</a:t>
            </a:r>
            <a:r>
              <a:rPr sz="1700" spc="-5" dirty="0">
                <a:solidFill>
                  <a:srgbClr val="0B5484"/>
                </a:solidFill>
                <a:latin typeface="Microsoft Sans Serif"/>
                <a:cs typeface="Microsoft Sans Serif"/>
              </a:rPr>
              <a:t>-</a:t>
            </a:r>
            <a:r>
              <a:rPr sz="1700" spc="-400" dirty="0">
                <a:solidFill>
                  <a:srgbClr val="0B5484"/>
                </a:solidFill>
                <a:latin typeface="Microsoft Sans Serif"/>
                <a:cs typeface="Microsoft Sans Serif"/>
              </a:rPr>
              <a:t>R</a:t>
            </a:r>
            <a:r>
              <a:rPr sz="1700" spc="-365" dirty="0">
                <a:solidFill>
                  <a:srgbClr val="0B5484"/>
                </a:solidFill>
                <a:latin typeface="Microsoft Sans Serif"/>
                <a:cs typeface="Microsoft Sans Serif"/>
              </a:rPr>
              <a:t>E</a:t>
            </a:r>
            <a:r>
              <a:rPr sz="1700" spc="-235" dirty="0">
                <a:solidFill>
                  <a:srgbClr val="0B5484"/>
                </a:solidFill>
                <a:latin typeface="Microsoft Sans Serif"/>
                <a:cs typeface="Microsoft Sans Serif"/>
              </a:rPr>
              <a:t>P</a:t>
            </a:r>
            <a:r>
              <a:rPr sz="1700" spc="-260" dirty="0">
                <a:solidFill>
                  <a:srgbClr val="0B5484"/>
                </a:solidFill>
                <a:latin typeface="Microsoft Sans Serif"/>
                <a:cs typeface="Microsoft Sans Serif"/>
              </a:rPr>
              <a:t>U</a:t>
            </a:r>
            <a:r>
              <a:rPr sz="1700" spc="-210" dirty="0">
                <a:solidFill>
                  <a:srgbClr val="0B5484"/>
                </a:solidFill>
                <a:latin typeface="Microsoft Sans Serif"/>
                <a:cs typeface="Microsoft Sans Serif"/>
              </a:rPr>
              <a:t>D</a:t>
            </a:r>
            <a:r>
              <a:rPr sz="1700" spc="-100" dirty="0">
                <a:solidFill>
                  <a:srgbClr val="0B5484"/>
                </a:solidFill>
                <a:latin typeface="Microsoft Sans Serif"/>
                <a:cs typeface="Microsoft Sans Serif"/>
              </a:rPr>
              <a:t>I</a:t>
            </a:r>
            <a:r>
              <a:rPr sz="1700" spc="-200" dirty="0">
                <a:solidFill>
                  <a:srgbClr val="0B5484"/>
                </a:solidFill>
                <a:latin typeface="Microsoft Sans Serif"/>
                <a:cs typeface="Microsoft Sans Serif"/>
              </a:rPr>
              <a:t>A</a:t>
            </a:r>
            <a:r>
              <a:rPr sz="1700" spc="-290" dirty="0">
                <a:solidFill>
                  <a:srgbClr val="0B5484"/>
                </a:solidFill>
                <a:latin typeface="Microsoft Sans Serif"/>
                <a:cs typeface="Microsoft Sans Serif"/>
              </a:rPr>
              <a:t>T</a:t>
            </a:r>
            <a:r>
              <a:rPr sz="1700" spc="-100" dirty="0">
                <a:solidFill>
                  <a:srgbClr val="0B5484"/>
                </a:solidFill>
                <a:latin typeface="Microsoft Sans Serif"/>
                <a:cs typeface="Microsoft Sans Serif"/>
              </a:rPr>
              <a:t>I</a:t>
            </a:r>
            <a:r>
              <a:rPr sz="1700" spc="-15" dirty="0">
                <a:solidFill>
                  <a:srgbClr val="0B5484"/>
                </a:solidFill>
                <a:latin typeface="Microsoft Sans Serif"/>
                <a:cs typeface="Microsoft Sans Serif"/>
              </a:rPr>
              <a:t>O</a:t>
            </a:r>
            <a:r>
              <a:rPr sz="1700" spc="-95" dirty="0">
                <a:solidFill>
                  <a:srgbClr val="0B5484"/>
                </a:solidFill>
                <a:latin typeface="Microsoft Sans Serif"/>
                <a:cs typeface="Microsoft Sans Serif"/>
              </a:rPr>
              <a:t>N</a:t>
            </a:r>
            <a:endParaRPr sz="1700">
              <a:latin typeface="Microsoft Sans Serif"/>
              <a:cs typeface="Microsoft Sans Serif"/>
            </a:endParaRPr>
          </a:p>
          <a:p>
            <a:pPr marL="698500" lvl="1" indent="-228600">
              <a:lnSpc>
                <a:spcPts val="1685"/>
              </a:lnSpc>
              <a:buClr>
                <a:srgbClr val="EE344B"/>
              </a:buClr>
              <a:buFont typeface="Wingdings"/>
              <a:buChar char=""/>
              <a:tabLst>
                <a:tab pos="697865" algn="l"/>
                <a:tab pos="698500" algn="l"/>
              </a:tabLst>
            </a:pPr>
            <a:r>
              <a:rPr sz="1500" spc="-180" dirty="0">
                <a:latin typeface="Microsoft Sans Serif"/>
                <a:cs typeface="Microsoft Sans Serif"/>
              </a:rPr>
              <a:t>K</a:t>
            </a:r>
            <a:r>
              <a:rPr sz="1500" spc="-340" dirty="0">
                <a:latin typeface="Microsoft Sans Serif"/>
                <a:cs typeface="Microsoft Sans Serif"/>
              </a:rPr>
              <a:t>E</a:t>
            </a:r>
            <a:r>
              <a:rPr sz="1500" spc="-175" dirty="0">
                <a:latin typeface="Microsoft Sans Serif"/>
                <a:cs typeface="Microsoft Sans Serif"/>
              </a:rPr>
              <a:t>Y</a:t>
            </a:r>
            <a:r>
              <a:rPr sz="1500" spc="10" dirty="0">
                <a:latin typeface="Microsoft Sans Serif"/>
                <a:cs typeface="Microsoft Sans Serif"/>
              </a:rPr>
              <a:t> </a:t>
            </a:r>
            <a:r>
              <a:rPr sz="1500" spc="-10" dirty="0">
                <a:latin typeface="Microsoft Sans Serif"/>
                <a:cs typeface="Microsoft Sans Serif"/>
              </a:rPr>
              <a:t>G</a:t>
            </a:r>
            <a:r>
              <a:rPr sz="1500" spc="-190" dirty="0">
                <a:latin typeface="Microsoft Sans Serif"/>
                <a:cs typeface="Microsoft Sans Serif"/>
              </a:rPr>
              <a:t>U</a:t>
            </a:r>
            <a:r>
              <a:rPr sz="1500" spc="-340" dirty="0">
                <a:latin typeface="Microsoft Sans Serif"/>
                <a:cs typeface="Microsoft Sans Serif"/>
              </a:rPr>
              <a:t>E</a:t>
            </a:r>
            <a:r>
              <a:rPr sz="1500" spc="-245" dirty="0">
                <a:latin typeface="Microsoft Sans Serif"/>
                <a:cs typeface="Microsoft Sans Serif"/>
              </a:rPr>
              <a:t>SS</a:t>
            </a:r>
            <a:r>
              <a:rPr sz="1500" spc="-110" dirty="0">
                <a:latin typeface="Microsoft Sans Serif"/>
                <a:cs typeface="Microsoft Sans Serif"/>
              </a:rPr>
              <a:t>I</a:t>
            </a:r>
            <a:r>
              <a:rPr sz="1500" spc="-90" dirty="0">
                <a:latin typeface="Microsoft Sans Serif"/>
                <a:cs typeface="Microsoft Sans Serif"/>
              </a:rPr>
              <a:t>N</a:t>
            </a:r>
            <a:r>
              <a:rPr sz="1500" spc="-100" dirty="0">
                <a:latin typeface="Microsoft Sans Serif"/>
                <a:cs typeface="Microsoft Sans Serif"/>
              </a:rPr>
              <a:t>G</a:t>
            </a:r>
            <a:r>
              <a:rPr sz="1500" spc="-90" dirty="0">
                <a:latin typeface="Microsoft Sans Serif"/>
                <a:cs typeface="Microsoft Sans Serif"/>
              </a:rPr>
              <a:t>,</a:t>
            </a:r>
            <a:r>
              <a:rPr sz="1500" spc="10" dirty="0">
                <a:latin typeface="Microsoft Sans Serif"/>
                <a:cs typeface="Microsoft Sans Serif"/>
              </a:rPr>
              <a:t> </a:t>
            </a:r>
            <a:r>
              <a:rPr sz="1500" spc="-190" dirty="0">
                <a:latin typeface="Microsoft Sans Serif"/>
                <a:cs typeface="Microsoft Sans Serif"/>
              </a:rPr>
              <a:t>C</a:t>
            </a:r>
            <a:r>
              <a:rPr sz="1500" spc="-409" dirty="0">
                <a:latin typeface="Microsoft Sans Serif"/>
                <a:cs typeface="Microsoft Sans Serif"/>
              </a:rPr>
              <a:t>R</a:t>
            </a:r>
            <a:r>
              <a:rPr sz="1500" spc="-180" dirty="0">
                <a:latin typeface="Microsoft Sans Serif"/>
                <a:cs typeface="Microsoft Sans Serif"/>
              </a:rPr>
              <a:t>Y</a:t>
            </a:r>
            <a:r>
              <a:rPr sz="1500" spc="-270" dirty="0">
                <a:latin typeface="Microsoft Sans Serif"/>
                <a:cs typeface="Microsoft Sans Serif"/>
              </a:rPr>
              <a:t>PT</a:t>
            </a:r>
            <a:r>
              <a:rPr sz="1500" spc="-105" dirty="0">
                <a:latin typeface="Microsoft Sans Serif"/>
                <a:cs typeface="Microsoft Sans Serif"/>
              </a:rPr>
              <a:t>A</a:t>
            </a:r>
            <a:r>
              <a:rPr sz="1500" spc="-90" dirty="0">
                <a:latin typeface="Microsoft Sans Serif"/>
                <a:cs typeface="Microsoft Sans Serif"/>
              </a:rPr>
              <a:t>N</a:t>
            </a:r>
            <a:r>
              <a:rPr sz="1500" spc="-105" dirty="0">
                <a:latin typeface="Microsoft Sans Serif"/>
                <a:cs typeface="Microsoft Sans Serif"/>
              </a:rPr>
              <a:t>A</a:t>
            </a:r>
            <a:r>
              <a:rPr sz="1500" spc="-340" dirty="0">
                <a:latin typeface="Microsoft Sans Serif"/>
                <a:cs typeface="Microsoft Sans Serif"/>
              </a:rPr>
              <a:t>L</a:t>
            </a:r>
            <a:r>
              <a:rPr sz="1500" spc="-180" dirty="0">
                <a:latin typeface="Microsoft Sans Serif"/>
                <a:cs typeface="Microsoft Sans Serif"/>
              </a:rPr>
              <a:t>Y</a:t>
            </a:r>
            <a:r>
              <a:rPr sz="1500" spc="-254" dirty="0">
                <a:latin typeface="Microsoft Sans Serif"/>
                <a:cs typeface="Microsoft Sans Serif"/>
              </a:rPr>
              <a:t>T</a:t>
            </a:r>
            <a:r>
              <a:rPr sz="1500" spc="-95" dirty="0">
                <a:latin typeface="Microsoft Sans Serif"/>
                <a:cs typeface="Microsoft Sans Serif"/>
              </a:rPr>
              <a:t>I</a:t>
            </a:r>
            <a:r>
              <a:rPr sz="1500" spc="-180" dirty="0">
                <a:latin typeface="Microsoft Sans Serif"/>
                <a:cs typeface="Microsoft Sans Serif"/>
              </a:rPr>
              <a:t>C</a:t>
            </a:r>
            <a:r>
              <a:rPr sz="1500" spc="5" dirty="0">
                <a:latin typeface="Microsoft Sans Serif"/>
                <a:cs typeface="Microsoft Sans Serif"/>
              </a:rPr>
              <a:t> </a:t>
            </a:r>
            <a:r>
              <a:rPr sz="1500" spc="-180" dirty="0">
                <a:latin typeface="Microsoft Sans Serif"/>
                <a:cs typeface="Microsoft Sans Serif"/>
              </a:rPr>
              <a:t>A</a:t>
            </a:r>
            <a:r>
              <a:rPr sz="1500" spc="-254" dirty="0">
                <a:latin typeface="Microsoft Sans Serif"/>
                <a:cs typeface="Microsoft Sans Serif"/>
              </a:rPr>
              <a:t>T</a:t>
            </a:r>
            <a:r>
              <a:rPr sz="1500" spc="-285" dirty="0">
                <a:latin typeface="Microsoft Sans Serif"/>
                <a:cs typeface="Microsoft Sans Serif"/>
              </a:rPr>
              <a:t>T</a:t>
            </a:r>
            <a:r>
              <a:rPr sz="1500" spc="-165" dirty="0">
                <a:latin typeface="Microsoft Sans Serif"/>
                <a:cs typeface="Microsoft Sans Serif"/>
              </a:rPr>
              <a:t>A</a:t>
            </a:r>
            <a:r>
              <a:rPr sz="1500" spc="-190" dirty="0">
                <a:latin typeface="Microsoft Sans Serif"/>
                <a:cs typeface="Microsoft Sans Serif"/>
              </a:rPr>
              <a:t>C</a:t>
            </a:r>
            <a:r>
              <a:rPr sz="1500" spc="-180" dirty="0">
                <a:latin typeface="Microsoft Sans Serif"/>
                <a:cs typeface="Microsoft Sans Serif"/>
              </a:rPr>
              <a:t>K</a:t>
            </a:r>
            <a:r>
              <a:rPr sz="1500" spc="-254" dirty="0">
                <a:latin typeface="Microsoft Sans Serif"/>
                <a:cs typeface="Microsoft Sans Serif"/>
              </a:rPr>
              <a:t>S</a:t>
            </a:r>
            <a:endParaRPr sz="1500">
              <a:latin typeface="Microsoft Sans Serif"/>
              <a:cs typeface="Microsoft Sans Serif"/>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grpSp>
        <p:nvGrpSpPr>
          <p:cNvPr id="3" name="object 3"/>
          <p:cNvGrpSpPr/>
          <p:nvPr/>
        </p:nvGrpSpPr>
        <p:grpSpPr>
          <a:xfrm>
            <a:off x="1487487" y="0"/>
            <a:ext cx="9180830" cy="1052830"/>
            <a:chOff x="1487487" y="0"/>
            <a:chExt cx="9180830" cy="1052830"/>
          </a:xfrm>
        </p:grpSpPr>
        <p:sp>
          <p:nvSpPr>
            <p:cNvPr id="4" name="object 4"/>
            <p:cNvSpPr/>
            <p:nvPr/>
          </p:nvSpPr>
          <p:spPr>
            <a:xfrm>
              <a:off x="1487487" y="0"/>
              <a:ext cx="9180830" cy="1052830"/>
            </a:xfrm>
            <a:custGeom>
              <a:avLst/>
              <a:gdLst/>
              <a:ahLst/>
              <a:cxnLst/>
              <a:rect l="l" t="t" r="r" b="b"/>
              <a:pathLst>
                <a:path w="9180830" h="1052830">
                  <a:moveTo>
                    <a:pt x="9180512" y="0"/>
                  </a:moveTo>
                  <a:lnTo>
                    <a:pt x="0" y="0"/>
                  </a:lnTo>
                  <a:lnTo>
                    <a:pt x="0" y="1052736"/>
                  </a:lnTo>
                  <a:lnTo>
                    <a:pt x="9180512" y="1052736"/>
                  </a:lnTo>
                  <a:lnTo>
                    <a:pt x="9180512" y="0"/>
                  </a:lnTo>
                  <a:close/>
                </a:path>
              </a:pathLst>
            </a:custGeom>
            <a:solidFill>
              <a:srgbClr val="3E5C83"/>
            </a:solidFill>
          </p:spPr>
          <p:txBody>
            <a:bodyPr wrap="square" lIns="0" tIns="0" rIns="0" bIns="0" rtlCol="0"/>
            <a:lstStyle/>
            <a:p>
              <a:endParaRPr/>
            </a:p>
          </p:txBody>
        </p:sp>
        <p:pic>
          <p:nvPicPr>
            <p:cNvPr id="5" name="object 5"/>
            <p:cNvPicPr/>
            <p:nvPr/>
          </p:nvPicPr>
          <p:blipFill>
            <a:blip r:embed="rId3" cstate="print"/>
            <a:stretch>
              <a:fillRect/>
            </a:stretch>
          </p:blipFill>
          <p:spPr>
            <a:xfrm>
              <a:off x="1712975" y="359663"/>
              <a:ext cx="5635752" cy="390143"/>
            </a:xfrm>
            <a:prstGeom prst="rect">
              <a:avLst/>
            </a:prstGeom>
          </p:spPr>
        </p:pic>
      </p:grpSp>
      <p:grpSp>
        <p:nvGrpSpPr>
          <p:cNvPr id="6" name="object 6"/>
          <p:cNvGrpSpPr/>
          <p:nvPr/>
        </p:nvGrpSpPr>
        <p:grpSpPr>
          <a:xfrm>
            <a:off x="1018032" y="1556792"/>
            <a:ext cx="9565005" cy="5318760"/>
            <a:chOff x="1018032" y="1556792"/>
            <a:chExt cx="9565005" cy="5318760"/>
          </a:xfrm>
        </p:grpSpPr>
        <p:pic>
          <p:nvPicPr>
            <p:cNvPr id="7" name="object 7"/>
            <p:cNvPicPr/>
            <p:nvPr/>
          </p:nvPicPr>
          <p:blipFill>
            <a:blip r:embed="rId4" cstate="print"/>
            <a:stretch>
              <a:fillRect/>
            </a:stretch>
          </p:blipFill>
          <p:spPr>
            <a:xfrm>
              <a:off x="2459596" y="1556792"/>
              <a:ext cx="7457159" cy="3456383"/>
            </a:xfrm>
            <a:prstGeom prst="rect">
              <a:avLst/>
            </a:prstGeom>
          </p:spPr>
        </p:pic>
        <p:pic>
          <p:nvPicPr>
            <p:cNvPr id="8" name="object 8"/>
            <p:cNvPicPr/>
            <p:nvPr/>
          </p:nvPicPr>
          <p:blipFill>
            <a:blip r:embed="rId5" cstate="print"/>
            <a:stretch>
              <a:fillRect/>
            </a:stretch>
          </p:blipFill>
          <p:spPr>
            <a:xfrm>
              <a:off x="5105400" y="2353055"/>
              <a:ext cx="2572511" cy="1466088"/>
            </a:xfrm>
            <a:prstGeom prst="rect">
              <a:avLst/>
            </a:prstGeom>
          </p:spPr>
        </p:pic>
        <p:pic>
          <p:nvPicPr>
            <p:cNvPr id="9" name="object 9"/>
            <p:cNvPicPr/>
            <p:nvPr/>
          </p:nvPicPr>
          <p:blipFill>
            <a:blip r:embed="rId6" cstate="print"/>
            <a:stretch>
              <a:fillRect/>
            </a:stretch>
          </p:blipFill>
          <p:spPr>
            <a:xfrm>
              <a:off x="8183879" y="3605784"/>
              <a:ext cx="2398776" cy="1395983"/>
            </a:xfrm>
            <a:prstGeom prst="rect">
              <a:avLst/>
            </a:prstGeom>
          </p:spPr>
        </p:pic>
        <p:pic>
          <p:nvPicPr>
            <p:cNvPr id="10" name="object 10"/>
            <p:cNvPicPr/>
            <p:nvPr/>
          </p:nvPicPr>
          <p:blipFill>
            <a:blip r:embed="rId7" cstate="print"/>
            <a:stretch>
              <a:fillRect/>
            </a:stretch>
          </p:blipFill>
          <p:spPr>
            <a:xfrm>
              <a:off x="1069848" y="3617975"/>
              <a:ext cx="2907791" cy="1566672"/>
            </a:xfrm>
            <a:prstGeom prst="rect">
              <a:avLst/>
            </a:prstGeom>
          </p:spPr>
        </p:pic>
        <p:pic>
          <p:nvPicPr>
            <p:cNvPr id="11" name="object 11"/>
            <p:cNvPicPr/>
            <p:nvPr/>
          </p:nvPicPr>
          <p:blipFill>
            <a:blip r:embed="rId8" cstate="print"/>
            <a:stretch>
              <a:fillRect/>
            </a:stretch>
          </p:blipFill>
          <p:spPr>
            <a:xfrm>
              <a:off x="1018032" y="2438400"/>
              <a:ext cx="2999232" cy="1505712"/>
            </a:xfrm>
            <a:prstGeom prst="rect">
              <a:avLst/>
            </a:prstGeom>
          </p:spPr>
        </p:pic>
        <p:pic>
          <p:nvPicPr>
            <p:cNvPr id="12" name="object 12"/>
            <p:cNvPicPr/>
            <p:nvPr/>
          </p:nvPicPr>
          <p:blipFill>
            <a:blip r:embed="rId9" cstate="print"/>
            <a:stretch>
              <a:fillRect/>
            </a:stretch>
          </p:blipFill>
          <p:spPr>
            <a:xfrm>
              <a:off x="4285488" y="3739896"/>
              <a:ext cx="3489960" cy="1795272"/>
            </a:xfrm>
            <a:prstGeom prst="rect">
              <a:avLst/>
            </a:prstGeom>
          </p:spPr>
        </p:pic>
        <p:pic>
          <p:nvPicPr>
            <p:cNvPr id="13" name="object 13"/>
            <p:cNvPicPr/>
            <p:nvPr/>
          </p:nvPicPr>
          <p:blipFill>
            <a:blip r:embed="rId10" cstate="print"/>
            <a:stretch>
              <a:fillRect/>
            </a:stretch>
          </p:blipFill>
          <p:spPr>
            <a:xfrm>
              <a:off x="6568440" y="4843271"/>
              <a:ext cx="2974848" cy="1621536"/>
            </a:xfrm>
            <a:prstGeom prst="rect">
              <a:avLst/>
            </a:prstGeom>
          </p:spPr>
        </p:pic>
        <p:pic>
          <p:nvPicPr>
            <p:cNvPr id="14" name="object 14"/>
            <p:cNvPicPr/>
            <p:nvPr/>
          </p:nvPicPr>
          <p:blipFill>
            <a:blip r:embed="rId11" cstate="print"/>
            <a:stretch>
              <a:fillRect/>
            </a:stretch>
          </p:blipFill>
          <p:spPr>
            <a:xfrm>
              <a:off x="2727960" y="4806695"/>
              <a:ext cx="2935224" cy="1591056"/>
            </a:xfrm>
            <a:prstGeom prst="rect">
              <a:avLst/>
            </a:prstGeom>
          </p:spPr>
        </p:pic>
        <p:sp>
          <p:nvSpPr>
            <p:cNvPr id="15" name="object 15"/>
            <p:cNvSpPr/>
            <p:nvPr/>
          </p:nvSpPr>
          <p:spPr>
            <a:xfrm>
              <a:off x="5397990" y="5972116"/>
              <a:ext cx="1888489" cy="886460"/>
            </a:xfrm>
            <a:custGeom>
              <a:avLst/>
              <a:gdLst/>
              <a:ahLst/>
              <a:cxnLst/>
              <a:rect l="l" t="t" r="r" b="b"/>
              <a:pathLst>
                <a:path w="1888490" h="886459">
                  <a:moveTo>
                    <a:pt x="0" y="149620"/>
                  </a:moveTo>
                  <a:lnTo>
                    <a:pt x="1824056" y="0"/>
                  </a:lnTo>
                  <a:lnTo>
                    <a:pt x="1888399" y="784421"/>
                  </a:lnTo>
                  <a:lnTo>
                    <a:pt x="651458" y="885883"/>
                  </a:lnTo>
                </a:path>
              </a:pathLst>
            </a:custGeom>
            <a:ln w="34924">
              <a:solidFill>
                <a:srgbClr val="FF0000"/>
              </a:solidFill>
            </a:ln>
          </p:spPr>
          <p:txBody>
            <a:bodyPr wrap="square" lIns="0" tIns="0" rIns="0" bIns="0" rtlCol="0"/>
            <a:lstStyle/>
            <a:p>
              <a:endParaRPr/>
            </a:p>
          </p:txBody>
        </p:sp>
      </p:grpSp>
      <p:sp>
        <p:nvSpPr>
          <p:cNvPr id="16" name="object 16"/>
          <p:cNvSpPr txBox="1"/>
          <p:nvPr/>
        </p:nvSpPr>
        <p:spPr>
          <a:xfrm rot="21360000">
            <a:off x="5584560" y="6142676"/>
            <a:ext cx="1531900" cy="406400"/>
          </a:xfrm>
          <a:prstGeom prst="rect">
            <a:avLst/>
          </a:prstGeom>
        </p:spPr>
        <p:txBody>
          <a:bodyPr vert="horz" wrap="square" lIns="0" tIns="0" rIns="0" bIns="0" rtlCol="0">
            <a:spAutoFit/>
          </a:bodyPr>
          <a:lstStyle/>
          <a:p>
            <a:pPr>
              <a:lnSpc>
                <a:spcPts val="3200"/>
              </a:lnSpc>
            </a:pPr>
            <a:r>
              <a:rPr sz="3200" b="1" spc="-375" dirty="0">
                <a:solidFill>
                  <a:srgbClr val="FF0000"/>
                </a:solidFill>
                <a:latin typeface="Arial"/>
                <a:cs typeface="Arial"/>
              </a:rPr>
              <a:t>HACKED</a:t>
            </a:r>
            <a:endParaRPr sz="3200">
              <a:latin typeface="Arial"/>
              <a:cs typeface="Arial"/>
            </a:endParaRPr>
          </a:p>
        </p:txBody>
      </p:sp>
      <p:pic>
        <p:nvPicPr>
          <p:cNvPr id="17" name="object 17"/>
          <p:cNvPicPr/>
          <p:nvPr/>
        </p:nvPicPr>
        <p:blipFill>
          <a:blip r:embed="rId12" cstate="print"/>
          <a:stretch>
            <a:fillRect/>
          </a:stretch>
        </p:blipFill>
        <p:spPr>
          <a:xfrm>
            <a:off x="1524000" y="6056861"/>
            <a:ext cx="3683467" cy="80113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1998276" y="1145031"/>
            <a:ext cx="8149590" cy="4801870"/>
          </a:xfrm>
          <a:prstGeom prst="rect">
            <a:avLst/>
          </a:prstGeom>
        </p:spPr>
        <p:txBody>
          <a:bodyPr vert="horz" wrap="square" lIns="0" tIns="168275" rIns="0" bIns="0" rtlCol="0">
            <a:spAutoFit/>
          </a:bodyPr>
          <a:lstStyle/>
          <a:p>
            <a:pPr marL="241300" indent="-228600">
              <a:lnSpc>
                <a:spcPct val="100000"/>
              </a:lnSpc>
              <a:spcBef>
                <a:spcPts val="1325"/>
              </a:spcBef>
              <a:buClr>
                <a:srgbClr val="2FA3EE"/>
              </a:buClr>
              <a:buFont typeface="Wingdings"/>
              <a:buChar char=""/>
              <a:tabLst>
                <a:tab pos="241300" algn="l"/>
              </a:tabLst>
            </a:pPr>
            <a:r>
              <a:rPr sz="1900" spc="-20" dirty="0">
                <a:solidFill>
                  <a:srgbClr val="0B5484"/>
                </a:solidFill>
                <a:latin typeface="Microsoft Sans Serif"/>
                <a:cs typeface="Microsoft Sans Serif"/>
              </a:rPr>
              <a:t>G</a:t>
            </a:r>
            <a:r>
              <a:rPr sz="1900" spc="-320" dirty="0">
                <a:solidFill>
                  <a:srgbClr val="0B5484"/>
                </a:solidFill>
                <a:latin typeface="Microsoft Sans Serif"/>
                <a:cs typeface="Microsoft Sans Serif"/>
              </a:rPr>
              <a:t>PS</a:t>
            </a:r>
            <a:r>
              <a:rPr sz="1900" spc="20" dirty="0">
                <a:solidFill>
                  <a:srgbClr val="0B5484"/>
                </a:solidFill>
                <a:latin typeface="Microsoft Sans Serif"/>
                <a:cs typeface="Microsoft Sans Serif"/>
              </a:rPr>
              <a:t> </a:t>
            </a:r>
            <a:r>
              <a:rPr sz="1900" spc="-204" dirty="0">
                <a:solidFill>
                  <a:srgbClr val="0B5484"/>
                </a:solidFill>
                <a:latin typeface="Microsoft Sans Serif"/>
                <a:cs typeface="Microsoft Sans Serif"/>
              </a:rPr>
              <a:t>SP</a:t>
            </a:r>
            <a:r>
              <a:rPr sz="1900" spc="-245" dirty="0">
                <a:solidFill>
                  <a:srgbClr val="0B5484"/>
                </a:solidFill>
                <a:latin typeface="Microsoft Sans Serif"/>
                <a:cs typeface="Microsoft Sans Serif"/>
              </a:rPr>
              <a:t>O</a:t>
            </a:r>
            <a:r>
              <a:rPr sz="1900" spc="-20" dirty="0">
                <a:solidFill>
                  <a:srgbClr val="0B5484"/>
                </a:solidFill>
                <a:latin typeface="Microsoft Sans Serif"/>
                <a:cs typeface="Microsoft Sans Serif"/>
              </a:rPr>
              <a:t>O</a:t>
            </a:r>
            <a:r>
              <a:rPr sz="1900" spc="-325" dirty="0">
                <a:solidFill>
                  <a:srgbClr val="0B5484"/>
                </a:solidFill>
                <a:latin typeface="Microsoft Sans Serif"/>
                <a:cs typeface="Microsoft Sans Serif"/>
              </a:rPr>
              <a:t>F</a:t>
            </a:r>
            <a:r>
              <a:rPr sz="1900" spc="-120" dirty="0">
                <a:solidFill>
                  <a:srgbClr val="0B5484"/>
                </a:solidFill>
                <a:latin typeface="Microsoft Sans Serif"/>
                <a:cs typeface="Microsoft Sans Serif"/>
              </a:rPr>
              <a:t>I</a:t>
            </a:r>
            <a:r>
              <a:rPr sz="1900" spc="-110" dirty="0">
                <a:solidFill>
                  <a:srgbClr val="0B5484"/>
                </a:solidFill>
                <a:latin typeface="Microsoft Sans Serif"/>
                <a:cs typeface="Microsoft Sans Serif"/>
              </a:rPr>
              <a:t>N</a:t>
            </a:r>
            <a:r>
              <a:rPr sz="1900" spc="-15" dirty="0">
                <a:solidFill>
                  <a:srgbClr val="0B5484"/>
                </a:solidFill>
                <a:latin typeface="Microsoft Sans Serif"/>
                <a:cs typeface="Microsoft Sans Serif"/>
              </a:rPr>
              <a:t>G</a:t>
            </a:r>
            <a:endParaRPr sz="1900">
              <a:latin typeface="Microsoft Sans Serif"/>
              <a:cs typeface="Microsoft Sans Serif"/>
            </a:endParaRPr>
          </a:p>
          <a:p>
            <a:pPr marL="241300" indent="-228600">
              <a:lnSpc>
                <a:spcPct val="100000"/>
              </a:lnSpc>
              <a:spcBef>
                <a:spcPts val="1220"/>
              </a:spcBef>
              <a:buClr>
                <a:srgbClr val="2FA3EE"/>
              </a:buClr>
              <a:buFont typeface="Wingdings"/>
              <a:buChar char=""/>
              <a:tabLst>
                <a:tab pos="241300" algn="l"/>
              </a:tabLst>
            </a:pPr>
            <a:r>
              <a:rPr sz="1900" spc="-229" dirty="0">
                <a:solidFill>
                  <a:srgbClr val="0B5484"/>
                </a:solidFill>
                <a:latin typeface="Microsoft Sans Serif"/>
                <a:cs typeface="Microsoft Sans Serif"/>
              </a:rPr>
              <a:t>UNAUTHORIZED</a:t>
            </a:r>
            <a:r>
              <a:rPr sz="1900" spc="20" dirty="0">
                <a:solidFill>
                  <a:srgbClr val="0B5484"/>
                </a:solidFill>
                <a:latin typeface="Microsoft Sans Serif"/>
                <a:cs typeface="Microsoft Sans Serif"/>
              </a:rPr>
              <a:t> </a:t>
            </a:r>
            <a:r>
              <a:rPr sz="1900" spc="-285" dirty="0">
                <a:solidFill>
                  <a:srgbClr val="0B5484"/>
                </a:solidFill>
                <a:latin typeface="Microsoft Sans Serif"/>
                <a:cs typeface="Microsoft Sans Serif"/>
              </a:rPr>
              <a:t>ACCESS</a:t>
            </a:r>
            <a:r>
              <a:rPr sz="1900" spc="-195" dirty="0">
                <a:solidFill>
                  <a:srgbClr val="0B5484"/>
                </a:solidFill>
                <a:latin typeface="Microsoft Sans Serif"/>
                <a:cs typeface="Microsoft Sans Serif"/>
              </a:rPr>
              <a:t> </a:t>
            </a:r>
            <a:r>
              <a:rPr sz="1900" spc="-190" dirty="0">
                <a:solidFill>
                  <a:srgbClr val="0B5484"/>
                </a:solidFill>
                <a:latin typeface="Microsoft Sans Serif"/>
                <a:cs typeface="Microsoft Sans Serif"/>
              </a:rPr>
              <a:t>TO</a:t>
            </a:r>
            <a:r>
              <a:rPr sz="1900" spc="15" dirty="0">
                <a:solidFill>
                  <a:srgbClr val="0B5484"/>
                </a:solidFill>
                <a:latin typeface="Microsoft Sans Serif"/>
                <a:cs typeface="Microsoft Sans Serif"/>
              </a:rPr>
              <a:t> </a:t>
            </a:r>
            <a:r>
              <a:rPr sz="1900" spc="-160" dirty="0">
                <a:solidFill>
                  <a:srgbClr val="0B5484"/>
                </a:solidFill>
                <a:latin typeface="Microsoft Sans Serif"/>
                <a:cs typeface="Microsoft Sans Serif"/>
              </a:rPr>
              <a:t>ON-BOARD</a:t>
            </a:r>
            <a:r>
              <a:rPr sz="1900" spc="20" dirty="0">
                <a:solidFill>
                  <a:srgbClr val="0B5484"/>
                </a:solidFill>
                <a:latin typeface="Microsoft Sans Serif"/>
                <a:cs typeface="Microsoft Sans Serif"/>
              </a:rPr>
              <a:t> </a:t>
            </a:r>
            <a:r>
              <a:rPr sz="1900" spc="-225" dirty="0">
                <a:solidFill>
                  <a:srgbClr val="0B5484"/>
                </a:solidFill>
                <a:latin typeface="Microsoft Sans Serif"/>
                <a:cs typeface="Microsoft Sans Serif"/>
              </a:rPr>
              <a:t>MOBILE</a:t>
            </a:r>
            <a:r>
              <a:rPr sz="1900" spc="25" dirty="0">
                <a:solidFill>
                  <a:srgbClr val="0B5484"/>
                </a:solidFill>
                <a:latin typeface="Microsoft Sans Serif"/>
                <a:cs typeface="Microsoft Sans Serif"/>
              </a:rPr>
              <a:t> </a:t>
            </a:r>
            <a:r>
              <a:rPr sz="1900" spc="-270" dirty="0">
                <a:solidFill>
                  <a:srgbClr val="0B5484"/>
                </a:solidFill>
                <a:latin typeface="Microsoft Sans Serif"/>
                <a:cs typeface="Microsoft Sans Serif"/>
              </a:rPr>
              <a:t>DEVICES</a:t>
            </a:r>
            <a:endParaRPr sz="1900">
              <a:latin typeface="Microsoft Sans Serif"/>
              <a:cs typeface="Microsoft Sans Serif"/>
            </a:endParaRPr>
          </a:p>
          <a:p>
            <a:pPr marL="241300" indent="-228600">
              <a:lnSpc>
                <a:spcPct val="100000"/>
              </a:lnSpc>
              <a:spcBef>
                <a:spcPts val="1225"/>
              </a:spcBef>
              <a:buClr>
                <a:srgbClr val="2FA3EE"/>
              </a:buClr>
              <a:buFont typeface="Wingdings"/>
              <a:buChar char=""/>
              <a:tabLst>
                <a:tab pos="241300" algn="l"/>
              </a:tabLst>
            </a:pPr>
            <a:r>
              <a:rPr sz="1900" spc="-125" dirty="0">
                <a:solidFill>
                  <a:srgbClr val="0B5484"/>
                </a:solidFill>
                <a:latin typeface="Microsoft Sans Serif"/>
                <a:cs typeface="Microsoft Sans Serif"/>
              </a:rPr>
              <a:t>M</a:t>
            </a:r>
            <a:r>
              <a:rPr sz="1900" spc="-120" dirty="0">
                <a:solidFill>
                  <a:srgbClr val="0B5484"/>
                </a:solidFill>
                <a:latin typeface="Microsoft Sans Serif"/>
                <a:cs typeface="Microsoft Sans Serif"/>
              </a:rPr>
              <a:t>A</a:t>
            </a:r>
            <a:r>
              <a:rPr sz="1900" spc="-110" dirty="0">
                <a:solidFill>
                  <a:srgbClr val="0B5484"/>
                </a:solidFill>
                <a:latin typeface="Microsoft Sans Serif"/>
                <a:cs typeface="Microsoft Sans Serif"/>
              </a:rPr>
              <a:t>N</a:t>
            </a:r>
            <a:r>
              <a:rPr sz="1900" spc="-120" dirty="0">
                <a:solidFill>
                  <a:srgbClr val="0B5484"/>
                </a:solidFill>
                <a:latin typeface="Microsoft Sans Serif"/>
                <a:cs typeface="Microsoft Sans Serif"/>
              </a:rPr>
              <a:t>I</a:t>
            </a:r>
            <a:r>
              <a:rPr sz="1900" spc="-275" dirty="0">
                <a:solidFill>
                  <a:srgbClr val="0B5484"/>
                </a:solidFill>
                <a:latin typeface="Microsoft Sans Serif"/>
                <a:cs typeface="Microsoft Sans Serif"/>
              </a:rPr>
              <a:t>PU</a:t>
            </a:r>
            <a:r>
              <a:rPr sz="1900" spc="-340" dirty="0">
                <a:solidFill>
                  <a:srgbClr val="0B5484"/>
                </a:solidFill>
                <a:latin typeface="Microsoft Sans Serif"/>
                <a:cs typeface="Microsoft Sans Serif"/>
              </a:rPr>
              <a:t>L</a:t>
            </a:r>
            <a:r>
              <a:rPr sz="1900" spc="-215" dirty="0">
                <a:solidFill>
                  <a:srgbClr val="0B5484"/>
                </a:solidFill>
                <a:latin typeface="Microsoft Sans Serif"/>
                <a:cs typeface="Microsoft Sans Serif"/>
              </a:rPr>
              <a:t>A</a:t>
            </a:r>
            <a:r>
              <a:rPr sz="1900" spc="-325" dirty="0">
                <a:solidFill>
                  <a:srgbClr val="0B5484"/>
                </a:solidFill>
                <a:latin typeface="Microsoft Sans Serif"/>
                <a:cs typeface="Microsoft Sans Serif"/>
              </a:rPr>
              <a:t>T</a:t>
            </a:r>
            <a:r>
              <a:rPr sz="1900" spc="-120" dirty="0">
                <a:solidFill>
                  <a:srgbClr val="0B5484"/>
                </a:solidFill>
                <a:latin typeface="Microsoft Sans Serif"/>
                <a:cs typeface="Microsoft Sans Serif"/>
              </a:rPr>
              <a:t>I</a:t>
            </a:r>
            <a:r>
              <a:rPr sz="1900" spc="-20" dirty="0">
                <a:solidFill>
                  <a:srgbClr val="0B5484"/>
                </a:solidFill>
                <a:latin typeface="Microsoft Sans Serif"/>
                <a:cs typeface="Microsoft Sans Serif"/>
              </a:rPr>
              <a:t>O</a:t>
            </a:r>
            <a:r>
              <a:rPr sz="1900" spc="-105" dirty="0">
                <a:solidFill>
                  <a:srgbClr val="0B5484"/>
                </a:solidFill>
                <a:latin typeface="Microsoft Sans Serif"/>
                <a:cs typeface="Microsoft Sans Serif"/>
              </a:rPr>
              <a:t>N</a:t>
            </a:r>
            <a:r>
              <a:rPr sz="1900" spc="15" dirty="0">
                <a:solidFill>
                  <a:srgbClr val="0B5484"/>
                </a:solidFill>
                <a:latin typeface="Microsoft Sans Serif"/>
                <a:cs typeface="Microsoft Sans Serif"/>
              </a:rPr>
              <a:t> </a:t>
            </a:r>
            <a:r>
              <a:rPr sz="1900" spc="-20" dirty="0">
                <a:solidFill>
                  <a:srgbClr val="0B5484"/>
                </a:solidFill>
                <a:latin typeface="Microsoft Sans Serif"/>
                <a:cs typeface="Microsoft Sans Serif"/>
              </a:rPr>
              <a:t>O</a:t>
            </a:r>
            <a:r>
              <a:rPr sz="1900" spc="-330" dirty="0">
                <a:solidFill>
                  <a:srgbClr val="0B5484"/>
                </a:solidFill>
                <a:latin typeface="Microsoft Sans Serif"/>
                <a:cs typeface="Microsoft Sans Serif"/>
              </a:rPr>
              <a:t>F</a:t>
            </a:r>
            <a:r>
              <a:rPr sz="1900" spc="25" dirty="0">
                <a:solidFill>
                  <a:srgbClr val="0B5484"/>
                </a:solidFill>
                <a:latin typeface="Microsoft Sans Serif"/>
                <a:cs typeface="Microsoft Sans Serif"/>
              </a:rPr>
              <a:t> </a:t>
            </a:r>
            <a:r>
              <a:rPr sz="1900" spc="-305" dirty="0">
                <a:solidFill>
                  <a:srgbClr val="0B5484"/>
                </a:solidFill>
                <a:latin typeface="Microsoft Sans Serif"/>
                <a:cs typeface="Microsoft Sans Serif"/>
              </a:rPr>
              <a:t>B</a:t>
            </a:r>
            <a:r>
              <a:rPr sz="1900" spc="-135" dirty="0">
                <a:solidFill>
                  <a:srgbClr val="0B5484"/>
                </a:solidFill>
                <a:latin typeface="Microsoft Sans Serif"/>
                <a:cs typeface="Microsoft Sans Serif"/>
              </a:rPr>
              <a:t>I</a:t>
            </a:r>
            <a:r>
              <a:rPr sz="1900" spc="-340" dirty="0">
                <a:solidFill>
                  <a:srgbClr val="0B5484"/>
                </a:solidFill>
                <a:latin typeface="Microsoft Sans Serif"/>
                <a:cs typeface="Microsoft Sans Serif"/>
              </a:rPr>
              <a:t>L</a:t>
            </a:r>
            <a:r>
              <a:rPr sz="1900" spc="-330" dirty="0">
                <a:solidFill>
                  <a:srgbClr val="0B5484"/>
                </a:solidFill>
                <a:latin typeface="Microsoft Sans Serif"/>
                <a:cs typeface="Microsoft Sans Serif"/>
              </a:rPr>
              <a:t>L</a:t>
            </a:r>
            <a:r>
              <a:rPr sz="1900" spc="10" dirty="0">
                <a:solidFill>
                  <a:srgbClr val="0B5484"/>
                </a:solidFill>
                <a:latin typeface="Microsoft Sans Serif"/>
                <a:cs typeface="Microsoft Sans Serif"/>
              </a:rPr>
              <a:t> </a:t>
            </a:r>
            <a:r>
              <a:rPr sz="1900" spc="-20" dirty="0">
                <a:solidFill>
                  <a:srgbClr val="0B5484"/>
                </a:solidFill>
                <a:latin typeface="Microsoft Sans Serif"/>
                <a:cs typeface="Microsoft Sans Serif"/>
              </a:rPr>
              <a:t>O</a:t>
            </a:r>
            <a:r>
              <a:rPr sz="1900" spc="-330" dirty="0">
                <a:solidFill>
                  <a:srgbClr val="0B5484"/>
                </a:solidFill>
                <a:latin typeface="Microsoft Sans Serif"/>
                <a:cs typeface="Microsoft Sans Serif"/>
              </a:rPr>
              <a:t>F</a:t>
            </a:r>
            <a:r>
              <a:rPr sz="1900" spc="25" dirty="0">
                <a:solidFill>
                  <a:srgbClr val="0B5484"/>
                </a:solidFill>
                <a:latin typeface="Microsoft Sans Serif"/>
                <a:cs typeface="Microsoft Sans Serif"/>
              </a:rPr>
              <a:t> </a:t>
            </a:r>
            <a:r>
              <a:rPr sz="1900" spc="-340" dirty="0">
                <a:solidFill>
                  <a:srgbClr val="0B5484"/>
                </a:solidFill>
                <a:latin typeface="Microsoft Sans Serif"/>
                <a:cs typeface="Microsoft Sans Serif"/>
              </a:rPr>
              <a:t>L</a:t>
            </a:r>
            <a:r>
              <a:rPr sz="1900" spc="-120" dirty="0">
                <a:solidFill>
                  <a:srgbClr val="0B5484"/>
                </a:solidFill>
                <a:latin typeface="Microsoft Sans Serif"/>
                <a:cs typeface="Microsoft Sans Serif"/>
              </a:rPr>
              <a:t>A</a:t>
            </a:r>
            <a:r>
              <a:rPr sz="1900" spc="-225" dirty="0">
                <a:solidFill>
                  <a:srgbClr val="0B5484"/>
                </a:solidFill>
                <a:latin typeface="Microsoft Sans Serif"/>
                <a:cs typeface="Microsoft Sans Serif"/>
              </a:rPr>
              <a:t>D</a:t>
            </a:r>
            <a:r>
              <a:rPr sz="1900" spc="-120" dirty="0">
                <a:solidFill>
                  <a:srgbClr val="0B5484"/>
                </a:solidFill>
                <a:latin typeface="Microsoft Sans Serif"/>
                <a:cs typeface="Microsoft Sans Serif"/>
              </a:rPr>
              <a:t>I</a:t>
            </a:r>
            <a:r>
              <a:rPr sz="1900" spc="-110" dirty="0">
                <a:solidFill>
                  <a:srgbClr val="0B5484"/>
                </a:solidFill>
                <a:latin typeface="Microsoft Sans Serif"/>
                <a:cs typeface="Microsoft Sans Serif"/>
              </a:rPr>
              <a:t>N</a:t>
            </a:r>
            <a:r>
              <a:rPr sz="1900" spc="-15" dirty="0">
                <a:solidFill>
                  <a:srgbClr val="0B5484"/>
                </a:solidFill>
                <a:latin typeface="Microsoft Sans Serif"/>
                <a:cs typeface="Microsoft Sans Serif"/>
              </a:rPr>
              <a:t>G</a:t>
            </a:r>
            <a:endParaRPr sz="1900">
              <a:latin typeface="Microsoft Sans Serif"/>
              <a:cs typeface="Microsoft Sans Serif"/>
            </a:endParaRPr>
          </a:p>
          <a:p>
            <a:pPr marL="241300" indent="-228600">
              <a:lnSpc>
                <a:spcPct val="100000"/>
              </a:lnSpc>
              <a:spcBef>
                <a:spcPts val="1225"/>
              </a:spcBef>
              <a:buClr>
                <a:srgbClr val="2FA3EE"/>
              </a:buClr>
              <a:buFont typeface="Wingdings"/>
              <a:buChar char=""/>
              <a:tabLst>
                <a:tab pos="241300" algn="l"/>
              </a:tabLst>
            </a:pPr>
            <a:r>
              <a:rPr sz="1900" spc="-305" dirty="0">
                <a:solidFill>
                  <a:srgbClr val="0B5484"/>
                </a:solidFill>
                <a:latin typeface="Microsoft Sans Serif"/>
                <a:cs typeface="Microsoft Sans Serif"/>
              </a:rPr>
              <a:t>S</a:t>
            </a:r>
            <a:r>
              <a:rPr sz="1900" spc="-135" dirty="0">
                <a:solidFill>
                  <a:srgbClr val="0B5484"/>
                </a:solidFill>
                <a:latin typeface="Microsoft Sans Serif"/>
                <a:cs typeface="Microsoft Sans Serif"/>
              </a:rPr>
              <a:t>I</a:t>
            </a:r>
            <a:r>
              <a:rPr sz="1900" spc="-20" dirty="0">
                <a:solidFill>
                  <a:srgbClr val="0B5484"/>
                </a:solidFill>
                <a:latin typeface="Microsoft Sans Serif"/>
                <a:cs typeface="Microsoft Sans Serif"/>
              </a:rPr>
              <a:t>G</a:t>
            </a:r>
            <a:r>
              <a:rPr sz="1900" spc="-110" dirty="0">
                <a:solidFill>
                  <a:srgbClr val="0B5484"/>
                </a:solidFill>
                <a:latin typeface="Microsoft Sans Serif"/>
                <a:cs typeface="Microsoft Sans Serif"/>
              </a:rPr>
              <a:t>N</a:t>
            </a:r>
            <a:r>
              <a:rPr sz="1900" spc="-120" dirty="0">
                <a:solidFill>
                  <a:srgbClr val="0B5484"/>
                </a:solidFill>
                <a:latin typeface="Microsoft Sans Serif"/>
                <a:cs typeface="Microsoft Sans Serif"/>
              </a:rPr>
              <a:t>A</a:t>
            </a:r>
            <a:r>
              <a:rPr sz="1900" spc="-340" dirty="0">
                <a:solidFill>
                  <a:srgbClr val="0B5484"/>
                </a:solidFill>
                <a:latin typeface="Microsoft Sans Serif"/>
                <a:cs typeface="Microsoft Sans Serif"/>
              </a:rPr>
              <a:t>L</a:t>
            </a:r>
            <a:r>
              <a:rPr sz="1900" spc="-320" dirty="0">
                <a:solidFill>
                  <a:srgbClr val="0B5484"/>
                </a:solidFill>
                <a:latin typeface="Microsoft Sans Serif"/>
                <a:cs typeface="Microsoft Sans Serif"/>
              </a:rPr>
              <a:t>S</a:t>
            </a:r>
            <a:r>
              <a:rPr sz="1900" spc="20" dirty="0">
                <a:solidFill>
                  <a:srgbClr val="0B5484"/>
                </a:solidFill>
                <a:latin typeface="Microsoft Sans Serif"/>
                <a:cs typeface="Microsoft Sans Serif"/>
              </a:rPr>
              <a:t> </a:t>
            </a:r>
            <a:r>
              <a:rPr sz="1900" spc="-229" dirty="0">
                <a:solidFill>
                  <a:srgbClr val="0B5484"/>
                </a:solidFill>
                <a:latin typeface="Microsoft Sans Serif"/>
                <a:cs typeface="Microsoft Sans Serif"/>
              </a:rPr>
              <a:t>J</a:t>
            </a:r>
            <a:r>
              <a:rPr sz="1900" spc="-120" dirty="0">
                <a:solidFill>
                  <a:srgbClr val="0B5484"/>
                </a:solidFill>
                <a:latin typeface="Microsoft Sans Serif"/>
                <a:cs typeface="Microsoft Sans Serif"/>
              </a:rPr>
              <a:t>A</a:t>
            </a:r>
            <a:r>
              <a:rPr sz="1900" spc="-125" dirty="0">
                <a:solidFill>
                  <a:srgbClr val="0B5484"/>
                </a:solidFill>
                <a:latin typeface="Microsoft Sans Serif"/>
                <a:cs typeface="Microsoft Sans Serif"/>
              </a:rPr>
              <a:t>MM</a:t>
            </a:r>
            <a:r>
              <a:rPr sz="1900" spc="-120" dirty="0">
                <a:solidFill>
                  <a:srgbClr val="0B5484"/>
                </a:solidFill>
                <a:latin typeface="Microsoft Sans Serif"/>
                <a:cs typeface="Microsoft Sans Serif"/>
              </a:rPr>
              <a:t>I</a:t>
            </a:r>
            <a:r>
              <a:rPr sz="1900" spc="-110" dirty="0">
                <a:solidFill>
                  <a:srgbClr val="0B5484"/>
                </a:solidFill>
                <a:latin typeface="Microsoft Sans Serif"/>
                <a:cs typeface="Microsoft Sans Serif"/>
              </a:rPr>
              <a:t>N</a:t>
            </a:r>
            <a:r>
              <a:rPr sz="1900" spc="-135" dirty="0">
                <a:solidFill>
                  <a:srgbClr val="0B5484"/>
                </a:solidFill>
                <a:latin typeface="Microsoft Sans Serif"/>
                <a:cs typeface="Microsoft Sans Serif"/>
              </a:rPr>
              <a:t>G</a:t>
            </a:r>
            <a:r>
              <a:rPr sz="1900" spc="-114" dirty="0">
                <a:solidFill>
                  <a:srgbClr val="0B5484"/>
                </a:solidFill>
                <a:latin typeface="Microsoft Sans Serif"/>
                <a:cs typeface="Microsoft Sans Serif"/>
              </a:rPr>
              <a:t>,</a:t>
            </a:r>
            <a:r>
              <a:rPr sz="1900" spc="15" dirty="0">
                <a:solidFill>
                  <a:srgbClr val="0B5484"/>
                </a:solidFill>
                <a:latin typeface="Microsoft Sans Serif"/>
                <a:cs typeface="Microsoft Sans Serif"/>
              </a:rPr>
              <a:t> </a:t>
            </a:r>
            <a:r>
              <a:rPr sz="1900" spc="-125" dirty="0">
                <a:solidFill>
                  <a:srgbClr val="0B5484"/>
                </a:solidFill>
                <a:latin typeface="Microsoft Sans Serif"/>
                <a:cs typeface="Microsoft Sans Serif"/>
              </a:rPr>
              <a:t>M</a:t>
            </a:r>
            <a:r>
              <a:rPr sz="1900" spc="-20" dirty="0">
                <a:solidFill>
                  <a:srgbClr val="0B5484"/>
                </a:solidFill>
                <a:latin typeface="Microsoft Sans Serif"/>
                <a:cs typeface="Microsoft Sans Serif"/>
              </a:rPr>
              <a:t>O</a:t>
            </a:r>
            <a:r>
              <a:rPr sz="1900" spc="-110" dirty="0">
                <a:solidFill>
                  <a:srgbClr val="0B5484"/>
                </a:solidFill>
                <a:latin typeface="Microsoft Sans Serif"/>
                <a:cs typeface="Microsoft Sans Serif"/>
              </a:rPr>
              <a:t>N</a:t>
            </a:r>
            <a:r>
              <a:rPr sz="1900" spc="-120" dirty="0">
                <a:solidFill>
                  <a:srgbClr val="0B5484"/>
                </a:solidFill>
                <a:latin typeface="Microsoft Sans Serif"/>
                <a:cs typeface="Microsoft Sans Serif"/>
              </a:rPr>
              <a:t>I</a:t>
            </a:r>
            <a:r>
              <a:rPr sz="1900" spc="-365" dirty="0">
                <a:solidFill>
                  <a:srgbClr val="0B5484"/>
                </a:solidFill>
                <a:latin typeface="Microsoft Sans Serif"/>
                <a:cs typeface="Microsoft Sans Serif"/>
              </a:rPr>
              <a:t>T</a:t>
            </a:r>
            <a:r>
              <a:rPr sz="1900" spc="-20" dirty="0">
                <a:solidFill>
                  <a:srgbClr val="0B5484"/>
                </a:solidFill>
                <a:latin typeface="Microsoft Sans Serif"/>
                <a:cs typeface="Microsoft Sans Serif"/>
              </a:rPr>
              <a:t>O</a:t>
            </a:r>
            <a:r>
              <a:rPr sz="1900" spc="-390" dirty="0">
                <a:solidFill>
                  <a:srgbClr val="0B5484"/>
                </a:solidFill>
                <a:latin typeface="Microsoft Sans Serif"/>
                <a:cs typeface="Microsoft Sans Serif"/>
              </a:rPr>
              <a:t>R</a:t>
            </a:r>
            <a:r>
              <a:rPr sz="1900" spc="-155" dirty="0">
                <a:solidFill>
                  <a:srgbClr val="0B5484"/>
                </a:solidFill>
                <a:latin typeface="Microsoft Sans Serif"/>
                <a:cs typeface="Microsoft Sans Serif"/>
              </a:rPr>
              <a:t>I</a:t>
            </a:r>
            <a:r>
              <a:rPr sz="1900" spc="-110" dirty="0">
                <a:solidFill>
                  <a:srgbClr val="0B5484"/>
                </a:solidFill>
                <a:latin typeface="Microsoft Sans Serif"/>
                <a:cs typeface="Microsoft Sans Serif"/>
              </a:rPr>
              <a:t>N</a:t>
            </a:r>
            <a:r>
              <a:rPr sz="1900" spc="-15" dirty="0">
                <a:solidFill>
                  <a:srgbClr val="0B5484"/>
                </a:solidFill>
                <a:latin typeface="Microsoft Sans Serif"/>
                <a:cs typeface="Microsoft Sans Serif"/>
              </a:rPr>
              <a:t>G</a:t>
            </a:r>
            <a:endParaRPr sz="1900">
              <a:latin typeface="Microsoft Sans Serif"/>
              <a:cs typeface="Microsoft Sans Serif"/>
            </a:endParaRPr>
          </a:p>
          <a:p>
            <a:pPr marL="241300" marR="5080" indent="-228600">
              <a:lnSpc>
                <a:spcPct val="109500"/>
              </a:lnSpc>
              <a:spcBef>
                <a:spcPts val="1005"/>
              </a:spcBef>
              <a:buClr>
                <a:srgbClr val="2FA3EE"/>
              </a:buClr>
              <a:buFont typeface="Wingdings"/>
              <a:buChar char=""/>
              <a:tabLst>
                <a:tab pos="241300" algn="l"/>
              </a:tabLst>
            </a:pPr>
            <a:r>
              <a:rPr sz="1900" spc="-295" dirty="0">
                <a:solidFill>
                  <a:srgbClr val="0B5484"/>
                </a:solidFill>
                <a:latin typeface="Microsoft Sans Serif"/>
                <a:cs typeface="Microsoft Sans Serif"/>
              </a:rPr>
              <a:t>TARGETED</a:t>
            </a:r>
            <a:r>
              <a:rPr sz="1900" spc="-290" dirty="0">
                <a:solidFill>
                  <a:srgbClr val="0B5484"/>
                </a:solidFill>
                <a:latin typeface="Microsoft Sans Serif"/>
                <a:cs typeface="Microsoft Sans Serif"/>
              </a:rPr>
              <a:t> </a:t>
            </a:r>
            <a:r>
              <a:rPr sz="1900" spc="-285" dirty="0">
                <a:solidFill>
                  <a:srgbClr val="0B5484"/>
                </a:solidFill>
                <a:latin typeface="Microsoft Sans Serif"/>
                <a:cs typeface="Microsoft Sans Serif"/>
              </a:rPr>
              <a:t>ACCESS</a:t>
            </a:r>
            <a:r>
              <a:rPr sz="1900" spc="-280" dirty="0">
                <a:solidFill>
                  <a:srgbClr val="0B5484"/>
                </a:solidFill>
                <a:latin typeface="Microsoft Sans Serif"/>
                <a:cs typeface="Microsoft Sans Serif"/>
              </a:rPr>
              <a:t> </a:t>
            </a:r>
            <a:r>
              <a:rPr sz="1900" spc="-65" dirty="0">
                <a:solidFill>
                  <a:srgbClr val="0B5484"/>
                </a:solidFill>
                <a:latin typeface="Microsoft Sans Serif"/>
                <a:cs typeface="Microsoft Sans Serif"/>
              </a:rPr>
              <a:t>ON </a:t>
            </a:r>
            <a:r>
              <a:rPr sz="1900" spc="-235" dirty="0">
                <a:solidFill>
                  <a:srgbClr val="0B5484"/>
                </a:solidFill>
                <a:latin typeface="Microsoft Sans Serif"/>
                <a:cs typeface="Microsoft Sans Serif"/>
              </a:rPr>
              <a:t>AUTOMATED</a:t>
            </a:r>
            <a:r>
              <a:rPr sz="1900" spc="-229" dirty="0">
                <a:solidFill>
                  <a:srgbClr val="0B5484"/>
                </a:solidFill>
                <a:latin typeface="Microsoft Sans Serif"/>
                <a:cs typeface="Microsoft Sans Serif"/>
              </a:rPr>
              <a:t> </a:t>
            </a:r>
            <a:r>
              <a:rPr sz="1900" spc="-250" dirty="0">
                <a:solidFill>
                  <a:srgbClr val="0B5484"/>
                </a:solidFill>
                <a:latin typeface="Microsoft Sans Serif"/>
                <a:cs typeface="Microsoft Sans Serif"/>
              </a:rPr>
              <a:t>TERMINAL</a:t>
            </a:r>
            <a:r>
              <a:rPr sz="1900" spc="-245" dirty="0">
                <a:solidFill>
                  <a:srgbClr val="0B5484"/>
                </a:solidFill>
                <a:latin typeface="Microsoft Sans Serif"/>
                <a:cs typeface="Microsoft Sans Serif"/>
              </a:rPr>
              <a:t> </a:t>
            </a:r>
            <a:r>
              <a:rPr sz="1900" spc="-290" dirty="0">
                <a:solidFill>
                  <a:srgbClr val="0B5484"/>
                </a:solidFill>
                <a:latin typeface="Microsoft Sans Serif"/>
                <a:cs typeface="Microsoft Sans Serif"/>
              </a:rPr>
              <a:t>INFRASTRUCTURES</a:t>
            </a:r>
            <a:r>
              <a:rPr sz="1900" spc="-285" dirty="0">
                <a:solidFill>
                  <a:srgbClr val="0B5484"/>
                </a:solidFill>
                <a:latin typeface="Microsoft Sans Serif"/>
                <a:cs typeface="Microsoft Sans Serif"/>
              </a:rPr>
              <a:t> </a:t>
            </a:r>
            <a:r>
              <a:rPr sz="1900" spc="-175" dirty="0">
                <a:solidFill>
                  <a:srgbClr val="0B5484"/>
                </a:solidFill>
                <a:latin typeface="Microsoft Sans Serif"/>
                <a:cs typeface="Microsoft Sans Serif"/>
              </a:rPr>
              <a:t>(E.G. </a:t>
            </a:r>
            <a:r>
              <a:rPr sz="1900" spc="-170" dirty="0">
                <a:solidFill>
                  <a:srgbClr val="0B5484"/>
                </a:solidFill>
                <a:latin typeface="Microsoft Sans Serif"/>
                <a:cs typeface="Microsoft Sans Serif"/>
              </a:rPr>
              <a:t> </a:t>
            </a:r>
            <a:r>
              <a:rPr sz="1900" spc="-265" dirty="0">
                <a:solidFill>
                  <a:srgbClr val="0B5484"/>
                </a:solidFill>
                <a:latin typeface="Microsoft Sans Serif"/>
                <a:cs typeface="Microsoft Sans Serif"/>
              </a:rPr>
              <a:t>ELECTRONIC</a:t>
            </a:r>
            <a:r>
              <a:rPr sz="1900" spc="-210" dirty="0">
                <a:solidFill>
                  <a:srgbClr val="0B5484"/>
                </a:solidFill>
                <a:latin typeface="Microsoft Sans Serif"/>
                <a:cs typeface="Microsoft Sans Serif"/>
              </a:rPr>
              <a:t> </a:t>
            </a:r>
            <a:r>
              <a:rPr sz="1900" spc="-250" dirty="0">
                <a:solidFill>
                  <a:srgbClr val="0B5484"/>
                </a:solidFill>
                <a:latin typeface="Microsoft Sans Serif"/>
                <a:cs typeface="Microsoft Sans Serif"/>
              </a:rPr>
              <a:t>GATES,</a:t>
            </a:r>
            <a:r>
              <a:rPr sz="1900" spc="-229" dirty="0">
                <a:solidFill>
                  <a:srgbClr val="0B5484"/>
                </a:solidFill>
                <a:latin typeface="Microsoft Sans Serif"/>
                <a:cs typeface="Microsoft Sans Serif"/>
              </a:rPr>
              <a:t> </a:t>
            </a:r>
            <a:r>
              <a:rPr sz="1900" spc="-285" dirty="0">
                <a:solidFill>
                  <a:srgbClr val="0B5484"/>
                </a:solidFill>
                <a:latin typeface="Microsoft Sans Serif"/>
                <a:cs typeface="Microsoft Sans Serif"/>
              </a:rPr>
              <a:t>RFIDS</a:t>
            </a:r>
            <a:r>
              <a:rPr sz="1900" spc="-190" dirty="0">
                <a:solidFill>
                  <a:srgbClr val="0B5484"/>
                </a:solidFill>
                <a:latin typeface="Microsoft Sans Serif"/>
                <a:cs typeface="Microsoft Sans Serif"/>
              </a:rPr>
              <a:t> </a:t>
            </a:r>
            <a:r>
              <a:rPr sz="1900" spc="-114" dirty="0">
                <a:solidFill>
                  <a:srgbClr val="0B5484"/>
                </a:solidFill>
                <a:latin typeface="Microsoft Sans Serif"/>
                <a:cs typeface="Microsoft Sans Serif"/>
              </a:rPr>
              <a:t>IN</a:t>
            </a:r>
            <a:r>
              <a:rPr sz="1900" spc="20" dirty="0">
                <a:solidFill>
                  <a:srgbClr val="0B5484"/>
                </a:solidFill>
                <a:latin typeface="Microsoft Sans Serif"/>
                <a:cs typeface="Microsoft Sans Serif"/>
              </a:rPr>
              <a:t> </a:t>
            </a:r>
            <a:r>
              <a:rPr sz="1900" spc="-220" dirty="0">
                <a:solidFill>
                  <a:srgbClr val="0B5484"/>
                </a:solidFill>
                <a:latin typeface="Microsoft Sans Serif"/>
                <a:cs typeface="Microsoft Sans Serif"/>
              </a:rPr>
              <a:t>CONTAINERS,</a:t>
            </a:r>
            <a:r>
              <a:rPr sz="1900" spc="20" dirty="0">
                <a:solidFill>
                  <a:srgbClr val="0B5484"/>
                </a:solidFill>
                <a:latin typeface="Microsoft Sans Serif"/>
                <a:cs typeface="Microsoft Sans Serif"/>
              </a:rPr>
              <a:t> </a:t>
            </a:r>
            <a:r>
              <a:rPr sz="1900" spc="-245" dirty="0">
                <a:solidFill>
                  <a:srgbClr val="0B5484"/>
                </a:solidFill>
                <a:latin typeface="Microsoft Sans Serif"/>
                <a:cs typeface="Microsoft Sans Serif"/>
              </a:rPr>
              <a:t>CAMERAS,</a:t>
            </a:r>
            <a:r>
              <a:rPr sz="1900" spc="-235" dirty="0">
                <a:solidFill>
                  <a:srgbClr val="0B5484"/>
                </a:solidFill>
                <a:latin typeface="Microsoft Sans Serif"/>
                <a:cs typeface="Microsoft Sans Serif"/>
              </a:rPr>
              <a:t> </a:t>
            </a:r>
            <a:r>
              <a:rPr sz="1900" spc="-270" dirty="0">
                <a:solidFill>
                  <a:srgbClr val="0B5484"/>
                </a:solidFill>
                <a:latin typeface="Microsoft Sans Serif"/>
                <a:cs typeface="Microsoft Sans Serif"/>
              </a:rPr>
              <a:t>SURVEILLANCE</a:t>
            </a:r>
            <a:r>
              <a:rPr sz="1900" spc="-200" dirty="0">
                <a:solidFill>
                  <a:srgbClr val="0B5484"/>
                </a:solidFill>
                <a:latin typeface="Microsoft Sans Serif"/>
                <a:cs typeface="Microsoft Sans Serif"/>
              </a:rPr>
              <a:t> </a:t>
            </a:r>
            <a:r>
              <a:rPr sz="1900" spc="-275" dirty="0">
                <a:solidFill>
                  <a:srgbClr val="0B5484"/>
                </a:solidFill>
                <a:latin typeface="Microsoft Sans Serif"/>
                <a:cs typeface="Microsoft Sans Serif"/>
              </a:rPr>
              <a:t>SYSTEMS)</a:t>
            </a:r>
            <a:endParaRPr sz="1900">
              <a:latin typeface="Microsoft Sans Serif"/>
              <a:cs typeface="Microsoft Sans Serif"/>
            </a:endParaRPr>
          </a:p>
          <a:p>
            <a:pPr marL="241300" indent="-228600">
              <a:lnSpc>
                <a:spcPct val="100000"/>
              </a:lnSpc>
              <a:spcBef>
                <a:spcPts val="1225"/>
              </a:spcBef>
              <a:buClr>
                <a:srgbClr val="2FA3EE"/>
              </a:buClr>
              <a:buFont typeface="Wingdings"/>
              <a:buChar char=""/>
              <a:tabLst>
                <a:tab pos="241300" algn="l"/>
              </a:tabLst>
            </a:pPr>
            <a:r>
              <a:rPr sz="1900" spc="-360" dirty="0">
                <a:solidFill>
                  <a:srgbClr val="0B5484"/>
                </a:solidFill>
                <a:latin typeface="Microsoft Sans Serif"/>
                <a:cs typeface="Microsoft Sans Serif"/>
              </a:rPr>
              <a:t>SP</a:t>
            </a:r>
            <a:r>
              <a:rPr sz="1900" spc="-355" dirty="0">
                <a:solidFill>
                  <a:srgbClr val="0B5484"/>
                </a:solidFill>
                <a:latin typeface="Microsoft Sans Serif"/>
                <a:cs typeface="Microsoft Sans Serif"/>
              </a:rPr>
              <a:t>E</a:t>
            </a:r>
            <a:r>
              <a:rPr sz="1900" spc="-120" dirty="0">
                <a:solidFill>
                  <a:srgbClr val="0B5484"/>
                </a:solidFill>
                <a:latin typeface="Microsoft Sans Serif"/>
                <a:cs typeface="Microsoft Sans Serif"/>
              </a:rPr>
              <a:t>A</a:t>
            </a:r>
            <a:r>
              <a:rPr sz="1900" spc="-425" dirty="0">
                <a:solidFill>
                  <a:srgbClr val="0B5484"/>
                </a:solidFill>
                <a:latin typeface="Microsoft Sans Serif"/>
                <a:cs typeface="Microsoft Sans Serif"/>
              </a:rPr>
              <a:t>R</a:t>
            </a:r>
            <a:r>
              <a:rPr sz="1900" spc="20" dirty="0">
                <a:solidFill>
                  <a:srgbClr val="0B5484"/>
                </a:solidFill>
                <a:latin typeface="Microsoft Sans Serif"/>
                <a:cs typeface="Microsoft Sans Serif"/>
              </a:rPr>
              <a:t> </a:t>
            </a:r>
            <a:r>
              <a:rPr sz="1900" spc="-275" dirty="0">
                <a:solidFill>
                  <a:srgbClr val="0B5484"/>
                </a:solidFill>
                <a:latin typeface="Microsoft Sans Serif"/>
                <a:cs typeface="Microsoft Sans Serif"/>
              </a:rPr>
              <a:t>PH</a:t>
            </a:r>
            <a:r>
              <a:rPr sz="1900" spc="-120" dirty="0">
                <a:solidFill>
                  <a:srgbClr val="0B5484"/>
                </a:solidFill>
                <a:latin typeface="Microsoft Sans Serif"/>
                <a:cs typeface="Microsoft Sans Serif"/>
              </a:rPr>
              <a:t>I</a:t>
            </a:r>
            <a:r>
              <a:rPr sz="1900" spc="-275" dirty="0">
                <a:solidFill>
                  <a:srgbClr val="0B5484"/>
                </a:solidFill>
                <a:latin typeface="Microsoft Sans Serif"/>
                <a:cs typeface="Microsoft Sans Serif"/>
              </a:rPr>
              <a:t>SH</a:t>
            </a:r>
            <a:r>
              <a:rPr sz="1900" spc="-120" dirty="0">
                <a:solidFill>
                  <a:srgbClr val="0B5484"/>
                </a:solidFill>
                <a:latin typeface="Microsoft Sans Serif"/>
                <a:cs typeface="Microsoft Sans Serif"/>
              </a:rPr>
              <a:t>I</a:t>
            </a:r>
            <a:r>
              <a:rPr sz="1900" spc="-110" dirty="0">
                <a:solidFill>
                  <a:srgbClr val="0B5484"/>
                </a:solidFill>
                <a:latin typeface="Microsoft Sans Serif"/>
                <a:cs typeface="Microsoft Sans Serif"/>
              </a:rPr>
              <a:t>N</a:t>
            </a:r>
            <a:r>
              <a:rPr sz="1900" spc="-135" dirty="0">
                <a:solidFill>
                  <a:srgbClr val="0B5484"/>
                </a:solidFill>
                <a:latin typeface="Microsoft Sans Serif"/>
                <a:cs typeface="Microsoft Sans Serif"/>
              </a:rPr>
              <a:t>G</a:t>
            </a:r>
            <a:r>
              <a:rPr sz="1900" spc="-114" dirty="0">
                <a:solidFill>
                  <a:srgbClr val="0B5484"/>
                </a:solidFill>
                <a:latin typeface="Microsoft Sans Serif"/>
                <a:cs typeface="Microsoft Sans Serif"/>
              </a:rPr>
              <a:t>,</a:t>
            </a:r>
            <a:r>
              <a:rPr sz="1900" spc="15" dirty="0">
                <a:solidFill>
                  <a:srgbClr val="0B5484"/>
                </a:solidFill>
                <a:latin typeface="Microsoft Sans Serif"/>
                <a:cs typeface="Microsoft Sans Serif"/>
              </a:rPr>
              <a:t> </a:t>
            </a:r>
            <a:r>
              <a:rPr sz="1900" spc="-225" dirty="0">
                <a:solidFill>
                  <a:srgbClr val="0B5484"/>
                </a:solidFill>
                <a:latin typeface="Microsoft Sans Serif"/>
                <a:cs typeface="Microsoft Sans Serif"/>
              </a:rPr>
              <a:t>D</a:t>
            </a:r>
            <a:r>
              <a:rPr sz="1900" spc="-20" dirty="0">
                <a:solidFill>
                  <a:srgbClr val="0B5484"/>
                </a:solidFill>
                <a:latin typeface="Microsoft Sans Serif"/>
                <a:cs typeface="Microsoft Sans Serif"/>
              </a:rPr>
              <a:t>O</a:t>
            </a:r>
            <a:r>
              <a:rPr sz="1900" spc="-380" dirty="0">
                <a:solidFill>
                  <a:srgbClr val="0B5484"/>
                </a:solidFill>
                <a:latin typeface="Microsoft Sans Serif"/>
                <a:cs typeface="Microsoft Sans Serif"/>
              </a:rPr>
              <a:t>S</a:t>
            </a:r>
            <a:r>
              <a:rPr sz="1900" spc="-120" dirty="0">
                <a:solidFill>
                  <a:srgbClr val="0B5484"/>
                </a:solidFill>
                <a:latin typeface="Microsoft Sans Serif"/>
                <a:cs typeface="Microsoft Sans Serif"/>
              </a:rPr>
              <a:t>,</a:t>
            </a:r>
            <a:r>
              <a:rPr sz="1900" spc="509" dirty="0">
                <a:solidFill>
                  <a:srgbClr val="0B5484"/>
                </a:solidFill>
                <a:latin typeface="Microsoft Sans Serif"/>
                <a:cs typeface="Microsoft Sans Serif"/>
              </a:rPr>
              <a:t>…….</a:t>
            </a:r>
            <a:endParaRPr sz="1900">
              <a:latin typeface="Microsoft Sans Serif"/>
              <a:cs typeface="Microsoft Sans Serif"/>
            </a:endParaRPr>
          </a:p>
          <a:p>
            <a:pPr>
              <a:lnSpc>
                <a:spcPct val="100000"/>
              </a:lnSpc>
              <a:spcBef>
                <a:spcPts val="45"/>
              </a:spcBef>
            </a:pPr>
            <a:endParaRPr sz="2950">
              <a:latin typeface="Microsoft Sans Serif"/>
              <a:cs typeface="Microsoft Sans Serif"/>
            </a:endParaRPr>
          </a:p>
          <a:p>
            <a:pPr marL="12700" marR="2580640">
              <a:lnSpc>
                <a:spcPct val="157900"/>
              </a:lnSpc>
            </a:pPr>
            <a:r>
              <a:rPr sz="1900" b="1" spc="-260" dirty="0">
                <a:solidFill>
                  <a:srgbClr val="0B5484"/>
                </a:solidFill>
                <a:latin typeface="Arial"/>
                <a:cs typeface="Arial"/>
              </a:rPr>
              <a:t>S</a:t>
            </a:r>
            <a:r>
              <a:rPr sz="1900" b="1" spc="-285" dirty="0">
                <a:solidFill>
                  <a:srgbClr val="0B5484"/>
                </a:solidFill>
                <a:latin typeface="Arial"/>
                <a:cs typeface="Arial"/>
              </a:rPr>
              <a:t>U</a:t>
            </a:r>
            <a:r>
              <a:rPr sz="1900" b="1" spc="-260" dirty="0">
                <a:solidFill>
                  <a:srgbClr val="0B5484"/>
                </a:solidFill>
                <a:latin typeface="Arial"/>
                <a:cs typeface="Arial"/>
              </a:rPr>
              <a:t>CC</a:t>
            </a:r>
            <a:r>
              <a:rPr sz="1900" b="1" spc="-360" dirty="0">
                <a:solidFill>
                  <a:srgbClr val="0B5484"/>
                </a:solidFill>
                <a:latin typeface="Arial"/>
                <a:cs typeface="Arial"/>
              </a:rPr>
              <a:t>E</a:t>
            </a:r>
            <a:r>
              <a:rPr sz="1900" b="1" spc="-340" dirty="0">
                <a:solidFill>
                  <a:srgbClr val="0B5484"/>
                </a:solidFill>
                <a:latin typeface="Arial"/>
                <a:cs typeface="Arial"/>
              </a:rPr>
              <a:t>SS</a:t>
            </a:r>
            <a:r>
              <a:rPr sz="1900" b="1" spc="-310" dirty="0">
                <a:solidFill>
                  <a:srgbClr val="0B5484"/>
                </a:solidFill>
                <a:latin typeface="Arial"/>
                <a:cs typeface="Arial"/>
              </a:rPr>
              <a:t>F</a:t>
            </a:r>
            <a:r>
              <a:rPr sz="1900" b="1" spc="-180" dirty="0">
                <a:solidFill>
                  <a:srgbClr val="0B5484"/>
                </a:solidFill>
                <a:latin typeface="Arial"/>
                <a:cs typeface="Arial"/>
              </a:rPr>
              <a:t>U</a:t>
            </a:r>
            <a:r>
              <a:rPr sz="1900" b="1" spc="-350" dirty="0">
                <a:solidFill>
                  <a:srgbClr val="0B5484"/>
                </a:solidFill>
                <a:latin typeface="Arial"/>
                <a:cs typeface="Arial"/>
              </a:rPr>
              <a:t>L</a:t>
            </a:r>
            <a:r>
              <a:rPr sz="1900" b="1" dirty="0">
                <a:solidFill>
                  <a:srgbClr val="0B5484"/>
                </a:solidFill>
                <a:latin typeface="Arial"/>
                <a:cs typeface="Arial"/>
              </a:rPr>
              <a:t> </a:t>
            </a:r>
            <a:r>
              <a:rPr sz="1900" b="1" spc="-60" dirty="0">
                <a:solidFill>
                  <a:srgbClr val="0B5484"/>
                </a:solidFill>
                <a:latin typeface="Arial"/>
                <a:cs typeface="Arial"/>
              </a:rPr>
              <a:t> </a:t>
            </a:r>
            <a:r>
              <a:rPr sz="1900" b="1" spc="-175" dirty="0">
                <a:solidFill>
                  <a:srgbClr val="0B5484"/>
                </a:solidFill>
                <a:latin typeface="Arial"/>
                <a:cs typeface="Arial"/>
              </a:rPr>
              <a:t>A</a:t>
            </a:r>
            <a:r>
              <a:rPr sz="1900" b="1" spc="-254" dirty="0">
                <a:solidFill>
                  <a:srgbClr val="0B5484"/>
                </a:solidFill>
                <a:latin typeface="Arial"/>
                <a:cs typeface="Arial"/>
              </a:rPr>
              <a:t>T</a:t>
            </a:r>
            <a:r>
              <a:rPr sz="1900" b="1" spc="-385" dirty="0">
                <a:solidFill>
                  <a:srgbClr val="0B5484"/>
                </a:solidFill>
                <a:latin typeface="Arial"/>
                <a:cs typeface="Arial"/>
              </a:rPr>
              <a:t>T</a:t>
            </a:r>
            <a:r>
              <a:rPr sz="1900" b="1" spc="-155" dirty="0">
                <a:solidFill>
                  <a:srgbClr val="0B5484"/>
                </a:solidFill>
                <a:latin typeface="Arial"/>
                <a:cs typeface="Arial"/>
              </a:rPr>
              <a:t>A</a:t>
            </a:r>
            <a:r>
              <a:rPr sz="1900" b="1" spc="-260" dirty="0">
                <a:solidFill>
                  <a:srgbClr val="0B5484"/>
                </a:solidFill>
                <a:latin typeface="Arial"/>
                <a:cs typeface="Arial"/>
              </a:rPr>
              <a:t>C</a:t>
            </a:r>
            <a:r>
              <a:rPr sz="1900" b="1" spc="-180" dirty="0">
                <a:solidFill>
                  <a:srgbClr val="0B5484"/>
                </a:solidFill>
                <a:latin typeface="Arial"/>
                <a:cs typeface="Arial"/>
              </a:rPr>
              <a:t>K</a:t>
            </a:r>
            <a:r>
              <a:rPr sz="1900" b="1" spc="-375" dirty="0">
                <a:solidFill>
                  <a:srgbClr val="0B5484"/>
                </a:solidFill>
                <a:latin typeface="Arial"/>
                <a:cs typeface="Arial"/>
              </a:rPr>
              <a:t>S</a:t>
            </a:r>
            <a:r>
              <a:rPr sz="1900" spc="-114" dirty="0">
                <a:solidFill>
                  <a:srgbClr val="0B5484"/>
                </a:solidFill>
                <a:latin typeface="Microsoft Sans Serif"/>
                <a:cs typeface="Microsoft Sans Serif"/>
              </a:rPr>
              <a:t>:</a:t>
            </a:r>
            <a:r>
              <a:rPr sz="1900" spc="15" dirty="0">
                <a:solidFill>
                  <a:srgbClr val="0B5484"/>
                </a:solidFill>
                <a:latin typeface="Microsoft Sans Serif"/>
                <a:cs typeface="Microsoft Sans Serif"/>
              </a:rPr>
              <a:t> </a:t>
            </a:r>
            <a:r>
              <a:rPr sz="1900" spc="-125" dirty="0">
                <a:solidFill>
                  <a:srgbClr val="0B5484"/>
                </a:solidFill>
                <a:latin typeface="Microsoft Sans Serif"/>
                <a:cs typeface="Microsoft Sans Serif"/>
              </a:rPr>
              <a:t>M</a:t>
            </a:r>
            <a:r>
              <a:rPr sz="1900" spc="-120" dirty="0">
                <a:solidFill>
                  <a:srgbClr val="0B5484"/>
                </a:solidFill>
                <a:latin typeface="Microsoft Sans Serif"/>
                <a:cs typeface="Microsoft Sans Serif"/>
              </a:rPr>
              <a:t>A</a:t>
            </a:r>
            <a:r>
              <a:rPr sz="1900" spc="-434" dirty="0">
                <a:solidFill>
                  <a:srgbClr val="0B5484"/>
                </a:solidFill>
                <a:latin typeface="Microsoft Sans Serif"/>
                <a:cs typeface="Microsoft Sans Serif"/>
              </a:rPr>
              <a:t>E</a:t>
            </a:r>
            <a:r>
              <a:rPr sz="1900" spc="-320" dirty="0">
                <a:solidFill>
                  <a:srgbClr val="0B5484"/>
                </a:solidFill>
                <a:latin typeface="Microsoft Sans Serif"/>
                <a:cs typeface="Microsoft Sans Serif"/>
              </a:rPr>
              <a:t>RSK</a:t>
            </a:r>
            <a:r>
              <a:rPr sz="1900" spc="-114" dirty="0">
                <a:solidFill>
                  <a:srgbClr val="0B5484"/>
                </a:solidFill>
                <a:latin typeface="Microsoft Sans Serif"/>
                <a:cs typeface="Microsoft Sans Serif"/>
              </a:rPr>
              <a:t>,</a:t>
            </a:r>
            <a:r>
              <a:rPr sz="1900" spc="15" dirty="0">
                <a:solidFill>
                  <a:srgbClr val="0B5484"/>
                </a:solidFill>
                <a:latin typeface="Microsoft Sans Serif"/>
                <a:cs typeface="Microsoft Sans Serif"/>
              </a:rPr>
              <a:t> </a:t>
            </a:r>
            <a:r>
              <a:rPr sz="1900" spc="-155" dirty="0">
                <a:solidFill>
                  <a:srgbClr val="0B5484"/>
                </a:solidFill>
                <a:latin typeface="Microsoft Sans Serif"/>
                <a:cs typeface="Microsoft Sans Serif"/>
              </a:rPr>
              <a:t>P</a:t>
            </a:r>
            <a:r>
              <a:rPr sz="1900" spc="-185" dirty="0">
                <a:solidFill>
                  <a:srgbClr val="0B5484"/>
                </a:solidFill>
                <a:latin typeface="Microsoft Sans Serif"/>
                <a:cs typeface="Microsoft Sans Serif"/>
              </a:rPr>
              <a:t>O</a:t>
            </a:r>
            <a:r>
              <a:rPr sz="1900" spc="-380" dirty="0">
                <a:solidFill>
                  <a:srgbClr val="0B5484"/>
                </a:solidFill>
                <a:latin typeface="Microsoft Sans Serif"/>
                <a:cs typeface="Microsoft Sans Serif"/>
              </a:rPr>
              <a:t>RT</a:t>
            </a:r>
            <a:r>
              <a:rPr sz="1900" spc="25" dirty="0">
                <a:solidFill>
                  <a:srgbClr val="0B5484"/>
                </a:solidFill>
                <a:latin typeface="Microsoft Sans Serif"/>
                <a:cs typeface="Microsoft Sans Serif"/>
              </a:rPr>
              <a:t> </a:t>
            </a:r>
            <a:r>
              <a:rPr sz="1900" spc="-20" dirty="0">
                <a:solidFill>
                  <a:srgbClr val="0B5484"/>
                </a:solidFill>
                <a:latin typeface="Microsoft Sans Serif"/>
                <a:cs typeface="Microsoft Sans Serif"/>
              </a:rPr>
              <a:t>O</a:t>
            </a:r>
            <a:r>
              <a:rPr sz="1900" spc="-330" dirty="0">
                <a:solidFill>
                  <a:srgbClr val="0B5484"/>
                </a:solidFill>
                <a:latin typeface="Microsoft Sans Serif"/>
                <a:cs typeface="Microsoft Sans Serif"/>
              </a:rPr>
              <a:t>F</a:t>
            </a:r>
            <a:r>
              <a:rPr sz="1900" spc="25" dirty="0">
                <a:solidFill>
                  <a:srgbClr val="0B5484"/>
                </a:solidFill>
                <a:latin typeface="Microsoft Sans Serif"/>
                <a:cs typeface="Microsoft Sans Serif"/>
              </a:rPr>
              <a:t> </a:t>
            </a:r>
            <a:r>
              <a:rPr sz="1900" spc="-360" dirty="0">
                <a:solidFill>
                  <a:srgbClr val="0B5484"/>
                </a:solidFill>
                <a:latin typeface="Microsoft Sans Serif"/>
                <a:cs typeface="Microsoft Sans Serif"/>
              </a:rPr>
              <a:t>B</a:t>
            </a:r>
            <a:r>
              <a:rPr sz="1900" spc="-120" dirty="0">
                <a:solidFill>
                  <a:srgbClr val="0B5484"/>
                </a:solidFill>
                <a:latin typeface="Microsoft Sans Serif"/>
                <a:cs typeface="Microsoft Sans Serif"/>
              </a:rPr>
              <a:t>A</a:t>
            </a:r>
            <a:r>
              <a:rPr sz="1900" spc="-325" dirty="0">
                <a:solidFill>
                  <a:srgbClr val="0B5484"/>
                </a:solidFill>
                <a:latin typeface="Microsoft Sans Serif"/>
                <a:cs typeface="Microsoft Sans Serif"/>
              </a:rPr>
              <a:t>RC</a:t>
            </a:r>
            <a:r>
              <a:rPr sz="1900" spc="-434" dirty="0">
                <a:solidFill>
                  <a:srgbClr val="0B5484"/>
                </a:solidFill>
                <a:latin typeface="Microsoft Sans Serif"/>
                <a:cs typeface="Microsoft Sans Serif"/>
              </a:rPr>
              <a:t>E</a:t>
            </a:r>
            <a:r>
              <a:rPr sz="1900" spc="-355" dirty="0">
                <a:solidFill>
                  <a:srgbClr val="0B5484"/>
                </a:solidFill>
                <a:latin typeface="Microsoft Sans Serif"/>
                <a:cs typeface="Microsoft Sans Serif"/>
              </a:rPr>
              <a:t>L</a:t>
            </a:r>
            <a:r>
              <a:rPr sz="1900" spc="-20" dirty="0">
                <a:solidFill>
                  <a:srgbClr val="0B5484"/>
                </a:solidFill>
                <a:latin typeface="Microsoft Sans Serif"/>
                <a:cs typeface="Microsoft Sans Serif"/>
              </a:rPr>
              <a:t>O</a:t>
            </a:r>
            <a:r>
              <a:rPr sz="1900" spc="-110" dirty="0">
                <a:solidFill>
                  <a:srgbClr val="0B5484"/>
                </a:solidFill>
                <a:latin typeface="Microsoft Sans Serif"/>
                <a:cs typeface="Microsoft Sans Serif"/>
              </a:rPr>
              <a:t>N</a:t>
            </a:r>
            <a:r>
              <a:rPr sz="1900" spc="-75" dirty="0">
                <a:solidFill>
                  <a:srgbClr val="0B5484"/>
                </a:solidFill>
                <a:latin typeface="Microsoft Sans Serif"/>
                <a:cs typeface="Microsoft Sans Serif"/>
              </a:rPr>
              <a:t>A  </a:t>
            </a:r>
            <a:r>
              <a:rPr sz="1900" spc="-225" dirty="0">
                <a:solidFill>
                  <a:srgbClr val="0B5484"/>
                </a:solidFill>
                <a:latin typeface="Microsoft Sans Serif"/>
                <a:cs typeface="Microsoft Sans Serif"/>
              </a:rPr>
              <a:t>U</a:t>
            </a:r>
            <a:r>
              <a:rPr sz="1900" spc="-320" dirty="0">
                <a:solidFill>
                  <a:srgbClr val="0B5484"/>
                </a:solidFill>
                <a:latin typeface="Microsoft Sans Serif"/>
                <a:cs typeface="Microsoft Sans Serif"/>
              </a:rPr>
              <a:t>S</a:t>
            </a:r>
            <a:r>
              <a:rPr sz="1900" spc="20" dirty="0">
                <a:solidFill>
                  <a:srgbClr val="0B5484"/>
                </a:solidFill>
                <a:latin typeface="Microsoft Sans Serif"/>
                <a:cs typeface="Microsoft Sans Serif"/>
              </a:rPr>
              <a:t> </a:t>
            </a:r>
            <a:r>
              <a:rPr sz="1900" spc="-155" dirty="0">
                <a:solidFill>
                  <a:srgbClr val="0B5484"/>
                </a:solidFill>
                <a:latin typeface="Microsoft Sans Serif"/>
                <a:cs typeface="Microsoft Sans Serif"/>
              </a:rPr>
              <a:t>P</a:t>
            </a:r>
            <a:r>
              <a:rPr sz="1900" spc="-185" dirty="0">
                <a:solidFill>
                  <a:srgbClr val="0B5484"/>
                </a:solidFill>
                <a:latin typeface="Microsoft Sans Serif"/>
                <a:cs typeface="Microsoft Sans Serif"/>
              </a:rPr>
              <a:t>O</a:t>
            </a:r>
            <a:r>
              <a:rPr sz="1900" spc="-409" dirty="0">
                <a:solidFill>
                  <a:srgbClr val="0B5484"/>
                </a:solidFill>
                <a:latin typeface="Microsoft Sans Serif"/>
                <a:cs typeface="Microsoft Sans Serif"/>
              </a:rPr>
              <a:t>R</a:t>
            </a:r>
            <a:r>
              <a:rPr sz="1900" spc="-340" dirty="0">
                <a:solidFill>
                  <a:srgbClr val="0B5484"/>
                </a:solidFill>
                <a:latin typeface="Microsoft Sans Serif"/>
                <a:cs typeface="Microsoft Sans Serif"/>
              </a:rPr>
              <a:t>T</a:t>
            </a:r>
            <a:r>
              <a:rPr sz="1900" spc="-320" dirty="0">
                <a:solidFill>
                  <a:srgbClr val="0B5484"/>
                </a:solidFill>
                <a:latin typeface="Microsoft Sans Serif"/>
                <a:cs typeface="Microsoft Sans Serif"/>
              </a:rPr>
              <a:t>S</a:t>
            </a:r>
            <a:r>
              <a:rPr sz="1900" spc="20" dirty="0">
                <a:solidFill>
                  <a:srgbClr val="0B5484"/>
                </a:solidFill>
                <a:latin typeface="Microsoft Sans Serif"/>
                <a:cs typeface="Microsoft Sans Serif"/>
              </a:rPr>
              <a:t> </a:t>
            </a:r>
            <a:r>
              <a:rPr sz="1900" spc="-120" dirty="0">
                <a:solidFill>
                  <a:srgbClr val="0B5484"/>
                </a:solidFill>
                <a:latin typeface="Microsoft Sans Serif"/>
                <a:cs typeface="Microsoft Sans Serif"/>
              </a:rPr>
              <a:t>(</a:t>
            </a:r>
            <a:r>
              <a:rPr sz="1900" spc="15" dirty="0">
                <a:solidFill>
                  <a:srgbClr val="0B5484"/>
                </a:solidFill>
                <a:latin typeface="Microsoft Sans Serif"/>
                <a:cs typeface="Microsoft Sans Serif"/>
              </a:rPr>
              <a:t> </a:t>
            </a:r>
            <a:r>
              <a:rPr sz="1900" spc="-355" dirty="0">
                <a:solidFill>
                  <a:srgbClr val="0B5484"/>
                </a:solidFill>
                <a:latin typeface="Microsoft Sans Serif"/>
                <a:cs typeface="Microsoft Sans Serif"/>
              </a:rPr>
              <a:t>L</a:t>
            </a:r>
            <a:r>
              <a:rPr sz="1900" spc="-20" dirty="0">
                <a:solidFill>
                  <a:srgbClr val="0B5484"/>
                </a:solidFill>
                <a:latin typeface="Microsoft Sans Serif"/>
                <a:cs typeface="Microsoft Sans Serif"/>
              </a:rPr>
              <a:t>O</a:t>
            </a:r>
            <a:r>
              <a:rPr sz="1900" spc="-110" dirty="0">
                <a:solidFill>
                  <a:srgbClr val="0B5484"/>
                </a:solidFill>
                <a:latin typeface="Microsoft Sans Serif"/>
                <a:cs typeface="Microsoft Sans Serif"/>
              </a:rPr>
              <a:t>N</a:t>
            </a:r>
            <a:r>
              <a:rPr sz="1900" spc="-15" dirty="0">
                <a:solidFill>
                  <a:srgbClr val="0B5484"/>
                </a:solidFill>
                <a:latin typeface="Microsoft Sans Serif"/>
                <a:cs typeface="Microsoft Sans Serif"/>
              </a:rPr>
              <a:t>G</a:t>
            </a:r>
            <a:r>
              <a:rPr sz="1900" spc="15" dirty="0">
                <a:solidFill>
                  <a:srgbClr val="0B5484"/>
                </a:solidFill>
                <a:latin typeface="Microsoft Sans Serif"/>
                <a:cs typeface="Microsoft Sans Serif"/>
              </a:rPr>
              <a:t> </a:t>
            </a:r>
            <a:r>
              <a:rPr sz="1900" spc="-380" dirty="0">
                <a:solidFill>
                  <a:srgbClr val="0B5484"/>
                </a:solidFill>
                <a:latin typeface="Microsoft Sans Serif"/>
                <a:cs typeface="Microsoft Sans Serif"/>
              </a:rPr>
              <a:t>B</a:t>
            </a:r>
            <a:r>
              <a:rPr sz="1900" spc="-375" dirty="0">
                <a:solidFill>
                  <a:srgbClr val="0B5484"/>
                </a:solidFill>
                <a:latin typeface="Microsoft Sans Serif"/>
                <a:cs typeface="Microsoft Sans Serif"/>
              </a:rPr>
              <a:t>E</a:t>
            </a:r>
            <a:r>
              <a:rPr sz="1900" spc="-195" dirty="0">
                <a:solidFill>
                  <a:srgbClr val="0B5484"/>
                </a:solidFill>
                <a:latin typeface="Microsoft Sans Serif"/>
                <a:cs typeface="Microsoft Sans Serif"/>
              </a:rPr>
              <a:t>A</a:t>
            </a:r>
            <a:r>
              <a:rPr sz="1900" spc="-225" dirty="0">
                <a:solidFill>
                  <a:srgbClr val="0B5484"/>
                </a:solidFill>
                <a:latin typeface="Microsoft Sans Serif"/>
                <a:cs typeface="Microsoft Sans Serif"/>
              </a:rPr>
              <a:t>CH</a:t>
            </a:r>
            <a:r>
              <a:rPr sz="1900" spc="-114" dirty="0">
                <a:solidFill>
                  <a:srgbClr val="0B5484"/>
                </a:solidFill>
                <a:latin typeface="Microsoft Sans Serif"/>
                <a:cs typeface="Microsoft Sans Serif"/>
              </a:rPr>
              <a:t>,</a:t>
            </a:r>
            <a:r>
              <a:rPr sz="1900" spc="15" dirty="0">
                <a:solidFill>
                  <a:srgbClr val="0B5484"/>
                </a:solidFill>
                <a:latin typeface="Microsoft Sans Serif"/>
                <a:cs typeface="Microsoft Sans Serif"/>
              </a:rPr>
              <a:t> </a:t>
            </a:r>
            <a:r>
              <a:rPr sz="1900" spc="-220" dirty="0">
                <a:solidFill>
                  <a:srgbClr val="0B5484"/>
                </a:solidFill>
                <a:latin typeface="Microsoft Sans Serif"/>
                <a:cs typeface="Microsoft Sans Serif"/>
              </a:rPr>
              <a:t>SA</a:t>
            </a:r>
            <a:r>
              <a:rPr sz="1900" spc="-105" dirty="0">
                <a:solidFill>
                  <a:srgbClr val="0B5484"/>
                </a:solidFill>
                <a:latin typeface="Microsoft Sans Serif"/>
                <a:cs typeface="Microsoft Sans Serif"/>
              </a:rPr>
              <a:t>N</a:t>
            </a:r>
            <a:r>
              <a:rPr sz="1900" spc="15" dirty="0">
                <a:solidFill>
                  <a:srgbClr val="0B5484"/>
                </a:solidFill>
                <a:latin typeface="Microsoft Sans Serif"/>
                <a:cs typeface="Microsoft Sans Serif"/>
              </a:rPr>
              <a:t> </a:t>
            </a:r>
            <a:r>
              <a:rPr sz="1900" spc="-225" dirty="0">
                <a:solidFill>
                  <a:srgbClr val="0B5484"/>
                </a:solidFill>
                <a:latin typeface="Microsoft Sans Serif"/>
                <a:cs typeface="Microsoft Sans Serif"/>
              </a:rPr>
              <a:t>D</a:t>
            </a:r>
            <a:r>
              <a:rPr sz="1900" spc="-120" dirty="0">
                <a:solidFill>
                  <a:srgbClr val="0B5484"/>
                </a:solidFill>
                <a:latin typeface="Microsoft Sans Serif"/>
                <a:cs typeface="Microsoft Sans Serif"/>
              </a:rPr>
              <a:t>I</a:t>
            </a:r>
            <a:r>
              <a:rPr sz="1900" spc="-434" dirty="0">
                <a:solidFill>
                  <a:srgbClr val="0B5484"/>
                </a:solidFill>
                <a:latin typeface="Microsoft Sans Serif"/>
                <a:cs typeface="Microsoft Sans Serif"/>
              </a:rPr>
              <a:t>E</a:t>
            </a:r>
            <a:r>
              <a:rPr sz="1900" spc="-20" dirty="0">
                <a:solidFill>
                  <a:srgbClr val="0B5484"/>
                </a:solidFill>
                <a:latin typeface="Microsoft Sans Serif"/>
                <a:cs typeface="Microsoft Sans Serif"/>
              </a:rPr>
              <a:t>GO</a:t>
            </a:r>
            <a:r>
              <a:rPr sz="1900" spc="-125" dirty="0">
                <a:solidFill>
                  <a:srgbClr val="0B5484"/>
                </a:solidFill>
                <a:latin typeface="Microsoft Sans Serif"/>
                <a:cs typeface="Microsoft Sans Serif"/>
              </a:rPr>
              <a:t>)</a:t>
            </a:r>
            <a:r>
              <a:rPr sz="1900" spc="-114" dirty="0">
                <a:solidFill>
                  <a:srgbClr val="0B5484"/>
                </a:solidFill>
                <a:latin typeface="Microsoft Sans Serif"/>
                <a:cs typeface="Microsoft Sans Serif"/>
              </a:rPr>
              <a:t>,</a:t>
            </a:r>
            <a:endParaRPr sz="1900">
              <a:latin typeface="Microsoft Sans Serif"/>
              <a:cs typeface="Microsoft Sans Serif"/>
            </a:endParaRPr>
          </a:p>
          <a:p>
            <a:pPr marL="12700">
              <a:lnSpc>
                <a:spcPct val="100000"/>
              </a:lnSpc>
              <a:spcBef>
                <a:spcPts val="1225"/>
              </a:spcBef>
            </a:pPr>
            <a:r>
              <a:rPr sz="1900" spc="-175" dirty="0">
                <a:solidFill>
                  <a:srgbClr val="0B5484"/>
                </a:solidFill>
                <a:latin typeface="Microsoft Sans Serif"/>
                <a:cs typeface="Microsoft Sans Serif"/>
              </a:rPr>
              <a:t>A</a:t>
            </a:r>
            <a:r>
              <a:rPr sz="1900" spc="-225" dirty="0">
                <a:solidFill>
                  <a:srgbClr val="0B5484"/>
                </a:solidFill>
                <a:latin typeface="Microsoft Sans Serif"/>
                <a:cs typeface="Microsoft Sans Serif"/>
              </a:rPr>
              <a:t>U</a:t>
            </a:r>
            <a:r>
              <a:rPr sz="1900" spc="-340" dirty="0">
                <a:solidFill>
                  <a:srgbClr val="0B5484"/>
                </a:solidFill>
                <a:latin typeface="Microsoft Sans Serif"/>
                <a:cs typeface="Microsoft Sans Serif"/>
              </a:rPr>
              <a:t>S</a:t>
            </a:r>
            <a:r>
              <a:rPr sz="1900" spc="-345" dirty="0">
                <a:solidFill>
                  <a:srgbClr val="0B5484"/>
                </a:solidFill>
                <a:latin typeface="Microsoft Sans Serif"/>
                <a:cs typeface="Microsoft Sans Serif"/>
              </a:rPr>
              <a:t>T</a:t>
            </a:r>
            <a:r>
              <a:rPr sz="1900" spc="-120" dirty="0">
                <a:solidFill>
                  <a:srgbClr val="0B5484"/>
                </a:solidFill>
                <a:latin typeface="Microsoft Sans Serif"/>
                <a:cs typeface="Microsoft Sans Serif"/>
              </a:rPr>
              <a:t>A</a:t>
            </a:r>
            <a:r>
              <a:rPr sz="1900" spc="-340" dirty="0">
                <a:solidFill>
                  <a:srgbClr val="0B5484"/>
                </a:solidFill>
                <a:latin typeface="Microsoft Sans Serif"/>
                <a:cs typeface="Microsoft Sans Serif"/>
              </a:rPr>
              <a:t>L</a:t>
            </a:r>
            <a:r>
              <a:rPr sz="1900" spc="-114" dirty="0">
                <a:solidFill>
                  <a:srgbClr val="0B5484"/>
                </a:solidFill>
                <a:latin typeface="Microsoft Sans Serif"/>
                <a:cs typeface="Microsoft Sans Serif"/>
              </a:rPr>
              <a:t>,</a:t>
            </a:r>
            <a:r>
              <a:rPr sz="1900" spc="15" dirty="0">
                <a:solidFill>
                  <a:srgbClr val="0B5484"/>
                </a:solidFill>
                <a:latin typeface="Microsoft Sans Serif"/>
                <a:cs typeface="Microsoft Sans Serif"/>
              </a:rPr>
              <a:t> </a:t>
            </a:r>
            <a:r>
              <a:rPr sz="1900" spc="-210" dirty="0">
                <a:solidFill>
                  <a:srgbClr val="0B5484"/>
                </a:solidFill>
                <a:latin typeface="Microsoft Sans Serif"/>
                <a:cs typeface="Microsoft Sans Serif"/>
              </a:rPr>
              <a:t>R</a:t>
            </a:r>
            <a:r>
              <a:rPr sz="1900" spc="-290" dirty="0">
                <a:solidFill>
                  <a:srgbClr val="0B5484"/>
                </a:solidFill>
                <a:latin typeface="Microsoft Sans Serif"/>
                <a:cs typeface="Microsoft Sans Serif"/>
              </a:rPr>
              <a:t>O</a:t>
            </a:r>
            <a:r>
              <a:rPr sz="1900" spc="-295" dirty="0">
                <a:solidFill>
                  <a:srgbClr val="0B5484"/>
                </a:solidFill>
                <a:latin typeface="Microsoft Sans Serif"/>
                <a:cs typeface="Microsoft Sans Serif"/>
              </a:rPr>
              <a:t>Y</a:t>
            </a:r>
            <a:r>
              <a:rPr sz="1900" spc="-120" dirty="0">
                <a:solidFill>
                  <a:srgbClr val="0B5484"/>
                </a:solidFill>
                <a:latin typeface="Microsoft Sans Serif"/>
                <a:cs typeface="Microsoft Sans Serif"/>
              </a:rPr>
              <a:t>A</a:t>
            </a:r>
            <a:r>
              <a:rPr sz="1900" spc="-330" dirty="0">
                <a:solidFill>
                  <a:srgbClr val="0B5484"/>
                </a:solidFill>
                <a:latin typeface="Microsoft Sans Serif"/>
                <a:cs typeface="Microsoft Sans Serif"/>
              </a:rPr>
              <a:t>L</a:t>
            </a:r>
            <a:r>
              <a:rPr sz="1900" spc="10" dirty="0">
                <a:solidFill>
                  <a:srgbClr val="0B5484"/>
                </a:solidFill>
                <a:latin typeface="Microsoft Sans Serif"/>
                <a:cs typeface="Microsoft Sans Serif"/>
              </a:rPr>
              <a:t> </a:t>
            </a:r>
            <a:r>
              <a:rPr sz="1900" spc="-110" dirty="0">
                <a:solidFill>
                  <a:srgbClr val="0B5484"/>
                </a:solidFill>
                <a:latin typeface="Microsoft Sans Serif"/>
                <a:cs typeface="Microsoft Sans Serif"/>
              </a:rPr>
              <a:t>N</a:t>
            </a:r>
            <a:r>
              <a:rPr sz="1900" spc="-270" dirty="0">
                <a:solidFill>
                  <a:srgbClr val="0B5484"/>
                </a:solidFill>
                <a:latin typeface="Microsoft Sans Serif"/>
                <a:cs typeface="Microsoft Sans Serif"/>
              </a:rPr>
              <a:t>A</a:t>
            </a:r>
            <a:r>
              <a:rPr sz="1900" spc="-120" dirty="0">
                <a:solidFill>
                  <a:srgbClr val="0B5484"/>
                </a:solidFill>
                <a:latin typeface="Microsoft Sans Serif"/>
                <a:cs typeface="Microsoft Sans Serif"/>
              </a:rPr>
              <a:t>V</a:t>
            </a:r>
            <a:r>
              <a:rPr sz="1900" spc="-220" dirty="0">
                <a:solidFill>
                  <a:srgbClr val="0B5484"/>
                </a:solidFill>
                <a:latin typeface="Microsoft Sans Serif"/>
                <a:cs typeface="Microsoft Sans Serif"/>
              </a:rPr>
              <a:t>Y</a:t>
            </a:r>
            <a:r>
              <a:rPr sz="1900" spc="20" dirty="0">
                <a:solidFill>
                  <a:srgbClr val="0B5484"/>
                </a:solidFill>
                <a:latin typeface="Microsoft Sans Serif"/>
                <a:cs typeface="Microsoft Sans Serif"/>
              </a:rPr>
              <a:t> </a:t>
            </a:r>
            <a:r>
              <a:rPr sz="1900" spc="-20" dirty="0">
                <a:solidFill>
                  <a:srgbClr val="0B5484"/>
                </a:solidFill>
                <a:latin typeface="Microsoft Sans Serif"/>
                <a:cs typeface="Microsoft Sans Serif"/>
              </a:rPr>
              <a:t>O</a:t>
            </a:r>
            <a:r>
              <a:rPr sz="1900" spc="-330" dirty="0">
                <a:solidFill>
                  <a:srgbClr val="0B5484"/>
                </a:solidFill>
                <a:latin typeface="Microsoft Sans Serif"/>
                <a:cs typeface="Microsoft Sans Serif"/>
              </a:rPr>
              <a:t>F</a:t>
            </a:r>
            <a:r>
              <a:rPr sz="1900" spc="25" dirty="0">
                <a:solidFill>
                  <a:srgbClr val="0B5484"/>
                </a:solidFill>
                <a:latin typeface="Microsoft Sans Serif"/>
                <a:cs typeface="Microsoft Sans Serif"/>
              </a:rPr>
              <a:t> </a:t>
            </a:r>
            <a:r>
              <a:rPr sz="1900" spc="-20" dirty="0">
                <a:solidFill>
                  <a:srgbClr val="0B5484"/>
                </a:solidFill>
                <a:latin typeface="Microsoft Sans Serif"/>
                <a:cs typeface="Microsoft Sans Serif"/>
              </a:rPr>
              <a:t>O</a:t>
            </a:r>
            <a:r>
              <a:rPr sz="1900" spc="-125" dirty="0">
                <a:solidFill>
                  <a:srgbClr val="0B5484"/>
                </a:solidFill>
                <a:latin typeface="Microsoft Sans Serif"/>
                <a:cs typeface="Microsoft Sans Serif"/>
              </a:rPr>
              <a:t>M</a:t>
            </a:r>
            <a:r>
              <a:rPr sz="1900" spc="-120" dirty="0">
                <a:solidFill>
                  <a:srgbClr val="0B5484"/>
                </a:solidFill>
                <a:latin typeface="Microsoft Sans Serif"/>
                <a:cs typeface="Microsoft Sans Serif"/>
              </a:rPr>
              <a:t>A</a:t>
            </a:r>
            <a:r>
              <a:rPr sz="1900" spc="-105" dirty="0">
                <a:solidFill>
                  <a:srgbClr val="0B5484"/>
                </a:solidFill>
                <a:latin typeface="Microsoft Sans Serif"/>
                <a:cs typeface="Microsoft Sans Serif"/>
              </a:rPr>
              <a:t>N</a:t>
            </a:r>
            <a:endParaRPr sz="1900">
              <a:latin typeface="Microsoft Sans Serif"/>
              <a:cs typeface="Microsoft Sans Serif"/>
            </a:endParaRPr>
          </a:p>
        </p:txBody>
      </p:sp>
      <p:grpSp>
        <p:nvGrpSpPr>
          <p:cNvPr id="4" name="object 4"/>
          <p:cNvGrpSpPr/>
          <p:nvPr/>
        </p:nvGrpSpPr>
        <p:grpSpPr>
          <a:xfrm>
            <a:off x="7850175" y="4197931"/>
            <a:ext cx="2818130" cy="2310130"/>
            <a:chOff x="7850175" y="4197931"/>
            <a:chExt cx="2818130" cy="2310130"/>
          </a:xfrm>
        </p:grpSpPr>
        <p:pic>
          <p:nvPicPr>
            <p:cNvPr id="5" name="object 5"/>
            <p:cNvPicPr/>
            <p:nvPr/>
          </p:nvPicPr>
          <p:blipFill>
            <a:blip r:embed="rId3" cstate="print"/>
            <a:stretch>
              <a:fillRect/>
            </a:stretch>
          </p:blipFill>
          <p:spPr>
            <a:xfrm>
              <a:off x="8528332" y="4197931"/>
              <a:ext cx="2139668" cy="1695586"/>
            </a:xfrm>
            <a:prstGeom prst="rect">
              <a:avLst/>
            </a:prstGeom>
          </p:spPr>
        </p:pic>
        <p:sp>
          <p:nvSpPr>
            <p:cNvPr id="6" name="object 6"/>
            <p:cNvSpPr/>
            <p:nvPr/>
          </p:nvSpPr>
          <p:spPr>
            <a:xfrm>
              <a:off x="7867637" y="5556259"/>
              <a:ext cx="1888489" cy="934085"/>
            </a:xfrm>
            <a:custGeom>
              <a:avLst/>
              <a:gdLst/>
              <a:ahLst/>
              <a:cxnLst/>
              <a:rect l="l" t="t" r="r" b="b"/>
              <a:pathLst>
                <a:path w="1888490" h="934085">
                  <a:moveTo>
                    <a:pt x="0" y="149620"/>
                  </a:moveTo>
                  <a:lnTo>
                    <a:pt x="1824056" y="0"/>
                  </a:lnTo>
                  <a:lnTo>
                    <a:pt x="1888399" y="784421"/>
                  </a:lnTo>
                  <a:lnTo>
                    <a:pt x="64343" y="934042"/>
                  </a:lnTo>
                  <a:lnTo>
                    <a:pt x="0" y="149620"/>
                  </a:lnTo>
                  <a:close/>
                </a:path>
              </a:pathLst>
            </a:custGeom>
            <a:ln w="34924">
              <a:solidFill>
                <a:srgbClr val="FF0000"/>
              </a:solidFill>
            </a:ln>
          </p:spPr>
          <p:txBody>
            <a:bodyPr wrap="square" lIns="0" tIns="0" rIns="0" bIns="0" rtlCol="0"/>
            <a:lstStyle/>
            <a:p>
              <a:endParaRPr/>
            </a:p>
          </p:txBody>
        </p:sp>
      </p:grpSp>
      <p:grpSp>
        <p:nvGrpSpPr>
          <p:cNvPr id="7" name="object 7"/>
          <p:cNvGrpSpPr/>
          <p:nvPr/>
        </p:nvGrpSpPr>
        <p:grpSpPr>
          <a:xfrm>
            <a:off x="8794374" y="635658"/>
            <a:ext cx="1923414" cy="1695450"/>
            <a:chOff x="8794374" y="635658"/>
            <a:chExt cx="1923414" cy="1695450"/>
          </a:xfrm>
        </p:grpSpPr>
        <p:pic>
          <p:nvPicPr>
            <p:cNvPr id="8" name="object 8"/>
            <p:cNvPicPr/>
            <p:nvPr/>
          </p:nvPicPr>
          <p:blipFill>
            <a:blip r:embed="rId4" cstate="print"/>
            <a:stretch>
              <a:fillRect/>
            </a:stretch>
          </p:blipFill>
          <p:spPr>
            <a:xfrm>
              <a:off x="9112390" y="1359311"/>
              <a:ext cx="971550" cy="971550"/>
            </a:xfrm>
            <a:prstGeom prst="rect">
              <a:avLst/>
            </a:prstGeom>
          </p:spPr>
        </p:pic>
        <p:sp>
          <p:nvSpPr>
            <p:cNvPr id="9" name="object 9"/>
            <p:cNvSpPr/>
            <p:nvPr/>
          </p:nvSpPr>
          <p:spPr>
            <a:xfrm>
              <a:off x="8811836" y="653120"/>
              <a:ext cx="1888489" cy="934085"/>
            </a:xfrm>
            <a:custGeom>
              <a:avLst/>
              <a:gdLst/>
              <a:ahLst/>
              <a:cxnLst/>
              <a:rect l="l" t="t" r="r" b="b"/>
              <a:pathLst>
                <a:path w="1888490" h="934085">
                  <a:moveTo>
                    <a:pt x="0" y="149620"/>
                  </a:moveTo>
                  <a:lnTo>
                    <a:pt x="1824056" y="0"/>
                  </a:lnTo>
                  <a:lnTo>
                    <a:pt x="1888399" y="784421"/>
                  </a:lnTo>
                  <a:lnTo>
                    <a:pt x="64343" y="934042"/>
                  </a:lnTo>
                  <a:lnTo>
                    <a:pt x="0" y="149620"/>
                  </a:lnTo>
                  <a:close/>
                </a:path>
              </a:pathLst>
            </a:custGeom>
            <a:ln w="34924">
              <a:solidFill>
                <a:srgbClr val="FF0000"/>
              </a:solidFill>
            </a:ln>
          </p:spPr>
          <p:txBody>
            <a:bodyPr wrap="square" lIns="0" tIns="0" rIns="0" bIns="0" rtlCol="0"/>
            <a:lstStyle/>
            <a:p>
              <a:endParaRPr/>
            </a:p>
          </p:txBody>
        </p:sp>
      </p:grpSp>
      <p:sp>
        <p:nvSpPr>
          <p:cNvPr id="10" name="object 10"/>
          <p:cNvSpPr txBox="1"/>
          <p:nvPr/>
        </p:nvSpPr>
        <p:spPr>
          <a:xfrm rot="21360000">
            <a:off x="8054207" y="5725100"/>
            <a:ext cx="1531900" cy="406400"/>
          </a:xfrm>
          <a:prstGeom prst="rect">
            <a:avLst/>
          </a:prstGeom>
        </p:spPr>
        <p:txBody>
          <a:bodyPr vert="horz" wrap="square" lIns="0" tIns="0" rIns="0" bIns="0" rtlCol="0">
            <a:spAutoFit/>
          </a:bodyPr>
          <a:lstStyle/>
          <a:p>
            <a:pPr>
              <a:lnSpc>
                <a:spcPts val="3200"/>
              </a:lnSpc>
            </a:pPr>
            <a:r>
              <a:rPr sz="3200" b="1" spc="-375" dirty="0">
                <a:solidFill>
                  <a:srgbClr val="FF0000"/>
                </a:solidFill>
                <a:latin typeface="Arial"/>
                <a:cs typeface="Arial"/>
              </a:rPr>
              <a:t>HACKED</a:t>
            </a:r>
            <a:endParaRPr sz="3200">
              <a:latin typeface="Arial"/>
              <a:cs typeface="Arial"/>
            </a:endParaRPr>
          </a:p>
        </p:txBody>
      </p:sp>
      <p:sp>
        <p:nvSpPr>
          <p:cNvPr id="11" name="object 11"/>
          <p:cNvSpPr txBox="1"/>
          <p:nvPr/>
        </p:nvSpPr>
        <p:spPr>
          <a:xfrm rot="21360000">
            <a:off x="8998406" y="823917"/>
            <a:ext cx="1531900" cy="406400"/>
          </a:xfrm>
          <a:prstGeom prst="rect">
            <a:avLst/>
          </a:prstGeom>
        </p:spPr>
        <p:txBody>
          <a:bodyPr vert="horz" wrap="square" lIns="0" tIns="0" rIns="0" bIns="0" rtlCol="0">
            <a:spAutoFit/>
          </a:bodyPr>
          <a:lstStyle/>
          <a:p>
            <a:pPr>
              <a:lnSpc>
                <a:spcPts val="3200"/>
              </a:lnSpc>
            </a:pPr>
            <a:r>
              <a:rPr sz="3200" b="1" spc="-375" dirty="0">
                <a:solidFill>
                  <a:srgbClr val="FF0000"/>
                </a:solidFill>
                <a:latin typeface="Arial"/>
                <a:cs typeface="Arial"/>
              </a:rPr>
              <a:t>HACKED</a:t>
            </a:r>
            <a:endParaRPr sz="32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0140" y="723900"/>
            <a:ext cx="4352290" cy="513080"/>
          </a:xfrm>
          <a:prstGeom prst="rect">
            <a:avLst/>
          </a:prstGeom>
        </p:spPr>
        <p:txBody>
          <a:bodyPr vert="horz" wrap="square" lIns="0" tIns="12700" rIns="0" bIns="0" rtlCol="0">
            <a:spAutoFit/>
          </a:bodyPr>
          <a:lstStyle/>
          <a:p>
            <a:pPr marL="12700">
              <a:lnSpc>
                <a:spcPct val="100000"/>
              </a:lnSpc>
              <a:spcBef>
                <a:spcPts val="100"/>
              </a:spcBef>
            </a:pPr>
            <a:r>
              <a:rPr sz="3200" spc="-560" dirty="0">
                <a:solidFill>
                  <a:srgbClr val="3F6BB4"/>
                </a:solidFill>
              </a:rPr>
              <a:t>T</a:t>
            </a:r>
            <a:r>
              <a:rPr sz="3200" spc="-380" dirty="0">
                <a:solidFill>
                  <a:srgbClr val="3F6BB4"/>
                </a:solidFill>
              </a:rPr>
              <a:t>H</a:t>
            </a:r>
            <a:r>
              <a:rPr sz="3200" spc="-755" dirty="0">
                <a:solidFill>
                  <a:srgbClr val="3F6BB4"/>
                </a:solidFill>
              </a:rPr>
              <a:t>R</a:t>
            </a:r>
            <a:r>
              <a:rPr sz="3200" spc="-700" dirty="0">
                <a:solidFill>
                  <a:srgbClr val="3F6BB4"/>
                </a:solidFill>
              </a:rPr>
              <a:t>E</a:t>
            </a:r>
            <a:r>
              <a:rPr sz="3200" spc="-360" dirty="0">
                <a:solidFill>
                  <a:srgbClr val="3F6BB4"/>
                </a:solidFill>
              </a:rPr>
              <a:t>A</a:t>
            </a:r>
            <a:r>
              <a:rPr sz="3200" spc="-555" dirty="0">
                <a:solidFill>
                  <a:srgbClr val="3F6BB4"/>
                </a:solidFill>
              </a:rPr>
              <a:t>T</a:t>
            </a:r>
            <a:r>
              <a:rPr sz="3200" spc="35" dirty="0">
                <a:solidFill>
                  <a:srgbClr val="3F6BB4"/>
                </a:solidFill>
              </a:rPr>
              <a:t> </a:t>
            </a:r>
            <a:r>
              <a:rPr sz="3200" spc="-545" dirty="0">
                <a:solidFill>
                  <a:srgbClr val="3F6BB4"/>
                </a:solidFill>
              </a:rPr>
              <a:t>L</a:t>
            </a:r>
            <a:r>
              <a:rPr sz="3200" spc="-204" dirty="0">
                <a:solidFill>
                  <a:srgbClr val="3F6BB4"/>
                </a:solidFill>
              </a:rPr>
              <a:t>A</a:t>
            </a:r>
            <a:r>
              <a:rPr sz="3200" spc="-180" dirty="0">
                <a:solidFill>
                  <a:srgbClr val="3F6BB4"/>
                </a:solidFill>
              </a:rPr>
              <a:t>N</a:t>
            </a:r>
            <a:r>
              <a:rPr sz="3200" spc="-380" dirty="0">
                <a:solidFill>
                  <a:srgbClr val="3F6BB4"/>
                </a:solidFill>
              </a:rPr>
              <a:t>D</a:t>
            </a:r>
            <a:r>
              <a:rPr sz="3200" spc="-459" dirty="0">
                <a:solidFill>
                  <a:srgbClr val="3F6BB4"/>
                </a:solidFill>
              </a:rPr>
              <a:t>SC</a:t>
            </a:r>
            <a:r>
              <a:rPr sz="3200" spc="-204" dirty="0">
                <a:solidFill>
                  <a:srgbClr val="3F6BB4"/>
                </a:solidFill>
              </a:rPr>
              <a:t>A</a:t>
            </a:r>
            <a:r>
              <a:rPr sz="3200" spc="-635" dirty="0">
                <a:solidFill>
                  <a:srgbClr val="3F6BB4"/>
                </a:solidFill>
              </a:rPr>
              <a:t>PE</a:t>
            </a:r>
            <a:r>
              <a:rPr sz="3200" spc="35" dirty="0">
                <a:solidFill>
                  <a:srgbClr val="3F6BB4"/>
                </a:solidFill>
              </a:rPr>
              <a:t> </a:t>
            </a:r>
            <a:r>
              <a:rPr sz="3200" spc="-20" dirty="0">
                <a:solidFill>
                  <a:srgbClr val="3F6BB4"/>
                </a:solidFill>
              </a:rPr>
              <a:t>202</a:t>
            </a:r>
            <a:r>
              <a:rPr sz="3200" spc="-15" dirty="0">
                <a:solidFill>
                  <a:srgbClr val="3F6BB4"/>
                </a:solidFill>
              </a:rPr>
              <a:t>2</a:t>
            </a:r>
            <a:endParaRPr sz="3200"/>
          </a:p>
        </p:txBody>
      </p:sp>
      <p:sp>
        <p:nvSpPr>
          <p:cNvPr id="3" name="object 3"/>
          <p:cNvSpPr txBox="1"/>
          <p:nvPr/>
        </p:nvSpPr>
        <p:spPr>
          <a:xfrm>
            <a:off x="3230721" y="6341872"/>
            <a:ext cx="1635760" cy="223520"/>
          </a:xfrm>
          <a:prstGeom prst="rect">
            <a:avLst/>
          </a:prstGeom>
        </p:spPr>
        <p:txBody>
          <a:bodyPr vert="horz" wrap="square" lIns="0" tIns="12700" rIns="0" bIns="0" rtlCol="0">
            <a:spAutoFit/>
          </a:bodyPr>
          <a:lstStyle/>
          <a:p>
            <a:pPr marL="12700">
              <a:lnSpc>
                <a:spcPct val="100000"/>
              </a:lnSpc>
              <a:spcBef>
                <a:spcPts val="100"/>
              </a:spcBef>
            </a:pPr>
            <a:r>
              <a:rPr sz="1300" b="1" u="sng" spc="10" dirty="0">
                <a:solidFill>
                  <a:srgbClr val="56BCFE"/>
                </a:solidFill>
                <a:uFill>
                  <a:solidFill>
                    <a:srgbClr val="56BCFE"/>
                  </a:solidFill>
                </a:uFill>
                <a:latin typeface="Arial"/>
                <a:cs typeface="Arial"/>
              </a:rPr>
              <a:t>Source:</a:t>
            </a:r>
            <a:r>
              <a:rPr sz="1300" b="1" u="sng" spc="5" dirty="0">
                <a:solidFill>
                  <a:srgbClr val="56BCFE"/>
                </a:solidFill>
                <a:uFill>
                  <a:solidFill>
                    <a:srgbClr val="56BCFE"/>
                  </a:solidFill>
                </a:uFill>
                <a:latin typeface="Arial"/>
                <a:cs typeface="Arial"/>
              </a:rPr>
              <a:t> </a:t>
            </a:r>
            <a:r>
              <a:rPr sz="1300" b="1" u="sng" spc="10" dirty="0">
                <a:solidFill>
                  <a:srgbClr val="56BCFE"/>
                </a:solidFill>
                <a:uFill>
                  <a:solidFill>
                    <a:srgbClr val="56BCFE"/>
                  </a:solidFill>
                </a:uFill>
                <a:latin typeface="Arial"/>
                <a:cs typeface="Arial"/>
              </a:rPr>
              <a:t>ENISA</a:t>
            </a:r>
            <a:r>
              <a:rPr sz="1300" b="1" u="sng" spc="-35" dirty="0">
                <a:solidFill>
                  <a:srgbClr val="56BCFE"/>
                </a:solidFill>
                <a:uFill>
                  <a:solidFill>
                    <a:srgbClr val="56BCFE"/>
                  </a:solidFill>
                </a:uFill>
                <a:latin typeface="Arial"/>
                <a:cs typeface="Arial"/>
              </a:rPr>
              <a:t> </a:t>
            </a:r>
            <a:r>
              <a:rPr sz="1300" b="1" u="sng" spc="10" dirty="0">
                <a:solidFill>
                  <a:srgbClr val="56BCFE"/>
                </a:solidFill>
                <a:uFill>
                  <a:solidFill>
                    <a:srgbClr val="56BCFE"/>
                  </a:solidFill>
                </a:uFill>
                <a:latin typeface="Arial"/>
                <a:cs typeface="Arial"/>
              </a:rPr>
              <a:t>2022</a:t>
            </a:r>
            <a:endParaRPr sz="1300">
              <a:latin typeface="Arial"/>
              <a:cs typeface="Arial"/>
            </a:endParaRPr>
          </a:p>
        </p:txBody>
      </p:sp>
      <p:pic>
        <p:nvPicPr>
          <p:cNvPr id="4" name="object 4"/>
          <p:cNvPicPr/>
          <p:nvPr/>
        </p:nvPicPr>
        <p:blipFill>
          <a:blip r:embed="rId2" cstate="print"/>
          <a:stretch>
            <a:fillRect/>
          </a:stretch>
        </p:blipFill>
        <p:spPr>
          <a:xfrm>
            <a:off x="2688432" y="1339850"/>
            <a:ext cx="6778623" cy="491648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6284" y="723900"/>
            <a:ext cx="7640320" cy="513080"/>
          </a:xfrm>
          <a:prstGeom prst="rect">
            <a:avLst/>
          </a:prstGeom>
        </p:spPr>
        <p:txBody>
          <a:bodyPr vert="horz" wrap="square" lIns="0" tIns="12700" rIns="0" bIns="0" rtlCol="0">
            <a:spAutoFit/>
          </a:bodyPr>
          <a:lstStyle/>
          <a:p>
            <a:pPr marL="12700">
              <a:lnSpc>
                <a:spcPct val="100000"/>
              </a:lnSpc>
              <a:spcBef>
                <a:spcPts val="100"/>
              </a:spcBef>
            </a:pPr>
            <a:r>
              <a:rPr sz="3200" u="heavy" spc="-509" dirty="0">
                <a:solidFill>
                  <a:srgbClr val="56BCFE"/>
                </a:solidFill>
                <a:uFill>
                  <a:solidFill>
                    <a:srgbClr val="56BCFE"/>
                  </a:solidFill>
                </a:uFill>
              </a:rPr>
              <a:t>CYBERSECURITY</a:t>
            </a:r>
            <a:r>
              <a:rPr sz="3200" u="heavy" spc="35" dirty="0">
                <a:solidFill>
                  <a:srgbClr val="56BCFE"/>
                </a:solidFill>
                <a:uFill>
                  <a:solidFill>
                    <a:srgbClr val="56BCFE"/>
                  </a:solidFill>
                </a:uFill>
              </a:rPr>
              <a:t> </a:t>
            </a:r>
            <a:r>
              <a:rPr sz="3200" u="heavy" spc="-265" dirty="0">
                <a:solidFill>
                  <a:srgbClr val="56BCFE"/>
                </a:solidFill>
                <a:uFill>
                  <a:solidFill>
                    <a:srgbClr val="56BCFE"/>
                  </a:solidFill>
                </a:uFill>
              </a:rPr>
              <a:t>TAXONOMY</a:t>
            </a:r>
            <a:r>
              <a:rPr sz="3200" spc="40" dirty="0">
                <a:solidFill>
                  <a:srgbClr val="56BCFE"/>
                </a:solidFill>
              </a:rPr>
              <a:t> </a:t>
            </a:r>
            <a:r>
              <a:rPr sz="3200" spc="-295" dirty="0">
                <a:solidFill>
                  <a:srgbClr val="3F6BB4"/>
                </a:solidFill>
              </a:rPr>
              <a:t>(JRC/DGCNECT)</a:t>
            </a:r>
            <a:endParaRPr sz="3200"/>
          </a:p>
        </p:txBody>
      </p:sp>
      <p:pic>
        <p:nvPicPr>
          <p:cNvPr id="3" name="object 3"/>
          <p:cNvPicPr/>
          <p:nvPr/>
        </p:nvPicPr>
        <p:blipFill>
          <a:blip r:embed="rId2" cstate="print"/>
          <a:stretch>
            <a:fillRect/>
          </a:stretch>
        </p:blipFill>
        <p:spPr>
          <a:xfrm>
            <a:off x="2949576" y="1330326"/>
            <a:ext cx="8099423" cy="4987924"/>
          </a:xfrm>
          <a:prstGeom prst="rect">
            <a:avLst/>
          </a:prstGeom>
        </p:spPr>
      </p:pic>
      <p:sp>
        <p:nvSpPr>
          <p:cNvPr id="4" name="object 4"/>
          <p:cNvSpPr txBox="1"/>
          <p:nvPr/>
        </p:nvSpPr>
        <p:spPr>
          <a:xfrm>
            <a:off x="1512253" y="1819147"/>
            <a:ext cx="2027555" cy="3332479"/>
          </a:xfrm>
          <a:prstGeom prst="rect">
            <a:avLst/>
          </a:prstGeom>
        </p:spPr>
        <p:txBody>
          <a:bodyPr vert="horz" wrap="square" lIns="0" tIns="12700" rIns="0" bIns="0" rtlCol="0">
            <a:spAutoFit/>
          </a:bodyPr>
          <a:lstStyle/>
          <a:p>
            <a:pPr marL="234950" indent="-171450">
              <a:lnSpc>
                <a:spcPct val="100000"/>
              </a:lnSpc>
              <a:spcBef>
                <a:spcPts val="100"/>
              </a:spcBef>
              <a:buClr>
                <a:srgbClr val="92D050"/>
              </a:buClr>
              <a:buSzPct val="150000"/>
              <a:buFont typeface="Arial MT"/>
              <a:buChar char="•"/>
              <a:tabLst>
                <a:tab pos="234950" algn="l"/>
              </a:tabLst>
            </a:pPr>
            <a:r>
              <a:rPr sz="1200" spc="-30" dirty="0">
                <a:latin typeface="Microsoft Sans Serif"/>
                <a:cs typeface="Microsoft Sans Serif"/>
              </a:rPr>
              <a:t>Digital</a:t>
            </a:r>
            <a:r>
              <a:rPr sz="1200" spc="-20" dirty="0">
                <a:latin typeface="Microsoft Sans Serif"/>
                <a:cs typeface="Microsoft Sans Serif"/>
              </a:rPr>
              <a:t> </a:t>
            </a:r>
            <a:r>
              <a:rPr sz="1200" spc="-85" dirty="0">
                <a:latin typeface="Microsoft Sans Serif"/>
                <a:cs typeface="Microsoft Sans Serif"/>
              </a:rPr>
              <a:t>signatures</a:t>
            </a:r>
            <a:endParaRPr sz="1200">
              <a:latin typeface="Microsoft Sans Serif"/>
              <a:cs typeface="Microsoft Sans Serif"/>
            </a:endParaRPr>
          </a:p>
          <a:p>
            <a:pPr marL="234315" marR="231775" indent="-171450">
              <a:lnSpc>
                <a:spcPts val="1510"/>
              </a:lnSpc>
              <a:spcBef>
                <a:spcPts val="40"/>
              </a:spcBef>
              <a:buClr>
                <a:srgbClr val="92D050"/>
              </a:buClr>
              <a:buSzPct val="150000"/>
              <a:buFont typeface="Arial MT"/>
              <a:buChar char="•"/>
              <a:tabLst>
                <a:tab pos="234950" algn="l"/>
              </a:tabLst>
            </a:pPr>
            <a:r>
              <a:rPr sz="1200" spc="-80" dirty="0">
                <a:latin typeface="Microsoft Sans Serif"/>
                <a:cs typeface="Microsoft Sans Serif"/>
              </a:rPr>
              <a:t>A</a:t>
            </a:r>
            <a:r>
              <a:rPr sz="1200" spc="-204" dirty="0">
                <a:latin typeface="Microsoft Sans Serif"/>
                <a:cs typeface="Microsoft Sans Serif"/>
              </a:rPr>
              <a:t>s</a:t>
            </a:r>
            <a:r>
              <a:rPr sz="1200" spc="-75" dirty="0">
                <a:latin typeface="Microsoft Sans Serif"/>
                <a:cs typeface="Microsoft Sans Serif"/>
              </a:rPr>
              <a:t>y</a:t>
            </a:r>
            <a:r>
              <a:rPr sz="1200" spc="-130" dirty="0">
                <a:latin typeface="Microsoft Sans Serif"/>
                <a:cs typeface="Microsoft Sans Serif"/>
              </a:rPr>
              <a:t>m</a:t>
            </a:r>
            <a:r>
              <a:rPr sz="1200" spc="-204" dirty="0">
                <a:latin typeface="Microsoft Sans Serif"/>
                <a:cs typeface="Microsoft Sans Serif"/>
              </a:rPr>
              <a:t>m</a:t>
            </a:r>
            <a:r>
              <a:rPr sz="1200" spc="-55" dirty="0">
                <a:latin typeface="Microsoft Sans Serif"/>
                <a:cs typeface="Microsoft Sans Serif"/>
              </a:rPr>
              <a:t>e</a:t>
            </a:r>
            <a:r>
              <a:rPr sz="1200" spc="-35" dirty="0">
                <a:latin typeface="Microsoft Sans Serif"/>
                <a:cs typeface="Microsoft Sans Serif"/>
              </a:rPr>
              <a:t>t</a:t>
            </a:r>
            <a:r>
              <a:rPr sz="1200" dirty="0">
                <a:latin typeface="Microsoft Sans Serif"/>
                <a:cs typeface="Microsoft Sans Serif"/>
              </a:rPr>
              <a:t>r</a:t>
            </a:r>
            <a:r>
              <a:rPr sz="1200" spc="-20" dirty="0">
                <a:latin typeface="Microsoft Sans Serif"/>
                <a:cs typeface="Microsoft Sans Serif"/>
              </a:rPr>
              <a:t>i</a:t>
            </a:r>
            <a:r>
              <a:rPr sz="1200" spc="-140" dirty="0">
                <a:latin typeface="Microsoft Sans Serif"/>
                <a:cs typeface="Microsoft Sans Serif"/>
              </a:rPr>
              <a:t>c</a:t>
            </a:r>
            <a:r>
              <a:rPr sz="1200" spc="5" dirty="0">
                <a:latin typeface="Microsoft Sans Serif"/>
                <a:cs typeface="Microsoft Sans Serif"/>
              </a:rPr>
              <a:t> </a:t>
            </a:r>
            <a:r>
              <a:rPr sz="1200" spc="-140" dirty="0">
                <a:latin typeface="Microsoft Sans Serif"/>
                <a:cs typeface="Microsoft Sans Serif"/>
              </a:rPr>
              <a:t>c</a:t>
            </a:r>
            <a:r>
              <a:rPr sz="1200" dirty="0">
                <a:latin typeface="Microsoft Sans Serif"/>
                <a:cs typeface="Microsoft Sans Serif"/>
              </a:rPr>
              <a:t>r</a:t>
            </a:r>
            <a:r>
              <a:rPr sz="1200" spc="-5" dirty="0">
                <a:latin typeface="Microsoft Sans Serif"/>
                <a:cs typeface="Microsoft Sans Serif"/>
              </a:rPr>
              <a:t>yp</a:t>
            </a:r>
            <a:r>
              <a:rPr sz="1200" spc="-15" dirty="0">
                <a:latin typeface="Microsoft Sans Serif"/>
                <a:cs typeface="Microsoft Sans Serif"/>
              </a:rPr>
              <a:t>t</a:t>
            </a:r>
            <a:r>
              <a:rPr sz="1200" spc="-40" dirty="0">
                <a:latin typeface="Microsoft Sans Serif"/>
                <a:cs typeface="Microsoft Sans Serif"/>
              </a:rPr>
              <a:t>og</a:t>
            </a:r>
            <a:r>
              <a:rPr sz="1200" spc="-15" dirty="0">
                <a:latin typeface="Microsoft Sans Serif"/>
                <a:cs typeface="Microsoft Sans Serif"/>
              </a:rPr>
              <a:t>r</a:t>
            </a:r>
            <a:r>
              <a:rPr sz="1200" spc="-10" dirty="0">
                <a:latin typeface="Microsoft Sans Serif"/>
                <a:cs typeface="Microsoft Sans Serif"/>
              </a:rPr>
              <a:t>ap</a:t>
            </a:r>
            <a:r>
              <a:rPr sz="1200" spc="-170" dirty="0">
                <a:latin typeface="Microsoft Sans Serif"/>
                <a:cs typeface="Microsoft Sans Serif"/>
              </a:rPr>
              <a:t>h</a:t>
            </a:r>
            <a:r>
              <a:rPr sz="1200" dirty="0">
                <a:latin typeface="Microsoft Sans Serif"/>
                <a:cs typeface="Microsoft Sans Serif"/>
              </a:rPr>
              <a:t>y  </a:t>
            </a:r>
            <a:r>
              <a:rPr sz="1200" spc="-55" dirty="0">
                <a:latin typeface="Microsoft Sans Serif"/>
                <a:cs typeface="Microsoft Sans Serif"/>
              </a:rPr>
              <a:t>and</a:t>
            </a:r>
            <a:r>
              <a:rPr sz="1200" dirty="0">
                <a:latin typeface="Microsoft Sans Serif"/>
                <a:cs typeface="Microsoft Sans Serif"/>
              </a:rPr>
              <a:t> </a:t>
            </a:r>
            <a:r>
              <a:rPr sz="1200" spc="-60" dirty="0">
                <a:latin typeface="Microsoft Sans Serif"/>
                <a:cs typeface="Microsoft Sans Serif"/>
              </a:rPr>
              <a:t>cryptanalysis</a:t>
            </a:r>
            <a:endParaRPr sz="1200">
              <a:latin typeface="Microsoft Sans Serif"/>
              <a:cs typeface="Microsoft Sans Serif"/>
            </a:endParaRPr>
          </a:p>
          <a:p>
            <a:pPr marL="234315" marR="298450" indent="-171450">
              <a:lnSpc>
                <a:spcPct val="103299"/>
              </a:lnSpc>
              <a:spcBef>
                <a:spcPts val="60"/>
              </a:spcBef>
              <a:buClr>
                <a:srgbClr val="92D050"/>
              </a:buClr>
              <a:buSzPct val="150000"/>
              <a:buFont typeface="Arial MT"/>
              <a:buChar char="•"/>
              <a:tabLst>
                <a:tab pos="234950" algn="l"/>
              </a:tabLst>
            </a:pPr>
            <a:r>
              <a:rPr sz="1200" spc="-120" dirty="0">
                <a:latin typeface="Microsoft Sans Serif"/>
                <a:cs typeface="Microsoft Sans Serif"/>
              </a:rPr>
              <a:t>Sy</a:t>
            </a:r>
            <a:r>
              <a:rPr sz="1200" spc="-175" dirty="0">
                <a:latin typeface="Microsoft Sans Serif"/>
                <a:cs typeface="Microsoft Sans Serif"/>
              </a:rPr>
              <a:t>m</a:t>
            </a:r>
            <a:r>
              <a:rPr sz="1200" spc="-204" dirty="0">
                <a:latin typeface="Microsoft Sans Serif"/>
                <a:cs typeface="Microsoft Sans Serif"/>
              </a:rPr>
              <a:t>m</a:t>
            </a:r>
            <a:r>
              <a:rPr sz="1200" spc="-55" dirty="0">
                <a:latin typeface="Microsoft Sans Serif"/>
                <a:cs typeface="Microsoft Sans Serif"/>
              </a:rPr>
              <a:t>e</a:t>
            </a:r>
            <a:r>
              <a:rPr sz="1200" spc="-35" dirty="0">
                <a:latin typeface="Microsoft Sans Serif"/>
                <a:cs typeface="Microsoft Sans Serif"/>
              </a:rPr>
              <a:t>t</a:t>
            </a:r>
            <a:r>
              <a:rPr sz="1200" dirty="0">
                <a:latin typeface="Microsoft Sans Serif"/>
                <a:cs typeface="Microsoft Sans Serif"/>
              </a:rPr>
              <a:t>r</a:t>
            </a:r>
            <a:r>
              <a:rPr sz="1200" spc="-20" dirty="0">
                <a:latin typeface="Microsoft Sans Serif"/>
                <a:cs typeface="Microsoft Sans Serif"/>
              </a:rPr>
              <a:t>i</a:t>
            </a:r>
            <a:r>
              <a:rPr sz="1200" spc="-140" dirty="0">
                <a:latin typeface="Microsoft Sans Serif"/>
                <a:cs typeface="Microsoft Sans Serif"/>
              </a:rPr>
              <a:t>c</a:t>
            </a:r>
            <a:r>
              <a:rPr sz="1200" spc="5" dirty="0">
                <a:latin typeface="Microsoft Sans Serif"/>
                <a:cs typeface="Microsoft Sans Serif"/>
              </a:rPr>
              <a:t> </a:t>
            </a:r>
            <a:r>
              <a:rPr sz="1200" spc="-140" dirty="0">
                <a:latin typeface="Microsoft Sans Serif"/>
                <a:cs typeface="Microsoft Sans Serif"/>
              </a:rPr>
              <a:t>c</a:t>
            </a:r>
            <a:r>
              <a:rPr sz="1200" dirty="0">
                <a:latin typeface="Microsoft Sans Serif"/>
                <a:cs typeface="Microsoft Sans Serif"/>
              </a:rPr>
              <a:t>r</a:t>
            </a:r>
            <a:r>
              <a:rPr sz="1200" spc="-5" dirty="0">
                <a:latin typeface="Microsoft Sans Serif"/>
                <a:cs typeface="Microsoft Sans Serif"/>
              </a:rPr>
              <a:t>yp</a:t>
            </a:r>
            <a:r>
              <a:rPr sz="1200" spc="-15" dirty="0">
                <a:latin typeface="Microsoft Sans Serif"/>
                <a:cs typeface="Microsoft Sans Serif"/>
              </a:rPr>
              <a:t>t</a:t>
            </a:r>
            <a:r>
              <a:rPr sz="1200" spc="-40" dirty="0">
                <a:latin typeface="Microsoft Sans Serif"/>
                <a:cs typeface="Microsoft Sans Serif"/>
              </a:rPr>
              <a:t>og</a:t>
            </a:r>
            <a:r>
              <a:rPr sz="1200" spc="-15" dirty="0">
                <a:latin typeface="Microsoft Sans Serif"/>
                <a:cs typeface="Microsoft Sans Serif"/>
              </a:rPr>
              <a:t>r</a:t>
            </a:r>
            <a:r>
              <a:rPr sz="1200" spc="-10" dirty="0">
                <a:latin typeface="Microsoft Sans Serif"/>
                <a:cs typeface="Microsoft Sans Serif"/>
              </a:rPr>
              <a:t>ap</a:t>
            </a:r>
            <a:r>
              <a:rPr sz="1200" spc="-170" dirty="0">
                <a:latin typeface="Microsoft Sans Serif"/>
                <a:cs typeface="Microsoft Sans Serif"/>
              </a:rPr>
              <a:t>h</a:t>
            </a:r>
            <a:r>
              <a:rPr sz="1200" dirty="0">
                <a:latin typeface="Microsoft Sans Serif"/>
                <a:cs typeface="Microsoft Sans Serif"/>
              </a:rPr>
              <a:t>y  </a:t>
            </a:r>
            <a:r>
              <a:rPr sz="1200" spc="-55" dirty="0">
                <a:latin typeface="Microsoft Sans Serif"/>
                <a:cs typeface="Microsoft Sans Serif"/>
              </a:rPr>
              <a:t>and</a:t>
            </a:r>
            <a:r>
              <a:rPr sz="1200" spc="-5" dirty="0">
                <a:latin typeface="Microsoft Sans Serif"/>
                <a:cs typeface="Microsoft Sans Serif"/>
              </a:rPr>
              <a:t> </a:t>
            </a:r>
            <a:r>
              <a:rPr sz="1200" spc="-60" dirty="0">
                <a:latin typeface="Microsoft Sans Serif"/>
                <a:cs typeface="Microsoft Sans Serif"/>
              </a:rPr>
              <a:t>cryptanalysis</a:t>
            </a:r>
            <a:endParaRPr sz="1200">
              <a:latin typeface="Microsoft Sans Serif"/>
              <a:cs typeface="Microsoft Sans Serif"/>
            </a:endParaRPr>
          </a:p>
          <a:p>
            <a:pPr marL="234950" indent="-171450">
              <a:lnSpc>
                <a:spcPct val="100000"/>
              </a:lnSpc>
              <a:spcBef>
                <a:spcPts val="165"/>
              </a:spcBef>
              <a:buClr>
                <a:srgbClr val="92D050"/>
              </a:buClr>
              <a:buSzPct val="150000"/>
              <a:buFont typeface="Arial MT"/>
              <a:buChar char="•"/>
              <a:tabLst>
                <a:tab pos="234950" algn="l"/>
              </a:tabLst>
            </a:pPr>
            <a:r>
              <a:rPr sz="1200" spc="-145" dirty="0">
                <a:latin typeface="Microsoft Sans Serif"/>
                <a:cs typeface="Microsoft Sans Serif"/>
              </a:rPr>
              <a:t>H</a:t>
            </a:r>
            <a:r>
              <a:rPr sz="1200" spc="-10" dirty="0">
                <a:latin typeface="Microsoft Sans Serif"/>
                <a:cs typeface="Microsoft Sans Serif"/>
              </a:rPr>
              <a:t>a</a:t>
            </a:r>
            <a:r>
              <a:rPr sz="1200" spc="-204" dirty="0">
                <a:latin typeface="Microsoft Sans Serif"/>
                <a:cs typeface="Microsoft Sans Serif"/>
              </a:rPr>
              <a:t>s</a:t>
            </a:r>
            <a:r>
              <a:rPr sz="1200" spc="-145" dirty="0">
                <a:latin typeface="Microsoft Sans Serif"/>
                <a:cs typeface="Microsoft Sans Serif"/>
              </a:rPr>
              <a:t>h</a:t>
            </a:r>
            <a:r>
              <a:rPr sz="1200" spc="5" dirty="0">
                <a:latin typeface="Microsoft Sans Serif"/>
                <a:cs typeface="Microsoft Sans Serif"/>
              </a:rPr>
              <a:t> </a:t>
            </a:r>
            <a:r>
              <a:rPr sz="1200" spc="65" dirty="0">
                <a:latin typeface="Microsoft Sans Serif"/>
                <a:cs typeface="Microsoft Sans Serif"/>
              </a:rPr>
              <a:t>f</a:t>
            </a:r>
            <a:r>
              <a:rPr sz="1200" spc="-150" dirty="0">
                <a:latin typeface="Microsoft Sans Serif"/>
                <a:cs typeface="Microsoft Sans Serif"/>
              </a:rPr>
              <a:t>un</a:t>
            </a:r>
            <a:r>
              <a:rPr sz="1200" spc="-140" dirty="0">
                <a:latin typeface="Microsoft Sans Serif"/>
                <a:cs typeface="Microsoft Sans Serif"/>
              </a:rPr>
              <a:t>c</a:t>
            </a:r>
            <a:r>
              <a:rPr sz="1200" spc="-15" dirty="0">
                <a:latin typeface="Microsoft Sans Serif"/>
                <a:cs typeface="Microsoft Sans Serif"/>
              </a:rPr>
              <a:t>t</a:t>
            </a:r>
            <a:r>
              <a:rPr sz="1200" spc="-20" dirty="0">
                <a:latin typeface="Microsoft Sans Serif"/>
                <a:cs typeface="Microsoft Sans Serif"/>
              </a:rPr>
              <a:t>i</a:t>
            </a:r>
            <a:r>
              <a:rPr sz="1200" spc="-105" dirty="0">
                <a:latin typeface="Microsoft Sans Serif"/>
                <a:cs typeface="Microsoft Sans Serif"/>
              </a:rPr>
              <a:t>o</a:t>
            </a:r>
            <a:r>
              <a:rPr sz="1200" spc="-110" dirty="0">
                <a:latin typeface="Microsoft Sans Serif"/>
                <a:cs typeface="Microsoft Sans Serif"/>
              </a:rPr>
              <a:t>n</a:t>
            </a:r>
            <a:r>
              <a:rPr sz="1200" spc="-204" dirty="0">
                <a:latin typeface="Microsoft Sans Serif"/>
                <a:cs typeface="Microsoft Sans Serif"/>
              </a:rPr>
              <a:t>s</a:t>
            </a:r>
            <a:endParaRPr sz="1200">
              <a:latin typeface="Microsoft Sans Serif"/>
              <a:cs typeface="Microsoft Sans Serif"/>
            </a:endParaRPr>
          </a:p>
          <a:p>
            <a:pPr marL="234950" indent="-171450">
              <a:lnSpc>
                <a:spcPct val="100000"/>
              </a:lnSpc>
              <a:spcBef>
                <a:spcPts val="50"/>
              </a:spcBef>
              <a:buClr>
                <a:srgbClr val="92D050"/>
              </a:buClr>
              <a:buSzPct val="150000"/>
              <a:buFont typeface="Arial MT"/>
              <a:buChar char="•"/>
              <a:tabLst>
                <a:tab pos="234950" algn="l"/>
              </a:tabLst>
            </a:pPr>
            <a:r>
              <a:rPr sz="1200" spc="-155" dirty="0">
                <a:latin typeface="Microsoft Sans Serif"/>
                <a:cs typeface="Microsoft Sans Serif"/>
              </a:rPr>
              <a:t>K</a:t>
            </a:r>
            <a:r>
              <a:rPr sz="1200" spc="-120" dirty="0">
                <a:latin typeface="Microsoft Sans Serif"/>
                <a:cs typeface="Microsoft Sans Serif"/>
              </a:rPr>
              <a:t>e</a:t>
            </a:r>
            <a:r>
              <a:rPr sz="1200" dirty="0">
                <a:latin typeface="Microsoft Sans Serif"/>
                <a:cs typeface="Microsoft Sans Serif"/>
              </a:rPr>
              <a:t>y</a:t>
            </a:r>
            <a:r>
              <a:rPr sz="1200" spc="5" dirty="0">
                <a:latin typeface="Microsoft Sans Serif"/>
                <a:cs typeface="Microsoft Sans Serif"/>
              </a:rPr>
              <a:t> </a:t>
            </a:r>
            <a:r>
              <a:rPr sz="1200" spc="-204" dirty="0">
                <a:latin typeface="Microsoft Sans Serif"/>
                <a:cs typeface="Microsoft Sans Serif"/>
              </a:rPr>
              <a:t>m</a:t>
            </a:r>
            <a:r>
              <a:rPr sz="1200" spc="-10" dirty="0">
                <a:latin typeface="Microsoft Sans Serif"/>
                <a:cs typeface="Microsoft Sans Serif"/>
              </a:rPr>
              <a:t>a</a:t>
            </a:r>
            <a:r>
              <a:rPr sz="1200" spc="-150" dirty="0">
                <a:latin typeface="Microsoft Sans Serif"/>
                <a:cs typeface="Microsoft Sans Serif"/>
              </a:rPr>
              <a:t>n</a:t>
            </a:r>
            <a:r>
              <a:rPr sz="1200" spc="-10" dirty="0">
                <a:latin typeface="Microsoft Sans Serif"/>
                <a:cs typeface="Microsoft Sans Serif"/>
              </a:rPr>
              <a:t>a</a:t>
            </a:r>
            <a:r>
              <a:rPr sz="1200" spc="-35" dirty="0">
                <a:latin typeface="Microsoft Sans Serif"/>
                <a:cs typeface="Microsoft Sans Serif"/>
              </a:rPr>
              <a:t>g</a:t>
            </a:r>
            <a:r>
              <a:rPr sz="1200" spc="-110" dirty="0">
                <a:latin typeface="Microsoft Sans Serif"/>
                <a:cs typeface="Microsoft Sans Serif"/>
              </a:rPr>
              <a:t>e</a:t>
            </a:r>
            <a:r>
              <a:rPr sz="1200" spc="-165" dirty="0">
                <a:latin typeface="Microsoft Sans Serif"/>
                <a:cs typeface="Microsoft Sans Serif"/>
              </a:rPr>
              <a:t>m</a:t>
            </a:r>
            <a:r>
              <a:rPr sz="1200" spc="-105" dirty="0">
                <a:latin typeface="Microsoft Sans Serif"/>
                <a:cs typeface="Microsoft Sans Serif"/>
              </a:rPr>
              <a:t>e</a:t>
            </a:r>
            <a:r>
              <a:rPr sz="1200" spc="-110" dirty="0">
                <a:latin typeface="Microsoft Sans Serif"/>
                <a:cs typeface="Microsoft Sans Serif"/>
              </a:rPr>
              <a:t>n</a:t>
            </a:r>
            <a:r>
              <a:rPr sz="1200" spc="-10" dirty="0">
                <a:latin typeface="Microsoft Sans Serif"/>
                <a:cs typeface="Microsoft Sans Serif"/>
              </a:rPr>
              <a:t>t</a:t>
            </a:r>
            <a:endParaRPr sz="1200">
              <a:latin typeface="Microsoft Sans Serif"/>
              <a:cs typeface="Microsoft Sans Serif"/>
            </a:endParaRPr>
          </a:p>
          <a:p>
            <a:pPr marL="234950" indent="-171450">
              <a:lnSpc>
                <a:spcPct val="100000"/>
              </a:lnSpc>
              <a:spcBef>
                <a:spcPts val="70"/>
              </a:spcBef>
              <a:buClr>
                <a:srgbClr val="92D050"/>
              </a:buClr>
              <a:buSzPct val="150000"/>
              <a:buFont typeface="Arial MT"/>
              <a:buChar char="•"/>
              <a:tabLst>
                <a:tab pos="234950" algn="l"/>
              </a:tabLst>
            </a:pPr>
            <a:r>
              <a:rPr sz="1200" spc="-80" dirty="0">
                <a:latin typeface="Microsoft Sans Serif"/>
                <a:cs typeface="Microsoft Sans Serif"/>
              </a:rPr>
              <a:t>M</a:t>
            </a:r>
            <a:r>
              <a:rPr sz="1200" spc="-135" dirty="0">
                <a:latin typeface="Microsoft Sans Serif"/>
                <a:cs typeface="Microsoft Sans Serif"/>
              </a:rPr>
              <a:t>es</a:t>
            </a:r>
            <a:r>
              <a:rPr sz="1200" spc="-204" dirty="0">
                <a:latin typeface="Microsoft Sans Serif"/>
                <a:cs typeface="Microsoft Sans Serif"/>
              </a:rPr>
              <a:t>s</a:t>
            </a:r>
            <a:r>
              <a:rPr sz="1200" spc="-10" dirty="0">
                <a:latin typeface="Microsoft Sans Serif"/>
                <a:cs typeface="Microsoft Sans Serif"/>
              </a:rPr>
              <a:t>a</a:t>
            </a:r>
            <a:r>
              <a:rPr sz="1200" spc="-35" dirty="0">
                <a:latin typeface="Microsoft Sans Serif"/>
                <a:cs typeface="Microsoft Sans Serif"/>
              </a:rPr>
              <a:t>g</a:t>
            </a:r>
            <a:r>
              <a:rPr sz="1200" spc="-70" dirty="0">
                <a:latin typeface="Microsoft Sans Serif"/>
                <a:cs typeface="Microsoft Sans Serif"/>
              </a:rPr>
              <a:t>e</a:t>
            </a:r>
            <a:r>
              <a:rPr sz="1200" spc="5" dirty="0">
                <a:latin typeface="Microsoft Sans Serif"/>
                <a:cs typeface="Microsoft Sans Serif"/>
              </a:rPr>
              <a:t> </a:t>
            </a:r>
            <a:r>
              <a:rPr sz="1200" spc="-10" dirty="0">
                <a:latin typeface="Microsoft Sans Serif"/>
                <a:cs typeface="Microsoft Sans Serif"/>
              </a:rPr>
              <a:t>a</a:t>
            </a:r>
            <a:r>
              <a:rPr sz="1200" spc="-150" dirty="0">
                <a:latin typeface="Microsoft Sans Serif"/>
                <a:cs typeface="Microsoft Sans Serif"/>
              </a:rPr>
              <a:t>u</a:t>
            </a:r>
            <a:r>
              <a:rPr sz="1200" spc="-15" dirty="0">
                <a:latin typeface="Microsoft Sans Serif"/>
                <a:cs typeface="Microsoft Sans Serif"/>
              </a:rPr>
              <a:t>t</a:t>
            </a:r>
            <a:r>
              <a:rPr sz="1200" spc="-150" dirty="0">
                <a:latin typeface="Microsoft Sans Serif"/>
                <a:cs typeface="Microsoft Sans Serif"/>
              </a:rPr>
              <a:t>h</a:t>
            </a:r>
            <a:r>
              <a:rPr sz="1200" spc="-105" dirty="0">
                <a:latin typeface="Microsoft Sans Serif"/>
                <a:cs typeface="Microsoft Sans Serif"/>
              </a:rPr>
              <a:t>e</a:t>
            </a:r>
            <a:r>
              <a:rPr sz="1200" spc="-110" dirty="0">
                <a:latin typeface="Microsoft Sans Serif"/>
                <a:cs typeface="Microsoft Sans Serif"/>
              </a:rPr>
              <a:t>n</a:t>
            </a:r>
            <a:r>
              <a:rPr sz="1200" spc="-15" dirty="0">
                <a:latin typeface="Microsoft Sans Serif"/>
                <a:cs typeface="Microsoft Sans Serif"/>
              </a:rPr>
              <a:t>t</a:t>
            </a:r>
            <a:r>
              <a:rPr sz="1200" spc="-20" dirty="0">
                <a:latin typeface="Microsoft Sans Serif"/>
                <a:cs typeface="Microsoft Sans Serif"/>
              </a:rPr>
              <a:t>i</a:t>
            </a:r>
            <a:r>
              <a:rPr sz="1200" spc="-140" dirty="0">
                <a:latin typeface="Microsoft Sans Serif"/>
                <a:cs typeface="Microsoft Sans Serif"/>
              </a:rPr>
              <a:t>c</a:t>
            </a:r>
            <a:r>
              <a:rPr sz="1200" spc="-10" dirty="0">
                <a:latin typeface="Microsoft Sans Serif"/>
                <a:cs typeface="Microsoft Sans Serif"/>
              </a:rPr>
              <a:t>a</a:t>
            </a:r>
            <a:r>
              <a:rPr sz="1200" spc="-15" dirty="0">
                <a:latin typeface="Microsoft Sans Serif"/>
                <a:cs typeface="Microsoft Sans Serif"/>
              </a:rPr>
              <a:t>t</a:t>
            </a:r>
            <a:r>
              <a:rPr sz="1200" spc="-20" dirty="0">
                <a:latin typeface="Microsoft Sans Serif"/>
                <a:cs typeface="Microsoft Sans Serif"/>
              </a:rPr>
              <a:t>i</a:t>
            </a:r>
            <a:r>
              <a:rPr sz="1200" spc="-105" dirty="0">
                <a:latin typeface="Microsoft Sans Serif"/>
                <a:cs typeface="Microsoft Sans Serif"/>
              </a:rPr>
              <a:t>on</a:t>
            </a:r>
            <a:endParaRPr sz="1200">
              <a:latin typeface="Microsoft Sans Serif"/>
              <a:cs typeface="Microsoft Sans Serif"/>
            </a:endParaRPr>
          </a:p>
          <a:p>
            <a:pPr marL="234950" indent="-171450">
              <a:lnSpc>
                <a:spcPct val="100000"/>
              </a:lnSpc>
              <a:spcBef>
                <a:spcPts val="145"/>
              </a:spcBef>
              <a:buClr>
                <a:srgbClr val="92D050"/>
              </a:buClr>
              <a:buSzPct val="150000"/>
              <a:buFont typeface="Arial MT"/>
              <a:buChar char="•"/>
              <a:tabLst>
                <a:tab pos="234950" algn="l"/>
              </a:tabLst>
            </a:pPr>
            <a:r>
              <a:rPr sz="1200" spc="-320" dirty="0">
                <a:latin typeface="Microsoft Sans Serif"/>
                <a:cs typeface="Microsoft Sans Serif"/>
              </a:rPr>
              <a:t>R</a:t>
            </a:r>
            <a:r>
              <a:rPr sz="1200" spc="-10" dirty="0">
                <a:latin typeface="Microsoft Sans Serif"/>
                <a:cs typeface="Microsoft Sans Serif"/>
              </a:rPr>
              <a:t>a</a:t>
            </a:r>
            <a:r>
              <a:rPr sz="1200" spc="-150" dirty="0">
                <a:latin typeface="Microsoft Sans Serif"/>
                <a:cs typeface="Microsoft Sans Serif"/>
              </a:rPr>
              <a:t>n</a:t>
            </a:r>
            <a:r>
              <a:rPr sz="1200" spc="-10" dirty="0">
                <a:latin typeface="Microsoft Sans Serif"/>
                <a:cs typeface="Microsoft Sans Serif"/>
              </a:rPr>
              <a:t>d</a:t>
            </a:r>
            <a:r>
              <a:rPr sz="1200" spc="-135" dirty="0">
                <a:latin typeface="Microsoft Sans Serif"/>
                <a:cs typeface="Microsoft Sans Serif"/>
              </a:rPr>
              <a:t>om</a:t>
            </a:r>
            <a:r>
              <a:rPr sz="1200" spc="5" dirty="0">
                <a:latin typeface="Microsoft Sans Serif"/>
                <a:cs typeface="Microsoft Sans Serif"/>
              </a:rPr>
              <a:t> </a:t>
            </a:r>
            <a:r>
              <a:rPr sz="1200" spc="-150" dirty="0">
                <a:latin typeface="Microsoft Sans Serif"/>
                <a:cs typeface="Microsoft Sans Serif"/>
              </a:rPr>
              <a:t>nu</a:t>
            </a:r>
            <a:r>
              <a:rPr sz="1200" spc="-204" dirty="0">
                <a:latin typeface="Microsoft Sans Serif"/>
                <a:cs typeface="Microsoft Sans Serif"/>
              </a:rPr>
              <a:t>m</a:t>
            </a:r>
            <a:r>
              <a:rPr sz="1200" spc="-10" dirty="0">
                <a:latin typeface="Microsoft Sans Serif"/>
                <a:cs typeface="Microsoft Sans Serif"/>
              </a:rPr>
              <a:t>b</a:t>
            </a:r>
            <a:r>
              <a:rPr sz="1200" spc="-35" dirty="0">
                <a:latin typeface="Microsoft Sans Serif"/>
                <a:cs typeface="Microsoft Sans Serif"/>
              </a:rPr>
              <a:t>er</a:t>
            </a:r>
            <a:r>
              <a:rPr sz="1200" spc="5" dirty="0">
                <a:latin typeface="Microsoft Sans Serif"/>
                <a:cs typeface="Microsoft Sans Serif"/>
              </a:rPr>
              <a:t> </a:t>
            </a:r>
            <a:r>
              <a:rPr sz="1200" spc="-35" dirty="0">
                <a:latin typeface="Microsoft Sans Serif"/>
                <a:cs typeface="Microsoft Sans Serif"/>
              </a:rPr>
              <a:t>g</a:t>
            </a:r>
            <a:r>
              <a:rPr sz="1200" spc="-105" dirty="0">
                <a:latin typeface="Microsoft Sans Serif"/>
                <a:cs typeface="Microsoft Sans Serif"/>
              </a:rPr>
              <a:t>e</a:t>
            </a:r>
            <a:r>
              <a:rPr sz="1200" spc="-110" dirty="0">
                <a:latin typeface="Microsoft Sans Serif"/>
                <a:cs typeface="Microsoft Sans Serif"/>
              </a:rPr>
              <a:t>n</a:t>
            </a:r>
            <a:r>
              <a:rPr sz="1200" spc="-45" dirty="0">
                <a:latin typeface="Microsoft Sans Serif"/>
                <a:cs typeface="Microsoft Sans Serif"/>
              </a:rPr>
              <a:t>er</a:t>
            </a:r>
            <a:r>
              <a:rPr sz="1200" spc="-10" dirty="0">
                <a:latin typeface="Microsoft Sans Serif"/>
                <a:cs typeface="Microsoft Sans Serif"/>
              </a:rPr>
              <a:t>a</a:t>
            </a:r>
            <a:r>
              <a:rPr sz="1200" spc="-15" dirty="0">
                <a:latin typeface="Microsoft Sans Serif"/>
                <a:cs typeface="Microsoft Sans Serif"/>
              </a:rPr>
              <a:t>t</a:t>
            </a:r>
            <a:r>
              <a:rPr sz="1200" spc="-20" dirty="0">
                <a:latin typeface="Microsoft Sans Serif"/>
                <a:cs typeface="Microsoft Sans Serif"/>
              </a:rPr>
              <a:t>i</a:t>
            </a:r>
            <a:r>
              <a:rPr sz="1200" spc="-105" dirty="0">
                <a:latin typeface="Microsoft Sans Serif"/>
                <a:cs typeface="Microsoft Sans Serif"/>
              </a:rPr>
              <a:t>on</a:t>
            </a:r>
            <a:endParaRPr sz="1200">
              <a:latin typeface="Microsoft Sans Serif"/>
              <a:cs typeface="Microsoft Sans Serif"/>
            </a:endParaRPr>
          </a:p>
          <a:p>
            <a:pPr marL="234950" indent="-171450">
              <a:lnSpc>
                <a:spcPct val="100000"/>
              </a:lnSpc>
              <a:spcBef>
                <a:spcPts val="75"/>
              </a:spcBef>
              <a:buClr>
                <a:srgbClr val="92D050"/>
              </a:buClr>
              <a:buSzPct val="150000"/>
              <a:buFont typeface="Arial MT"/>
              <a:buChar char="•"/>
              <a:tabLst>
                <a:tab pos="234950" algn="l"/>
              </a:tabLst>
            </a:pPr>
            <a:r>
              <a:rPr sz="1200" spc="-60" dirty="0">
                <a:latin typeface="Microsoft Sans Serif"/>
                <a:cs typeface="Microsoft Sans Serif"/>
              </a:rPr>
              <a:t>Cryptanalysis</a:t>
            </a:r>
            <a:r>
              <a:rPr sz="1200" spc="-15" dirty="0">
                <a:latin typeface="Microsoft Sans Serif"/>
                <a:cs typeface="Microsoft Sans Serif"/>
              </a:rPr>
              <a:t> </a:t>
            </a:r>
            <a:r>
              <a:rPr sz="1200" spc="-75" dirty="0">
                <a:latin typeface="Microsoft Sans Serif"/>
                <a:cs typeface="Microsoft Sans Serif"/>
              </a:rPr>
              <a:t>methodologies</a:t>
            </a:r>
            <a:endParaRPr sz="1200">
              <a:latin typeface="Microsoft Sans Serif"/>
              <a:cs typeface="Microsoft Sans Serif"/>
            </a:endParaRPr>
          </a:p>
          <a:p>
            <a:pPr marL="234315">
              <a:lnSpc>
                <a:spcPct val="100000"/>
              </a:lnSpc>
              <a:spcBef>
                <a:spcPts val="165"/>
              </a:spcBef>
            </a:pPr>
            <a:r>
              <a:rPr sz="1200" spc="-15" dirty="0">
                <a:latin typeface="Microsoft Sans Serif"/>
                <a:cs typeface="Microsoft Sans Serif"/>
              </a:rPr>
              <a:t>t</a:t>
            </a:r>
            <a:r>
              <a:rPr sz="1200" spc="-110" dirty="0">
                <a:latin typeface="Microsoft Sans Serif"/>
                <a:cs typeface="Microsoft Sans Serif"/>
              </a:rPr>
              <a:t>e</a:t>
            </a:r>
            <a:r>
              <a:rPr sz="1200" spc="-55" dirty="0">
                <a:latin typeface="Microsoft Sans Serif"/>
                <a:cs typeface="Microsoft Sans Serif"/>
              </a:rPr>
              <a:t>c</a:t>
            </a:r>
            <a:r>
              <a:rPr sz="1200" spc="-150" dirty="0">
                <a:latin typeface="Microsoft Sans Serif"/>
                <a:cs typeface="Microsoft Sans Serif"/>
              </a:rPr>
              <a:t>hn</a:t>
            </a:r>
            <a:r>
              <a:rPr sz="1200" spc="-20" dirty="0">
                <a:latin typeface="Microsoft Sans Serif"/>
                <a:cs typeface="Microsoft Sans Serif"/>
              </a:rPr>
              <a:t>i</a:t>
            </a:r>
            <a:r>
              <a:rPr sz="1200" spc="-10" dirty="0">
                <a:latin typeface="Microsoft Sans Serif"/>
                <a:cs typeface="Microsoft Sans Serif"/>
              </a:rPr>
              <a:t>q</a:t>
            </a:r>
            <a:r>
              <a:rPr sz="1200" spc="-150" dirty="0">
                <a:latin typeface="Microsoft Sans Serif"/>
                <a:cs typeface="Microsoft Sans Serif"/>
              </a:rPr>
              <a:t>u</a:t>
            </a:r>
            <a:r>
              <a:rPr sz="1200" spc="-135" dirty="0">
                <a:latin typeface="Microsoft Sans Serif"/>
                <a:cs typeface="Microsoft Sans Serif"/>
              </a:rPr>
              <a:t>es</a:t>
            </a:r>
            <a:r>
              <a:rPr sz="1200" spc="5" dirty="0">
                <a:latin typeface="Microsoft Sans Serif"/>
                <a:cs typeface="Microsoft Sans Serif"/>
              </a:rPr>
              <a:t> </a:t>
            </a:r>
            <a:r>
              <a:rPr sz="1200" spc="-10" dirty="0">
                <a:latin typeface="Microsoft Sans Serif"/>
                <a:cs typeface="Microsoft Sans Serif"/>
              </a:rPr>
              <a:t>a</a:t>
            </a:r>
            <a:r>
              <a:rPr sz="1200" spc="-150" dirty="0">
                <a:latin typeface="Microsoft Sans Serif"/>
                <a:cs typeface="Microsoft Sans Serif"/>
              </a:rPr>
              <a:t>n</a:t>
            </a:r>
            <a:r>
              <a:rPr sz="1200" spc="-10" dirty="0">
                <a:latin typeface="Microsoft Sans Serif"/>
                <a:cs typeface="Microsoft Sans Serif"/>
              </a:rPr>
              <a:t>d</a:t>
            </a:r>
            <a:r>
              <a:rPr sz="1200" spc="5" dirty="0">
                <a:latin typeface="Microsoft Sans Serif"/>
                <a:cs typeface="Microsoft Sans Serif"/>
              </a:rPr>
              <a:t> </a:t>
            </a:r>
            <a:r>
              <a:rPr sz="1200" spc="-15" dirty="0">
                <a:latin typeface="Microsoft Sans Serif"/>
                <a:cs typeface="Microsoft Sans Serif"/>
              </a:rPr>
              <a:t>t</a:t>
            </a:r>
            <a:r>
              <a:rPr sz="1200" spc="-65" dirty="0">
                <a:latin typeface="Microsoft Sans Serif"/>
                <a:cs typeface="Microsoft Sans Serif"/>
              </a:rPr>
              <a:t>oo</a:t>
            </a:r>
            <a:r>
              <a:rPr sz="1200" spc="-30" dirty="0">
                <a:latin typeface="Microsoft Sans Serif"/>
                <a:cs typeface="Microsoft Sans Serif"/>
              </a:rPr>
              <a:t>l</a:t>
            </a:r>
            <a:r>
              <a:rPr sz="1200" spc="-204" dirty="0">
                <a:latin typeface="Microsoft Sans Serif"/>
                <a:cs typeface="Microsoft Sans Serif"/>
              </a:rPr>
              <a:t>s</a:t>
            </a:r>
            <a:endParaRPr sz="1200">
              <a:latin typeface="Microsoft Sans Serif"/>
              <a:cs typeface="Microsoft Sans Serif"/>
            </a:endParaRPr>
          </a:p>
          <a:p>
            <a:pPr marL="234950" indent="-171450">
              <a:lnSpc>
                <a:spcPct val="100000"/>
              </a:lnSpc>
              <a:spcBef>
                <a:spcPts val="50"/>
              </a:spcBef>
              <a:buClr>
                <a:srgbClr val="92D050"/>
              </a:buClr>
              <a:buSzPct val="150000"/>
              <a:buFont typeface="Arial MT"/>
              <a:buChar char="•"/>
              <a:tabLst>
                <a:tab pos="234950" algn="l"/>
              </a:tabLst>
            </a:pPr>
            <a:r>
              <a:rPr sz="1200" spc="-15" dirty="0">
                <a:latin typeface="Microsoft Sans Serif"/>
                <a:cs typeface="Microsoft Sans Serif"/>
              </a:rPr>
              <a:t>Q</a:t>
            </a:r>
            <a:r>
              <a:rPr sz="1200" spc="-150" dirty="0">
                <a:latin typeface="Microsoft Sans Serif"/>
                <a:cs typeface="Microsoft Sans Serif"/>
              </a:rPr>
              <a:t>u</a:t>
            </a:r>
            <a:r>
              <a:rPr sz="1200" spc="-10" dirty="0">
                <a:latin typeface="Microsoft Sans Serif"/>
                <a:cs typeface="Microsoft Sans Serif"/>
              </a:rPr>
              <a:t>a</a:t>
            </a:r>
            <a:r>
              <a:rPr sz="1200" spc="-150" dirty="0">
                <a:latin typeface="Microsoft Sans Serif"/>
                <a:cs typeface="Microsoft Sans Serif"/>
              </a:rPr>
              <a:t>n</a:t>
            </a:r>
            <a:r>
              <a:rPr sz="1200" spc="-15" dirty="0">
                <a:latin typeface="Microsoft Sans Serif"/>
                <a:cs typeface="Microsoft Sans Serif"/>
              </a:rPr>
              <a:t>t</a:t>
            </a:r>
            <a:r>
              <a:rPr sz="1200" spc="-150" dirty="0">
                <a:latin typeface="Microsoft Sans Serif"/>
                <a:cs typeface="Microsoft Sans Serif"/>
              </a:rPr>
              <a:t>u</a:t>
            </a:r>
            <a:r>
              <a:rPr sz="1200" spc="-200" dirty="0">
                <a:latin typeface="Microsoft Sans Serif"/>
                <a:cs typeface="Microsoft Sans Serif"/>
              </a:rPr>
              <a:t>m</a:t>
            </a:r>
            <a:r>
              <a:rPr sz="1200" spc="5" dirty="0">
                <a:latin typeface="Microsoft Sans Serif"/>
                <a:cs typeface="Microsoft Sans Serif"/>
              </a:rPr>
              <a:t> </a:t>
            </a:r>
            <a:r>
              <a:rPr sz="1200" spc="-140" dirty="0">
                <a:latin typeface="Microsoft Sans Serif"/>
                <a:cs typeface="Microsoft Sans Serif"/>
              </a:rPr>
              <a:t>c</a:t>
            </a:r>
            <a:r>
              <a:rPr sz="1200" dirty="0">
                <a:latin typeface="Microsoft Sans Serif"/>
                <a:cs typeface="Microsoft Sans Serif"/>
              </a:rPr>
              <a:t>r</a:t>
            </a:r>
            <a:r>
              <a:rPr sz="1200" spc="-5" dirty="0">
                <a:latin typeface="Microsoft Sans Serif"/>
                <a:cs typeface="Microsoft Sans Serif"/>
              </a:rPr>
              <a:t>yp</a:t>
            </a:r>
            <a:r>
              <a:rPr sz="1200" spc="-15" dirty="0">
                <a:latin typeface="Microsoft Sans Serif"/>
                <a:cs typeface="Microsoft Sans Serif"/>
              </a:rPr>
              <a:t>t</a:t>
            </a:r>
            <a:r>
              <a:rPr sz="1200" spc="-60" dirty="0">
                <a:latin typeface="Microsoft Sans Serif"/>
                <a:cs typeface="Microsoft Sans Serif"/>
              </a:rPr>
              <a:t>o</a:t>
            </a:r>
            <a:r>
              <a:rPr sz="1200" spc="-30" dirty="0">
                <a:latin typeface="Microsoft Sans Serif"/>
                <a:cs typeface="Microsoft Sans Serif"/>
              </a:rPr>
              <a:t>l</a:t>
            </a:r>
            <a:r>
              <a:rPr sz="1200" spc="-40" dirty="0">
                <a:latin typeface="Microsoft Sans Serif"/>
                <a:cs typeface="Microsoft Sans Serif"/>
              </a:rPr>
              <a:t>o</a:t>
            </a:r>
            <a:r>
              <a:rPr sz="1200" spc="-65" dirty="0">
                <a:latin typeface="Microsoft Sans Serif"/>
                <a:cs typeface="Microsoft Sans Serif"/>
              </a:rPr>
              <a:t>g</a:t>
            </a:r>
            <a:r>
              <a:rPr sz="1200" dirty="0">
                <a:latin typeface="Microsoft Sans Serif"/>
                <a:cs typeface="Microsoft Sans Serif"/>
              </a:rPr>
              <a:t>y</a:t>
            </a:r>
            <a:endParaRPr sz="1200">
              <a:latin typeface="Microsoft Sans Serif"/>
              <a:cs typeface="Microsoft Sans Serif"/>
            </a:endParaRPr>
          </a:p>
          <a:p>
            <a:pPr marL="234315" marR="985519" indent="-171450">
              <a:lnSpc>
                <a:spcPts val="1580"/>
              </a:lnSpc>
              <a:spcBef>
                <a:spcPts val="5"/>
              </a:spcBef>
              <a:buClr>
                <a:srgbClr val="92D050"/>
              </a:buClr>
              <a:buSzPct val="150000"/>
              <a:buFont typeface="Arial MT"/>
              <a:buChar char="•"/>
              <a:tabLst>
                <a:tab pos="234950" algn="l"/>
              </a:tabLst>
            </a:pPr>
            <a:r>
              <a:rPr sz="1200" spc="-265" dirty="0">
                <a:latin typeface="Microsoft Sans Serif"/>
                <a:cs typeface="Microsoft Sans Serif"/>
              </a:rPr>
              <a:t>P</a:t>
            </a:r>
            <a:r>
              <a:rPr sz="1200" spc="-135" dirty="0">
                <a:latin typeface="Microsoft Sans Serif"/>
                <a:cs typeface="Microsoft Sans Serif"/>
              </a:rPr>
              <a:t>os</a:t>
            </a:r>
            <a:r>
              <a:rPr sz="1200" spc="-15" dirty="0">
                <a:latin typeface="Microsoft Sans Serif"/>
                <a:cs typeface="Microsoft Sans Serif"/>
              </a:rPr>
              <a:t>t</a:t>
            </a:r>
            <a:r>
              <a:rPr sz="1200" dirty="0">
                <a:latin typeface="Microsoft Sans Serif"/>
                <a:cs typeface="Microsoft Sans Serif"/>
              </a:rPr>
              <a:t>-</a:t>
            </a:r>
            <a:r>
              <a:rPr sz="1200" spc="-75" dirty="0">
                <a:latin typeface="Microsoft Sans Serif"/>
                <a:cs typeface="Microsoft Sans Serif"/>
              </a:rPr>
              <a:t>q</a:t>
            </a:r>
            <a:r>
              <a:rPr sz="1200" spc="-80" dirty="0">
                <a:latin typeface="Microsoft Sans Serif"/>
                <a:cs typeface="Microsoft Sans Serif"/>
              </a:rPr>
              <a:t>u</a:t>
            </a:r>
            <a:r>
              <a:rPr sz="1200" spc="-75" dirty="0">
                <a:latin typeface="Microsoft Sans Serif"/>
                <a:cs typeface="Microsoft Sans Serif"/>
              </a:rPr>
              <a:t>a</a:t>
            </a:r>
            <a:r>
              <a:rPr sz="1200" spc="-80" dirty="0">
                <a:latin typeface="Microsoft Sans Serif"/>
                <a:cs typeface="Microsoft Sans Serif"/>
              </a:rPr>
              <a:t>n</a:t>
            </a:r>
            <a:r>
              <a:rPr sz="1200" spc="-50" dirty="0">
                <a:latin typeface="Microsoft Sans Serif"/>
                <a:cs typeface="Microsoft Sans Serif"/>
              </a:rPr>
              <a:t>t</a:t>
            </a:r>
            <a:r>
              <a:rPr sz="1200" spc="-105" dirty="0">
                <a:latin typeface="Microsoft Sans Serif"/>
                <a:cs typeface="Microsoft Sans Serif"/>
              </a:rPr>
              <a:t>u</a:t>
            </a:r>
            <a:r>
              <a:rPr sz="1200" spc="-110" dirty="0">
                <a:latin typeface="Microsoft Sans Serif"/>
                <a:cs typeface="Microsoft Sans Serif"/>
              </a:rPr>
              <a:t>m  </a:t>
            </a:r>
            <a:r>
              <a:rPr sz="1200" spc="-35" dirty="0">
                <a:latin typeface="Microsoft Sans Serif"/>
                <a:cs typeface="Microsoft Sans Serif"/>
              </a:rPr>
              <a:t>cryptology</a:t>
            </a:r>
            <a:endParaRPr sz="1200">
              <a:latin typeface="Microsoft Sans Serif"/>
              <a:cs typeface="Microsoft Sans Serif"/>
            </a:endParaRPr>
          </a:p>
          <a:p>
            <a:pPr marL="234950" indent="-171450">
              <a:lnSpc>
                <a:spcPct val="100000"/>
              </a:lnSpc>
              <a:buClr>
                <a:srgbClr val="92D050"/>
              </a:buClr>
              <a:buSzPct val="150000"/>
              <a:buFont typeface="Arial MT"/>
              <a:buChar char="•"/>
              <a:tabLst>
                <a:tab pos="234950" algn="l"/>
              </a:tabLst>
            </a:pPr>
            <a:r>
              <a:rPr sz="1200" spc="-60" dirty="0">
                <a:latin typeface="Microsoft Sans Serif"/>
                <a:cs typeface="Microsoft Sans Serif"/>
              </a:rPr>
              <a:t>Mathematical</a:t>
            </a:r>
            <a:endParaRPr sz="1200">
              <a:latin typeface="Microsoft Sans Serif"/>
              <a:cs typeface="Microsoft Sans Serif"/>
            </a:endParaRPr>
          </a:p>
          <a:p>
            <a:pPr marL="234315" marR="922019">
              <a:lnSpc>
                <a:spcPct val="105000"/>
              </a:lnSpc>
              <a:spcBef>
                <a:spcPts val="75"/>
              </a:spcBef>
            </a:pPr>
            <a:r>
              <a:rPr sz="1200" spc="40" dirty="0">
                <a:latin typeface="Microsoft Sans Serif"/>
                <a:cs typeface="Microsoft Sans Serif"/>
              </a:rPr>
              <a:t>f</a:t>
            </a:r>
            <a:r>
              <a:rPr sz="1200" spc="-105" dirty="0">
                <a:latin typeface="Microsoft Sans Serif"/>
                <a:cs typeface="Microsoft Sans Serif"/>
              </a:rPr>
              <a:t>o</a:t>
            </a:r>
            <a:r>
              <a:rPr sz="1200" spc="-110" dirty="0">
                <a:latin typeface="Microsoft Sans Serif"/>
                <a:cs typeface="Microsoft Sans Serif"/>
              </a:rPr>
              <a:t>u</a:t>
            </a:r>
            <a:r>
              <a:rPr sz="1200" spc="-150" dirty="0">
                <a:latin typeface="Microsoft Sans Serif"/>
                <a:cs typeface="Microsoft Sans Serif"/>
              </a:rPr>
              <a:t>n</a:t>
            </a:r>
            <a:r>
              <a:rPr sz="1200" spc="-10" dirty="0">
                <a:latin typeface="Microsoft Sans Serif"/>
                <a:cs typeface="Microsoft Sans Serif"/>
              </a:rPr>
              <a:t>da</a:t>
            </a:r>
            <a:r>
              <a:rPr sz="1200" spc="-15" dirty="0">
                <a:latin typeface="Microsoft Sans Serif"/>
                <a:cs typeface="Microsoft Sans Serif"/>
              </a:rPr>
              <a:t>t</a:t>
            </a:r>
            <a:r>
              <a:rPr sz="1200" spc="-20" dirty="0">
                <a:latin typeface="Microsoft Sans Serif"/>
                <a:cs typeface="Microsoft Sans Serif"/>
              </a:rPr>
              <a:t>i</a:t>
            </a:r>
            <a:r>
              <a:rPr sz="1200" spc="-105" dirty="0">
                <a:latin typeface="Microsoft Sans Serif"/>
                <a:cs typeface="Microsoft Sans Serif"/>
              </a:rPr>
              <a:t>o</a:t>
            </a:r>
            <a:r>
              <a:rPr sz="1200" spc="-110" dirty="0">
                <a:latin typeface="Microsoft Sans Serif"/>
                <a:cs typeface="Microsoft Sans Serif"/>
              </a:rPr>
              <a:t>n</a:t>
            </a:r>
            <a:r>
              <a:rPr sz="1200" spc="-204" dirty="0">
                <a:latin typeface="Microsoft Sans Serif"/>
                <a:cs typeface="Microsoft Sans Serif"/>
              </a:rPr>
              <a:t>s</a:t>
            </a:r>
            <a:r>
              <a:rPr sz="1200" spc="5" dirty="0">
                <a:latin typeface="Microsoft Sans Serif"/>
                <a:cs typeface="Microsoft Sans Serif"/>
              </a:rPr>
              <a:t> </a:t>
            </a:r>
            <a:r>
              <a:rPr sz="1200" spc="-5" dirty="0">
                <a:latin typeface="Microsoft Sans Serif"/>
                <a:cs typeface="Microsoft Sans Serif"/>
              </a:rPr>
              <a:t>of  </a:t>
            </a:r>
            <a:r>
              <a:rPr sz="1200" spc="-40" dirty="0">
                <a:latin typeface="Microsoft Sans Serif"/>
                <a:cs typeface="Microsoft Sans Serif"/>
              </a:rPr>
              <a:t>cryptography</a:t>
            </a:r>
            <a:endParaRPr sz="1200">
              <a:latin typeface="Microsoft Sans Serif"/>
              <a:cs typeface="Microsoft Sans Serif"/>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30786" y="723900"/>
            <a:ext cx="2130425" cy="513080"/>
          </a:xfrm>
          <a:prstGeom prst="rect">
            <a:avLst/>
          </a:prstGeom>
        </p:spPr>
        <p:txBody>
          <a:bodyPr vert="horz" wrap="square" lIns="0" tIns="12700" rIns="0" bIns="0" rtlCol="0">
            <a:spAutoFit/>
          </a:bodyPr>
          <a:lstStyle/>
          <a:p>
            <a:pPr marL="12700">
              <a:lnSpc>
                <a:spcPct val="100000"/>
              </a:lnSpc>
              <a:spcBef>
                <a:spcPts val="100"/>
              </a:spcBef>
            </a:pPr>
            <a:r>
              <a:rPr sz="3200" spc="-340" dirty="0">
                <a:solidFill>
                  <a:srgbClr val="3F6BB4"/>
                </a:solidFill>
              </a:rPr>
              <a:t>DEFINITIONS</a:t>
            </a:r>
            <a:endParaRPr sz="3200"/>
          </a:p>
        </p:txBody>
      </p:sp>
      <p:graphicFrame>
        <p:nvGraphicFramePr>
          <p:cNvPr id="3" name="object 3"/>
          <p:cNvGraphicFramePr>
            <a:graphicFrameLocks noGrp="1"/>
          </p:cNvGraphicFramePr>
          <p:nvPr/>
        </p:nvGraphicFramePr>
        <p:xfrm>
          <a:off x="2705376" y="1347565"/>
          <a:ext cx="6737984" cy="4794250"/>
        </p:xfrm>
        <a:graphic>
          <a:graphicData uri="http://schemas.openxmlformats.org/drawingml/2006/table">
            <a:tbl>
              <a:tblPr firstRow="1" bandRow="1">
                <a:tableStyleId>{2D5ABB26-0587-4C30-8999-92F81FD0307C}</a:tableStyleId>
              </a:tblPr>
              <a:tblGrid>
                <a:gridCol w="2053589">
                  <a:extLst>
                    <a:ext uri="{9D8B030D-6E8A-4147-A177-3AD203B41FA5}">
                      <a16:colId xmlns:a16="http://schemas.microsoft.com/office/drawing/2014/main" val="20000"/>
                    </a:ext>
                  </a:extLst>
                </a:gridCol>
                <a:gridCol w="4667250">
                  <a:extLst>
                    <a:ext uri="{9D8B030D-6E8A-4147-A177-3AD203B41FA5}">
                      <a16:colId xmlns:a16="http://schemas.microsoft.com/office/drawing/2014/main" val="20001"/>
                    </a:ext>
                  </a:extLst>
                </a:gridCol>
              </a:tblGrid>
              <a:tr h="652583">
                <a:tc>
                  <a:txBody>
                    <a:bodyPr/>
                    <a:lstStyle/>
                    <a:p>
                      <a:pPr>
                        <a:lnSpc>
                          <a:spcPct val="100000"/>
                        </a:lnSpc>
                        <a:spcBef>
                          <a:spcPts val="45"/>
                        </a:spcBef>
                      </a:pPr>
                      <a:endParaRPr sz="1450">
                        <a:latin typeface="Times New Roman"/>
                        <a:cs typeface="Times New Roman"/>
                      </a:endParaRPr>
                    </a:p>
                    <a:p>
                      <a:pPr marL="59055">
                        <a:lnSpc>
                          <a:spcPct val="100000"/>
                        </a:lnSpc>
                      </a:pPr>
                      <a:r>
                        <a:rPr sz="1550" b="1" dirty="0">
                          <a:solidFill>
                            <a:srgbClr val="0070C0"/>
                          </a:solidFill>
                          <a:latin typeface="Times New Roman"/>
                          <a:cs typeface="Times New Roman"/>
                        </a:rPr>
                        <a:t>Αsset</a:t>
                      </a:r>
                      <a:endParaRPr sz="1550">
                        <a:latin typeface="Times New Roman"/>
                        <a:cs typeface="Times New Roman"/>
                      </a:endParaRPr>
                    </a:p>
                  </a:txBody>
                  <a:tcPr marL="0" marR="0" marT="5715" marB="0">
                    <a:lnL w="12700">
                      <a:solidFill>
                        <a:srgbClr val="404040"/>
                      </a:solidFill>
                      <a:prstDash val="solid"/>
                    </a:lnL>
                    <a:lnR w="12700">
                      <a:solidFill>
                        <a:srgbClr val="000000"/>
                      </a:solidFill>
                      <a:prstDash val="solid"/>
                    </a:lnR>
                    <a:lnT w="12700">
                      <a:solidFill>
                        <a:srgbClr val="404040"/>
                      </a:solidFill>
                      <a:prstDash val="solid"/>
                    </a:lnT>
                    <a:lnB w="12700">
                      <a:solidFill>
                        <a:srgbClr val="404040"/>
                      </a:solidFill>
                      <a:prstDash val="solid"/>
                    </a:lnB>
                    <a:solidFill>
                      <a:srgbClr val="E2F0D9"/>
                    </a:solidFill>
                  </a:tcPr>
                </a:tc>
                <a:tc>
                  <a:txBody>
                    <a:bodyPr/>
                    <a:lstStyle/>
                    <a:p>
                      <a:pPr>
                        <a:lnSpc>
                          <a:spcPct val="100000"/>
                        </a:lnSpc>
                        <a:spcBef>
                          <a:spcPts val="45"/>
                        </a:spcBef>
                      </a:pPr>
                      <a:endParaRPr sz="1450">
                        <a:latin typeface="Times New Roman"/>
                        <a:cs typeface="Times New Roman"/>
                      </a:endParaRPr>
                    </a:p>
                    <a:p>
                      <a:pPr marL="59055">
                        <a:lnSpc>
                          <a:spcPct val="100000"/>
                        </a:lnSpc>
                      </a:pPr>
                      <a:r>
                        <a:rPr sz="1550" dirty="0">
                          <a:latin typeface="Times New Roman"/>
                          <a:cs typeface="Times New Roman"/>
                        </a:rPr>
                        <a:t>Anything that has value to the </a:t>
                      </a:r>
                      <a:r>
                        <a:rPr sz="1550" spc="-5" dirty="0">
                          <a:latin typeface="Times New Roman"/>
                          <a:cs typeface="Times New Roman"/>
                        </a:rPr>
                        <a:t>organization</a:t>
                      </a:r>
                      <a:endParaRPr sz="1550">
                        <a:latin typeface="Times New Roman"/>
                        <a:cs typeface="Times New Roman"/>
                      </a:endParaRPr>
                    </a:p>
                  </a:txBody>
                  <a:tcPr marL="0" marR="0" marT="5715" marB="0">
                    <a:lnL w="12700">
                      <a:solidFill>
                        <a:srgbClr val="000000"/>
                      </a:solidFill>
                      <a:prstDash val="solid"/>
                    </a:lnL>
                    <a:lnR w="12700">
                      <a:solidFill>
                        <a:srgbClr val="404040"/>
                      </a:solidFill>
                      <a:prstDash val="solid"/>
                    </a:lnR>
                    <a:lnT w="12700">
                      <a:solidFill>
                        <a:srgbClr val="404040"/>
                      </a:solidFill>
                      <a:prstDash val="solid"/>
                    </a:lnT>
                    <a:lnB w="12700">
                      <a:solidFill>
                        <a:srgbClr val="404040"/>
                      </a:solidFill>
                      <a:prstDash val="solid"/>
                    </a:lnB>
                    <a:solidFill>
                      <a:srgbClr val="E2F0D9"/>
                    </a:solidFill>
                  </a:tcPr>
                </a:tc>
                <a:extLst>
                  <a:ext uri="{0D108BD9-81ED-4DB2-BD59-A6C34878D82A}">
                    <a16:rowId xmlns:a16="http://schemas.microsoft.com/office/drawing/2014/main" val="10000"/>
                  </a:ext>
                </a:extLst>
              </a:tr>
              <a:tr h="1406522">
                <a:tc>
                  <a:txBody>
                    <a:bodyPr/>
                    <a:lstStyle/>
                    <a:p>
                      <a:pPr marL="59055">
                        <a:lnSpc>
                          <a:spcPct val="100000"/>
                        </a:lnSpc>
                        <a:spcBef>
                          <a:spcPts val="290"/>
                        </a:spcBef>
                      </a:pPr>
                      <a:r>
                        <a:rPr sz="1550" b="1" spc="-5" dirty="0">
                          <a:solidFill>
                            <a:srgbClr val="0070C0"/>
                          </a:solidFill>
                          <a:latin typeface="Times New Roman"/>
                          <a:cs typeface="Times New Roman"/>
                        </a:rPr>
                        <a:t>Threat</a:t>
                      </a:r>
                      <a:endParaRPr sz="1550">
                        <a:latin typeface="Times New Roman"/>
                        <a:cs typeface="Times New Roman"/>
                      </a:endParaRPr>
                    </a:p>
                    <a:p>
                      <a:pPr>
                        <a:lnSpc>
                          <a:spcPct val="100000"/>
                        </a:lnSpc>
                      </a:pPr>
                      <a:endParaRPr sz="1700">
                        <a:latin typeface="Times New Roman"/>
                        <a:cs typeface="Times New Roman"/>
                      </a:endParaRPr>
                    </a:p>
                    <a:p>
                      <a:pPr>
                        <a:lnSpc>
                          <a:spcPct val="100000"/>
                        </a:lnSpc>
                        <a:spcBef>
                          <a:spcPts val="50"/>
                        </a:spcBef>
                      </a:pPr>
                      <a:endParaRPr sz="1750">
                        <a:latin typeface="Times New Roman"/>
                        <a:cs typeface="Times New Roman"/>
                      </a:endParaRPr>
                    </a:p>
                    <a:p>
                      <a:pPr marL="59055">
                        <a:lnSpc>
                          <a:spcPct val="100000"/>
                        </a:lnSpc>
                      </a:pPr>
                      <a:r>
                        <a:rPr sz="1550" b="1" spc="-5" dirty="0">
                          <a:solidFill>
                            <a:srgbClr val="0070C0"/>
                          </a:solidFill>
                          <a:latin typeface="Times New Roman"/>
                          <a:cs typeface="Times New Roman"/>
                        </a:rPr>
                        <a:t>Threat</a:t>
                      </a:r>
                      <a:r>
                        <a:rPr sz="1550" b="1" spc="-40" dirty="0">
                          <a:solidFill>
                            <a:srgbClr val="0070C0"/>
                          </a:solidFill>
                          <a:latin typeface="Times New Roman"/>
                          <a:cs typeface="Times New Roman"/>
                        </a:rPr>
                        <a:t> </a:t>
                      </a:r>
                      <a:r>
                        <a:rPr sz="1550" b="1" dirty="0">
                          <a:solidFill>
                            <a:srgbClr val="0070C0"/>
                          </a:solidFill>
                          <a:latin typeface="Times New Roman"/>
                          <a:cs typeface="Times New Roman"/>
                        </a:rPr>
                        <a:t>level</a:t>
                      </a:r>
                      <a:endParaRPr sz="1550">
                        <a:latin typeface="Times New Roman"/>
                        <a:cs typeface="Times New Roman"/>
                      </a:endParaRPr>
                    </a:p>
                    <a:p>
                      <a:pPr marL="59055">
                        <a:lnSpc>
                          <a:spcPct val="100000"/>
                        </a:lnSpc>
                        <a:spcBef>
                          <a:spcPts val="1080"/>
                        </a:spcBef>
                      </a:pPr>
                      <a:r>
                        <a:rPr sz="1550" i="1" dirty="0">
                          <a:solidFill>
                            <a:srgbClr val="0070C0"/>
                          </a:solidFill>
                          <a:latin typeface="Times New Roman"/>
                          <a:cs typeface="Times New Roman"/>
                        </a:rPr>
                        <a:t>Impact</a:t>
                      </a:r>
                      <a:r>
                        <a:rPr sz="1550" i="1" spc="-35" dirty="0">
                          <a:solidFill>
                            <a:srgbClr val="0070C0"/>
                          </a:solidFill>
                          <a:latin typeface="Times New Roman"/>
                          <a:cs typeface="Times New Roman"/>
                        </a:rPr>
                        <a:t> </a:t>
                      </a:r>
                      <a:r>
                        <a:rPr sz="1550" i="1" dirty="0">
                          <a:solidFill>
                            <a:srgbClr val="0070C0"/>
                          </a:solidFill>
                          <a:latin typeface="Times New Roman"/>
                          <a:cs typeface="Times New Roman"/>
                        </a:rPr>
                        <a:t>level</a:t>
                      </a:r>
                      <a:endParaRPr sz="1550">
                        <a:latin typeface="Times New Roman"/>
                        <a:cs typeface="Times New Roman"/>
                      </a:endParaRPr>
                    </a:p>
                  </a:txBody>
                  <a:tcPr marL="0" marR="0" marT="36830" marB="0">
                    <a:lnL w="12700">
                      <a:solidFill>
                        <a:srgbClr val="404040"/>
                      </a:solidFill>
                      <a:prstDash val="solid"/>
                    </a:lnL>
                    <a:lnR w="12700">
                      <a:solidFill>
                        <a:srgbClr val="000000"/>
                      </a:solidFill>
                      <a:prstDash val="solid"/>
                    </a:lnR>
                    <a:lnT w="12700">
                      <a:solidFill>
                        <a:srgbClr val="404040"/>
                      </a:solidFill>
                      <a:prstDash val="solid"/>
                    </a:lnT>
                    <a:lnB w="12700">
                      <a:solidFill>
                        <a:srgbClr val="404040"/>
                      </a:solidFill>
                      <a:prstDash val="solid"/>
                    </a:lnB>
                    <a:solidFill>
                      <a:srgbClr val="E2F0D9"/>
                    </a:solidFill>
                  </a:tcPr>
                </a:tc>
                <a:tc>
                  <a:txBody>
                    <a:bodyPr/>
                    <a:lstStyle/>
                    <a:p>
                      <a:pPr marL="59055" marR="434975" indent="48895">
                        <a:lnSpc>
                          <a:spcPts val="2420"/>
                        </a:lnSpc>
                        <a:spcBef>
                          <a:spcPts val="165"/>
                        </a:spcBef>
                      </a:pPr>
                      <a:r>
                        <a:rPr sz="1550" dirty="0">
                          <a:latin typeface="Times New Roman"/>
                          <a:cs typeface="Times New Roman"/>
                        </a:rPr>
                        <a:t>Potential cause of an unwanted incident, which may </a:t>
                      </a:r>
                      <a:r>
                        <a:rPr sz="1550" spc="-375" dirty="0">
                          <a:latin typeface="Times New Roman"/>
                          <a:cs typeface="Times New Roman"/>
                        </a:rPr>
                        <a:t> </a:t>
                      </a:r>
                      <a:r>
                        <a:rPr sz="1550" dirty="0">
                          <a:latin typeface="Times New Roman"/>
                          <a:cs typeface="Times New Roman"/>
                        </a:rPr>
                        <a:t>result in harm to the ICT</a:t>
                      </a:r>
                      <a:r>
                        <a:rPr sz="1550" spc="-30" dirty="0">
                          <a:latin typeface="Times New Roman"/>
                          <a:cs typeface="Times New Roman"/>
                        </a:rPr>
                        <a:t> </a:t>
                      </a:r>
                      <a:r>
                        <a:rPr sz="1550" dirty="0">
                          <a:latin typeface="Times New Roman"/>
                          <a:cs typeface="Times New Roman"/>
                        </a:rPr>
                        <a:t>system or the </a:t>
                      </a:r>
                      <a:r>
                        <a:rPr sz="1550" spc="-5" dirty="0">
                          <a:latin typeface="Times New Roman"/>
                          <a:cs typeface="Times New Roman"/>
                        </a:rPr>
                        <a:t>organization</a:t>
                      </a:r>
                      <a:endParaRPr sz="1550">
                        <a:latin typeface="Times New Roman"/>
                        <a:cs typeface="Times New Roman"/>
                      </a:endParaRPr>
                    </a:p>
                    <a:p>
                      <a:pPr marL="59055" marR="1889125">
                        <a:lnSpc>
                          <a:spcPts val="2940"/>
                        </a:lnSpc>
                        <a:spcBef>
                          <a:spcPts val="90"/>
                        </a:spcBef>
                      </a:pPr>
                      <a:r>
                        <a:rPr sz="1550" dirty="0">
                          <a:latin typeface="Times New Roman"/>
                          <a:cs typeface="Times New Roman"/>
                        </a:rPr>
                        <a:t>Frequency of occurrence </a:t>
                      </a:r>
                      <a:r>
                        <a:rPr sz="1550" spc="5" dirty="0">
                          <a:latin typeface="Times New Roman"/>
                          <a:cs typeface="Times New Roman"/>
                        </a:rPr>
                        <a:t> </a:t>
                      </a:r>
                      <a:r>
                        <a:rPr sz="1550" dirty="0">
                          <a:latin typeface="Times New Roman"/>
                          <a:cs typeface="Times New Roman"/>
                        </a:rPr>
                        <a:t>Consequences</a:t>
                      </a:r>
                      <a:r>
                        <a:rPr sz="1550" spc="-15" dirty="0">
                          <a:latin typeface="Times New Roman"/>
                          <a:cs typeface="Times New Roman"/>
                        </a:rPr>
                        <a:t> </a:t>
                      </a:r>
                      <a:r>
                        <a:rPr sz="1550" dirty="0">
                          <a:latin typeface="Times New Roman"/>
                          <a:cs typeface="Times New Roman"/>
                        </a:rPr>
                        <a:t>of</a:t>
                      </a:r>
                      <a:r>
                        <a:rPr sz="1550" spc="-10" dirty="0">
                          <a:latin typeface="Times New Roman"/>
                          <a:cs typeface="Times New Roman"/>
                        </a:rPr>
                        <a:t> </a:t>
                      </a:r>
                      <a:r>
                        <a:rPr sz="1550" dirty="0">
                          <a:latin typeface="Times New Roman"/>
                          <a:cs typeface="Times New Roman"/>
                        </a:rPr>
                        <a:t>threat</a:t>
                      </a:r>
                      <a:r>
                        <a:rPr sz="1550" spc="-10" dirty="0">
                          <a:latin typeface="Times New Roman"/>
                          <a:cs typeface="Times New Roman"/>
                        </a:rPr>
                        <a:t> </a:t>
                      </a:r>
                      <a:r>
                        <a:rPr sz="1550" dirty="0">
                          <a:latin typeface="Times New Roman"/>
                          <a:cs typeface="Times New Roman"/>
                        </a:rPr>
                        <a:t>(if</a:t>
                      </a:r>
                      <a:r>
                        <a:rPr sz="1550" spc="-10" dirty="0">
                          <a:latin typeface="Times New Roman"/>
                          <a:cs typeface="Times New Roman"/>
                        </a:rPr>
                        <a:t> </a:t>
                      </a:r>
                      <a:r>
                        <a:rPr sz="1550" dirty="0">
                          <a:latin typeface="Times New Roman"/>
                          <a:cs typeface="Times New Roman"/>
                        </a:rPr>
                        <a:t>occurs)</a:t>
                      </a:r>
                      <a:endParaRPr sz="1550">
                        <a:latin typeface="Times New Roman"/>
                        <a:cs typeface="Times New Roman"/>
                      </a:endParaRPr>
                    </a:p>
                  </a:txBody>
                  <a:tcPr marL="0" marR="0" marT="20955" marB="0">
                    <a:lnL w="12700">
                      <a:solidFill>
                        <a:srgbClr val="000000"/>
                      </a:solidFill>
                      <a:prstDash val="solid"/>
                    </a:lnL>
                    <a:lnR w="12700">
                      <a:solidFill>
                        <a:srgbClr val="404040"/>
                      </a:solidFill>
                      <a:prstDash val="solid"/>
                    </a:lnR>
                    <a:lnT w="12700">
                      <a:solidFill>
                        <a:srgbClr val="404040"/>
                      </a:solidFill>
                      <a:prstDash val="solid"/>
                    </a:lnT>
                    <a:lnB w="12700">
                      <a:solidFill>
                        <a:srgbClr val="404040"/>
                      </a:solidFill>
                      <a:prstDash val="solid"/>
                    </a:lnB>
                    <a:solidFill>
                      <a:srgbClr val="E2F0D9"/>
                    </a:solidFill>
                  </a:tcPr>
                </a:tc>
                <a:extLst>
                  <a:ext uri="{0D108BD9-81ED-4DB2-BD59-A6C34878D82A}">
                    <a16:rowId xmlns:a16="http://schemas.microsoft.com/office/drawing/2014/main" val="10001"/>
                  </a:ext>
                </a:extLst>
              </a:tr>
              <a:tr h="730060">
                <a:tc>
                  <a:txBody>
                    <a:bodyPr/>
                    <a:lstStyle/>
                    <a:p>
                      <a:pPr marL="59055">
                        <a:lnSpc>
                          <a:spcPct val="100000"/>
                        </a:lnSpc>
                        <a:spcBef>
                          <a:spcPts val="535"/>
                        </a:spcBef>
                      </a:pPr>
                      <a:r>
                        <a:rPr sz="1550" b="1" spc="-5" dirty="0">
                          <a:solidFill>
                            <a:srgbClr val="0070C0"/>
                          </a:solidFill>
                          <a:latin typeface="Times New Roman"/>
                          <a:cs typeface="Times New Roman"/>
                        </a:rPr>
                        <a:t>Countermeasure/</a:t>
                      </a:r>
                      <a:endParaRPr sz="1550">
                        <a:latin typeface="Times New Roman"/>
                        <a:cs typeface="Times New Roman"/>
                      </a:endParaRPr>
                    </a:p>
                    <a:p>
                      <a:pPr marL="59055">
                        <a:lnSpc>
                          <a:spcPct val="100000"/>
                        </a:lnSpc>
                        <a:spcBef>
                          <a:spcPts val="1080"/>
                        </a:spcBef>
                      </a:pPr>
                      <a:r>
                        <a:rPr sz="1550" b="1" spc="-5" dirty="0">
                          <a:solidFill>
                            <a:srgbClr val="0070C0"/>
                          </a:solidFill>
                          <a:latin typeface="Times New Roman"/>
                          <a:cs typeface="Times New Roman"/>
                        </a:rPr>
                        <a:t>Control</a:t>
                      </a:r>
                      <a:endParaRPr sz="1550">
                        <a:latin typeface="Times New Roman"/>
                        <a:cs typeface="Times New Roman"/>
                      </a:endParaRPr>
                    </a:p>
                  </a:txBody>
                  <a:tcPr marL="0" marR="0" marT="67945" marB="0">
                    <a:lnL w="12700">
                      <a:solidFill>
                        <a:srgbClr val="404040"/>
                      </a:solidFill>
                      <a:prstDash val="solid"/>
                    </a:lnL>
                    <a:lnR w="12700">
                      <a:solidFill>
                        <a:srgbClr val="000000"/>
                      </a:solidFill>
                      <a:prstDash val="solid"/>
                    </a:lnR>
                    <a:lnT w="12700">
                      <a:solidFill>
                        <a:srgbClr val="404040"/>
                      </a:solidFill>
                      <a:prstDash val="solid"/>
                    </a:lnT>
                    <a:lnB w="12700">
                      <a:solidFill>
                        <a:srgbClr val="404040"/>
                      </a:solidFill>
                      <a:prstDash val="solid"/>
                    </a:lnB>
                    <a:solidFill>
                      <a:srgbClr val="E2F0D9"/>
                    </a:solidFill>
                  </a:tcPr>
                </a:tc>
                <a:tc>
                  <a:txBody>
                    <a:bodyPr/>
                    <a:lstStyle/>
                    <a:p>
                      <a:pPr marL="59055" marR="83820">
                        <a:lnSpc>
                          <a:spcPct val="130100"/>
                        </a:lnSpc>
                        <a:spcBef>
                          <a:spcPts val="235"/>
                        </a:spcBef>
                      </a:pPr>
                      <a:r>
                        <a:rPr sz="1550" dirty="0">
                          <a:latin typeface="Times New Roman"/>
                          <a:cs typeface="Times New Roman"/>
                        </a:rPr>
                        <a:t>The action(s)</a:t>
                      </a:r>
                      <a:r>
                        <a:rPr sz="1550" spc="5" dirty="0">
                          <a:latin typeface="Times New Roman"/>
                          <a:cs typeface="Times New Roman"/>
                        </a:rPr>
                        <a:t> </a:t>
                      </a:r>
                      <a:r>
                        <a:rPr sz="1550" dirty="0">
                          <a:latin typeface="Times New Roman"/>
                          <a:cs typeface="Times New Roman"/>
                        </a:rPr>
                        <a:t>(software, procedure, technique) to protect </a:t>
                      </a:r>
                      <a:r>
                        <a:rPr sz="1550" spc="-375" dirty="0">
                          <a:latin typeface="Times New Roman"/>
                          <a:cs typeface="Times New Roman"/>
                        </a:rPr>
                        <a:t> </a:t>
                      </a:r>
                      <a:r>
                        <a:rPr sz="1550" dirty="0">
                          <a:latin typeface="Times New Roman"/>
                          <a:cs typeface="Times New Roman"/>
                        </a:rPr>
                        <a:t>an</a:t>
                      </a:r>
                      <a:r>
                        <a:rPr sz="1550" spc="-5" dirty="0">
                          <a:latin typeface="Times New Roman"/>
                          <a:cs typeface="Times New Roman"/>
                        </a:rPr>
                        <a:t> </a:t>
                      </a:r>
                      <a:r>
                        <a:rPr sz="1550" dirty="0">
                          <a:latin typeface="Times New Roman"/>
                          <a:cs typeface="Times New Roman"/>
                        </a:rPr>
                        <a:t>asset from a threat</a:t>
                      </a:r>
                      <a:r>
                        <a:rPr sz="1550" spc="-5" dirty="0">
                          <a:latin typeface="Times New Roman"/>
                          <a:cs typeface="Times New Roman"/>
                        </a:rPr>
                        <a:t> </a:t>
                      </a:r>
                      <a:r>
                        <a:rPr sz="1550" dirty="0">
                          <a:latin typeface="Times New Roman"/>
                          <a:cs typeface="Times New Roman"/>
                        </a:rPr>
                        <a:t>to be exploited</a:t>
                      </a:r>
                      <a:endParaRPr sz="1550">
                        <a:latin typeface="Times New Roman"/>
                        <a:cs typeface="Times New Roman"/>
                      </a:endParaRPr>
                    </a:p>
                  </a:txBody>
                  <a:tcPr marL="0" marR="0" marT="29845" marB="0">
                    <a:lnL w="12700">
                      <a:solidFill>
                        <a:srgbClr val="000000"/>
                      </a:solidFill>
                      <a:prstDash val="solid"/>
                    </a:lnL>
                    <a:lnR w="12700">
                      <a:solidFill>
                        <a:srgbClr val="404040"/>
                      </a:solidFill>
                      <a:prstDash val="solid"/>
                    </a:lnR>
                    <a:lnT w="12700">
                      <a:solidFill>
                        <a:srgbClr val="404040"/>
                      </a:solidFill>
                      <a:prstDash val="solid"/>
                    </a:lnT>
                    <a:lnB w="12700">
                      <a:solidFill>
                        <a:srgbClr val="404040"/>
                      </a:solidFill>
                      <a:prstDash val="solid"/>
                    </a:lnB>
                    <a:solidFill>
                      <a:srgbClr val="E2F0D9"/>
                    </a:solidFill>
                  </a:tcPr>
                </a:tc>
                <a:extLst>
                  <a:ext uri="{0D108BD9-81ED-4DB2-BD59-A6C34878D82A}">
                    <a16:rowId xmlns:a16="http://schemas.microsoft.com/office/drawing/2014/main" val="10002"/>
                  </a:ext>
                </a:extLst>
              </a:tr>
              <a:tr h="1408551">
                <a:tc>
                  <a:txBody>
                    <a:bodyPr/>
                    <a:lstStyle/>
                    <a:p>
                      <a:pPr>
                        <a:lnSpc>
                          <a:spcPct val="100000"/>
                        </a:lnSpc>
                      </a:pPr>
                      <a:endParaRPr sz="1700">
                        <a:latin typeface="Times New Roman"/>
                        <a:cs typeface="Times New Roman"/>
                      </a:endParaRPr>
                    </a:p>
                    <a:p>
                      <a:pPr marL="59055">
                        <a:lnSpc>
                          <a:spcPct val="100000"/>
                        </a:lnSpc>
                        <a:spcBef>
                          <a:spcPts val="1215"/>
                        </a:spcBef>
                      </a:pPr>
                      <a:r>
                        <a:rPr sz="1550" b="1" spc="-10" dirty="0">
                          <a:solidFill>
                            <a:srgbClr val="0070C0"/>
                          </a:solidFill>
                          <a:latin typeface="Times New Roman"/>
                          <a:cs typeface="Times New Roman"/>
                        </a:rPr>
                        <a:t>Vulnerability</a:t>
                      </a:r>
                      <a:endParaRPr sz="1550">
                        <a:latin typeface="Times New Roman"/>
                        <a:cs typeface="Times New Roman"/>
                      </a:endParaRPr>
                    </a:p>
                    <a:p>
                      <a:pPr marL="59055">
                        <a:lnSpc>
                          <a:spcPct val="100000"/>
                        </a:lnSpc>
                        <a:spcBef>
                          <a:spcPts val="1080"/>
                        </a:spcBef>
                      </a:pPr>
                      <a:r>
                        <a:rPr sz="1550" i="1" spc="-10" dirty="0">
                          <a:solidFill>
                            <a:srgbClr val="0070C0"/>
                          </a:solidFill>
                          <a:latin typeface="Times New Roman"/>
                          <a:cs typeface="Times New Roman"/>
                        </a:rPr>
                        <a:t>Vulnerability</a:t>
                      </a:r>
                      <a:r>
                        <a:rPr sz="1550" i="1" spc="-30" dirty="0">
                          <a:solidFill>
                            <a:srgbClr val="0070C0"/>
                          </a:solidFill>
                          <a:latin typeface="Times New Roman"/>
                          <a:cs typeface="Times New Roman"/>
                        </a:rPr>
                        <a:t> </a:t>
                      </a:r>
                      <a:r>
                        <a:rPr sz="1550" i="1" dirty="0">
                          <a:solidFill>
                            <a:srgbClr val="0070C0"/>
                          </a:solidFill>
                          <a:latin typeface="Times New Roman"/>
                          <a:cs typeface="Times New Roman"/>
                        </a:rPr>
                        <a:t>level</a:t>
                      </a:r>
                      <a:endParaRPr sz="1550">
                        <a:latin typeface="Times New Roman"/>
                        <a:cs typeface="Times New Roman"/>
                      </a:endParaRPr>
                    </a:p>
                  </a:txBody>
                  <a:tcPr marL="0" marR="0" marT="0" marB="0">
                    <a:lnL w="12700">
                      <a:solidFill>
                        <a:srgbClr val="404040"/>
                      </a:solidFill>
                      <a:prstDash val="solid"/>
                    </a:lnL>
                    <a:lnR w="12700">
                      <a:solidFill>
                        <a:srgbClr val="000000"/>
                      </a:solidFill>
                      <a:prstDash val="solid"/>
                    </a:lnR>
                    <a:lnT w="12700">
                      <a:solidFill>
                        <a:srgbClr val="404040"/>
                      </a:solidFill>
                      <a:prstDash val="solid"/>
                    </a:lnT>
                    <a:lnB w="12700">
                      <a:solidFill>
                        <a:srgbClr val="404040"/>
                      </a:solidFill>
                      <a:prstDash val="solid"/>
                    </a:lnB>
                    <a:solidFill>
                      <a:srgbClr val="E2F0D9"/>
                    </a:solidFill>
                  </a:tcPr>
                </a:tc>
                <a:tc>
                  <a:txBody>
                    <a:bodyPr/>
                    <a:lstStyle/>
                    <a:p>
                      <a:pPr marL="59055" marR="550545">
                        <a:lnSpc>
                          <a:spcPct val="130100"/>
                        </a:lnSpc>
                        <a:spcBef>
                          <a:spcPts val="1485"/>
                        </a:spcBef>
                      </a:pPr>
                      <a:r>
                        <a:rPr sz="1550" dirty="0">
                          <a:latin typeface="Times New Roman"/>
                          <a:cs typeface="Times New Roman"/>
                        </a:rPr>
                        <a:t>A</a:t>
                      </a:r>
                      <a:r>
                        <a:rPr sz="1550" spc="-90" dirty="0">
                          <a:latin typeface="Times New Roman"/>
                          <a:cs typeface="Times New Roman"/>
                        </a:rPr>
                        <a:t> </a:t>
                      </a:r>
                      <a:r>
                        <a:rPr sz="1550" dirty="0">
                          <a:latin typeface="Times New Roman"/>
                          <a:cs typeface="Times New Roman"/>
                        </a:rPr>
                        <a:t>weakness of</a:t>
                      </a:r>
                      <a:r>
                        <a:rPr sz="1550" spc="-5" dirty="0">
                          <a:latin typeface="Times New Roman"/>
                          <a:cs typeface="Times New Roman"/>
                        </a:rPr>
                        <a:t> </a:t>
                      </a:r>
                      <a:r>
                        <a:rPr sz="1550" dirty="0">
                          <a:latin typeface="Times New Roman"/>
                          <a:cs typeface="Times New Roman"/>
                        </a:rPr>
                        <a:t>an asset</a:t>
                      </a:r>
                      <a:r>
                        <a:rPr sz="1550" spc="-5" dirty="0">
                          <a:latin typeface="Times New Roman"/>
                          <a:cs typeface="Times New Roman"/>
                        </a:rPr>
                        <a:t> </a:t>
                      </a:r>
                      <a:r>
                        <a:rPr sz="1550" dirty="0">
                          <a:latin typeface="Times New Roman"/>
                          <a:cs typeface="Times New Roman"/>
                        </a:rPr>
                        <a:t>that can</a:t>
                      </a:r>
                      <a:r>
                        <a:rPr sz="1550" spc="-5" dirty="0">
                          <a:latin typeface="Times New Roman"/>
                          <a:cs typeface="Times New Roman"/>
                        </a:rPr>
                        <a:t> </a:t>
                      </a:r>
                      <a:r>
                        <a:rPr sz="1550" dirty="0">
                          <a:latin typeface="Times New Roman"/>
                          <a:cs typeface="Times New Roman"/>
                        </a:rPr>
                        <a:t>be exploited</a:t>
                      </a:r>
                      <a:r>
                        <a:rPr sz="1550" spc="-5" dirty="0">
                          <a:latin typeface="Times New Roman"/>
                          <a:cs typeface="Times New Roman"/>
                        </a:rPr>
                        <a:t> </a:t>
                      </a:r>
                      <a:r>
                        <a:rPr sz="1550" dirty="0">
                          <a:latin typeface="Times New Roman"/>
                          <a:cs typeface="Times New Roman"/>
                        </a:rPr>
                        <a:t>by the </a:t>
                      </a:r>
                      <a:r>
                        <a:rPr sz="1550" spc="-375" dirty="0">
                          <a:latin typeface="Times New Roman"/>
                          <a:cs typeface="Times New Roman"/>
                        </a:rPr>
                        <a:t> </a:t>
                      </a:r>
                      <a:r>
                        <a:rPr sz="1550" dirty="0">
                          <a:latin typeface="Times New Roman"/>
                          <a:cs typeface="Times New Roman"/>
                        </a:rPr>
                        <a:t>threat</a:t>
                      </a:r>
                      <a:endParaRPr sz="1550">
                        <a:latin typeface="Times New Roman"/>
                        <a:cs typeface="Times New Roman"/>
                      </a:endParaRPr>
                    </a:p>
                    <a:p>
                      <a:pPr marL="59055">
                        <a:lnSpc>
                          <a:spcPct val="100000"/>
                        </a:lnSpc>
                        <a:spcBef>
                          <a:spcPts val="1080"/>
                        </a:spcBef>
                      </a:pPr>
                      <a:r>
                        <a:rPr sz="1550" dirty="0">
                          <a:latin typeface="Times New Roman"/>
                          <a:cs typeface="Times New Roman"/>
                        </a:rPr>
                        <a:t>How</a:t>
                      </a:r>
                      <a:r>
                        <a:rPr sz="1550" spc="-5" dirty="0">
                          <a:latin typeface="Times New Roman"/>
                          <a:cs typeface="Times New Roman"/>
                        </a:rPr>
                        <a:t> </a:t>
                      </a:r>
                      <a:r>
                        <a:rPr sz="1550" dirty="0">
                          <a:latin typeface="Times New Roman"/>
                          <a:cs typeface="Times New Roman"/>
                        </a:rPr>
                        <a:t>much</a:t>
                      </a:r>
                      <a:r>
                        <a:rPr sz="1550" spc="-5" dirty="0">
                          <a:latin typeface="Times New Roman"/>
                          <a:cs typeface="Times New Roman"/>
                        </a:rPr>
                        <a:t> </a:t>
                      </a:r>
                      <a:r>
                        <a:rPr sz="1550" dirty="0">
                          <a:latin typeface="Times New Roman"/>
                          <a:cs typeface="Times New Roman"/>
                        </a:rPr>
                        <a:t>exposed is</a:t>
                      </a:r>
                      <a:r>
                        <a:rPr sz="1550" spc="-5" dirty="0">
                          <a:latin typeface="Times New Roman"/>
                          <a:cs typeface="Times New Roman"/>
                        </a:rPr>
                        <a:t> </a:t>
                      </a:r>
                      <a:r>
                        <a:rPr sz="1550" dirty="0">
                          <a:latin typeface="Times New Roman"/>
                          <a:cs typeface="Times New Roman"/>
                        </a:rPr>
                        <a:t>the asset(s)</a:t>
                      </a:r>
                      <a:r>
                        <a:rPr sz="1550" spc="-5" dirty="0">
                          <a:latin typeface="Times New Roman"/>
                          <a:cs typeface="Times New Roman"/>
                        </a:rPr>
                        <a:t> </a:t>
                      </a:r>
                      <a:r>
                        <a:rPr sz="1550" dirty="0">
                          <a:latin typeface="Times New Roman"/>
                          <a:cs typeface="Times New Roman"/>
                        </a:rPr>
                        <a:t>to</a:t>
                      </a:r>
                      <a:r>
                        <a:rPr sz="1550" spc="-5" dirty="0">
                          <a:latin typeface="Times New Roman"/>
                          <a:cs typeface="Times New Roman"/>
                        </a:rPr>
                        <a:t> </a:t>
                      </a:r>
                      <a:r>
                        <a:rPr sz="1550" dirty="0">
                          <a:latin typeface="Times New Roman"/>
                          <a:cs typeface="Times New Roman"/>
                        </a:rPr>
                        <a:t>the threat</a:t>
                      </a:r>
                      <a:endParaRPr sz="1550">
                        <a:latin typeface="Times New Roman"/>
                        <a:cs typeface="Times New Roman"/>
                      </a:endParaRPr>
                    </a:p>
                  </a:txBody>
                  <a:tcPr marL="0" marR="0" marT="188595" marB="0">
                    <a:lnL w="12700">
                      <a:solidFill>
                        <a:srgbClr val="000000"/>
                      </a:solidFill>
                      <a:prstDash val="solid"/>
                    </a:lnL>
                    <a:lnR w="12700">
                      <a:solidFill>
                        <a:srgbClr val="404040"/>
                      </a:solidFill>
                      <a:prstDash val="solid"/>
                    </a:lnR>
                    <a:lnT w="12700">
                      <a:solidFill>
                        <a:srgbClr val="404040"/>
                      </a:solidFill>
                      <a:prstDash val="solid"/>
                    </a:lnT>
                    <a:lnB w="12700">
                      <a:solidFill>
                        <a:srgbClr val="404040"/>
                      </a:solidFill>
                      <a:prstDash val="solid"/>
                    </a:lnB>
                    <a:solidFill>
                      <a:srgbClr val="E2F0D9"/>
                    </a:solidFill>
                  </a:tcPr>
                </a:tc>
                <a:extLst>
                  <a:ext uri="{0D108BD9-81ED-4DB2-BD59-A6C34878D82A}">
                    <a16:rowId xmlns:a16="http://schemas.microsoft.com/office/drawing/2014/main" val="10003"/>
                  </a:ext>
                </a:extLst>
              </a:tr>
              <a:tr h="585534">
                <a:tc>
                  <a:txBody>
                    <a:bodyPr/>
                    <a:lstStyle/>
                    <a:p>
                      <a:pPr marL="59055">
                        <a:lnSpc>
                          <a:spcPct val="100000"/>
                        </a:lnSpc>
                        <a:spcBef>
                          <a:spcPts val="1410"/>
                        </a:spcBef>
                      </a:pPr>
                      <a:r>
                        <a:rPr sz="1550" b="1" dirty="0">
                          <a:solidFill>
                            <a:srgbClr val="0070C0"/>
                          </a:solidFill>
                          <a:latin typeface="Times New Roman"/>
                          <a:cs typeface="Times New Roman"/>
                        </a:rPr>
                        <a:t>Risk</a:t>
                      </a:r>
                      <a:r>
                        <a:rPr sz="1550" b="1" spc="-40" dirty="0">
                          <a:solidFill>
                            <a:srgbClr val="0070C0"/>
                          </a:solidFill>
                          <a:latin typeface="Times New Roman"/>
                          <a:cs typeface="Times New Roman"/>
                        </a:rPr>
                        <a:t> </a:t>
                      </a:r>
                      <a:r>
                        <a:rPr sz="1550" b="1" dirty="0">
                          <a:solidFill>
                            <a:srgbClr val="0070C0"/>
                          </a:solidFill>
                          <a:latin typeface="Times New Roman"/>
                          <a:cs typeface="Times New Roman"/>
                        </a:rPr>
                        <a:t>level</a:t>
                      </a:r>
                      <a:endParaRPr sz="1550">
                        <a:latin typeface="Times New Roman"/>
                        <a:cs typeface="Times New Roman"/>
                      </a:endParaRPr>
                    </a:p>
                  </a:txBody>
                  <a:tcPr marL="0" marR="0" marT="179070" marB="0">
                    <a:lnL w="12700">
                      <a:solidFill>
                        <a:srgbClr val="404040"/>
                      </a:solidFill>
                      <a:prstDash val="solid"/>
                    </a:lnL>
                    <a:lnR w="12700">
                      <a:solidFill>
                        <a:srgbClr val="000000"/>
                      </a:solidFill>
                      <a:prstDash val="solid"/>
                    </a:lnR>
                    <a:lnT w="12700">
                      <a:solidFill>
                        <a:srgbClr val="404040"/>
                      </a:solidFill>
                      <a:prstDash val="solid"/>
                    </a:lnT>
                    <a:lnB w="12700">
                      <a:solidFill>
                        <a:srgbClr val="404040"/>
                      </a:solidFill>
                      <a:prstDash val="solid"/>
                    </a:lnB>
                    <a:solidFill>
                      <a:srgbClr val="E2F0D9"/>
                    </a:solidFill>
                  </a:tcPr>
                </a:tc>
                <a:tc>
                  <a:txBody>
                    <a:bodyPr/>
                    <a:lstStyle/>
                    <a:p>
                      <a:pPr marL="59055">
                        <a:lnSpc>
                          <a:spcPct val="100000"/>
                        </a:lnSpc>
                        <a:spcBef>
                          <a:spcPts val="290"/>
                        </a:spcBef>
                      </a:pPr>
                      <a:r>
                        <a:rPr sz="1550" dirty="0">
                          <a:latin typeface="Times New Roman"/>
                          <a:cs typeface="Times New Roman"/>
                        </a:rPr>
                        <a:t>Combination</a:t>
                      </a:r>
                      <a:r>
                        <a:rPr sz="1550" spc="-5" dirty="0">
                          <a:latin typeface="Times New Roman"/>
                          <a:cs typeface="Times New Roman"/>
                        </a:rPr>
                        <a:t> </a:t>
                      </a:r>
                      <a:r>
                        <a:rPr sz="1550" dirty="0">
                          <a:latin typeface="Times New Roman"/>
                          <a:cs typeface="Times New Roman"/>
                        </a:rPr>
                        <a:t>of</a:t>
                      </a:r>
                      <a:r>
                        <a:rPr sz="1550" spc="380" dirty="0">
                          <a:latin typeface="Times New Roman"/>
                          <a:cs typeface="Times New Roman"/>
                        </a:rPr>
                        <a:t> </a:t>
                      </a:r>
                      <a:r>
                        <a:rPr sz="1550" dirty="0">
                          <a:latin typeface="Times New Roman"/>
                          <a:cs typeface="Times New Roman"/>
                        </a:rPr>
                        <a:t>threat level,</a:t>
                      </a:r>
                      <a:r>
                        <a:rPr sz="1550" spc="-5" dirty="0">
                          <a:latin typeface="Times New Roman"/>
                          <a:cs typeface="Times New Roman"/>
                        </a:rPr>
                        <a:t> </a:t>
                      </a:r>
                      <a:r>
                        <a:rPr sz="1550" dirty="0">
                          <a:latin typeface="Times New Roman"/>
                          <a:cs typeface="Times New Roman"/>
                        </a:rPr>
                        <a:t>impact level</a:t>
                      </a:r>
                      <a:r>
                        <a:rPr sz="1550" spc="-5" dirty="0">
                          <a:latin typeface="Times New Roman"/>
                          <a:cs typeface="Times New Roman"/>
                        </a:rPr>
                        <a:t> </a:t>
                      </a:r>
                      <a:r>
                        <a:rPr sz="1550" dirty="0">
                          <a:latin typeface="Times New Roman"/>
                          <a:cs typeface="Times New Roman"/>
                        </a:rPr>
                        <a:t>and</a:t>
                      </a:r>
                      <a:endParaRPr sz="1550">
                        <a:latin typeface="Times New Roman"/>
                        <a:cs typeface="Times New Roman"/>
                      </a:endParaRPr>
                    </a:p>
                    <a:p>
                      <a:pPr marL="59055">
                        <a:lnSpc>
                          <a:spcPts val="1800"/>
                        </a:lnSpc>
                        <a:spcBef>
                          <a:spcPts val="560"/>
                        </a:spcBef>
                      </a:pPr>
                      <a:r>
                        <a:rPr sz="1550" dirty="0">
                          <a:latin typeface="Times New Roman"/>
                          <a:cs typeface="Times New Roman"/>
                        </a:rPr>
                        <a:t>vulnerability</a:t>
                      </a:r>
                      <a:r>
                        <a:rPr sz="1550" spc="-35" dirty="0">
                          <a:latin typeface="Times New Roman"/>
                          <a:cs typeface="Times New Roman"/>
                        </a:rPr>
                        <a:t> </a:t>
                      </a:r>
                      <a:r>
                        <a:rPr sz="1550" dirty="0">
                          <a:latin typeface="Times New Roman"/>
                          <a:cs typeface="Times New Roman"/>
                        </a:rPr>
                        <a:t>level</a:t>
                      </a:r>
                      <a:endParaRPr sz="1550">
                        <a:latin typeface="Times New Roman"/>
                        <a:cs typeface="Times New Roman"/>
                      </a:endParaRPr>
                    </a:p>
                  </a:txBody>
                  <a:tcPr marL="0" marR="0" marT="36830" marB="0">
                    <a:lnL w="12700">
                      <a:solidFill>
                        <a:srgbClr val="000000"/>
                      </a:solidFill>
                      <a:prstDash val="solid"/>
                    </a:lnL>
                    <a:lnR w="12700">
                      <a:solidFill>
                        <a:srgbClr val="404040"/>
                      </a:solidFill>
                      <a:prstDash val="solid"/>
                    </a:lnR>
                    <a:lnT w="12700">
                      <a:solidFill>
                        <a:srgbClr val="404040"/>
                      </a:solidFill>
                      <a:prstDash val="solid"/>
                    </a:lnT>
                    <a:lnB w="12700">
                      <a:solidFill>
                        <a:srgbClr val="404040"/>
                      </a:solidFill>
                      <a:prstDash val="solid"/>
                    </a:lnB>
                    <a:solidFill>
                      <a:srgbClr val="E2F0D9"/>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64578" y="723900"/>
            <a:ext cx="4463415" cy="513080"/>
          </a:xfrm>
          <a:prstGeom prst="rect">
            <a:avLst/>
          </a:prstGeom>
        </p:spPr>
        <p:txBody>
          <a:bodyPr vert="horz" wrap="square" lIns="0" tIns="12700" rIns="0" bIns="0" rtlCol="0">
            <a:spAutoFit/>
          </a:bodyPr>
          <a:lstStyle/>
          <a:p>
            <a:pPr marL="12700">
              <a:lnSpc>
                <a:spcPct val="100000"/>
              </a:lnSpc>
              <a:spcBef>
                <a:spcPts val="100"/>
              </a:spcBef>
              <a:tabLst>
                <a:tab pos="2771775" algn="l"/>
              </a:tabLst>
            </a:pPr>
            <a:r>
              <a:rPr sz="3200" spc="-195" dirty="0">
                <a:solidFill>
                  <a:srgbClr val="3F6BB4"/>
                </a:solidFill>
              </a:rPr>
              <a:t>I</a:t>
            </a:r>
            <a:r>
              <a:rPr sz="3200" spc="-180" dirty="0">
                <a:solidFill>
                  <a:srgbClr val="3F6BB4"/>
                </a:solidFill>
              </a:rPr>
              <a:t>N</a:t>
            </a:r>
            <a:r>
              <a:rPr sz="3200" spc="-560" dirty="0">
                <a:solidFill>
                  <a:srgbClr val="3F6BB4"/>
                </a:solidFill>
              </a:rPr>
              <a:t>T</a:t>
            </a:r>
            <a:r>
              <a:rPr sz="3200" spc="-740" dirty="0">
                <a:solidFill>
                  <a:srgbClr val="3F6BB4"/>
                </a:solidFill>
              </a:rPr>
              <a:t>ERR</a:t>
            </a:r>
            <a:r>
              <a:rPr sz="3200" spc="-690" dirty="0">
                <a:solidFill>
                  <a:srgbClr val="3F6BB4"/>
                </a:solidFill>
              </a:rPr>
              <a:t>E</a:t>
            </a:r>
            <a:r>
              <a:rPr sz="3200" spc="-545" dirty="0">
                <a:solidFill>
                  <a:srgbClr val="3F6BB4"/>
                </a:solidFill>
              </a:rPr>
              <a:t>L</a:t>
            </a:r>
            <a:r>
              <a:rPr sz="3200" spc="-360" dirty="0">
                <a:solidFill>
                  <a:srgbClr val="3F6BB4"/>
                </a:solidFill>
              </a:rPr>
              <a:t>A</a:t>
            </a:r>
            <a:r>
              <a:rPr sz="3200" spc="-560" dirty="0">
                <a:solidFill>
                  <a:srgbClr val="3F6BB4"/>
                </a:solidFill>
              </a:rPr>
              <a:t>T</a:t>
            </a:r>
            <a:r>
              <a:rPr sz="3200" spc="-195" dirty="0">
                <a:solidFill>
                  <a:srgbClr val="3F6BB4"/>
                </a:solidFill>
              </a:rPr>
              <a:t>I</a:t>
            </a:r>
            <a:r>
              <a:rPr sz="3200" spc="-30" dirty="0">
                <a:solidFill>
                  <a:srgbClr val="3F6BB4"/>
                </a:solidFill>
              </a:rPr>
              <a:t>O</a:t>
            </a:r>
            <a:r>
              <a:rPr sz="3200" spc="-180" dirty="0">
                <a:solidFill>
                  <a:srgbClr val="3F6BB4"/>
                </a:solidFill>
              </a:rPr>
              <a:t>N</a:t>
            </a:r>
            <a:r>
              <a:rPr sz="3200" dirty="0">
                <a:solidFill>
                  <a:srgbClr val="3F6BB4"/>
                </a:solidFill>
              </a:rPr>
              <a:t>	</a:t>
            </a:r>
            <a:r>
              <a:rPr sz="3200" spc="-30" dirty="0">
                <a:solidFill>
                  <a:srgbClr val="3F6BB4"/>
                </a:solidFill>
              </a:rPr>
              <a:t>O</a:t>
            </a:r>
            <a:r>
              <a:rPr sz="3200" spc="-555" dirty="0">
                <a:solidFill>
                  <a:srgbClr val="3F6BB4"/>
                </a:solidFill>
              </a:rPr>
              <a:t>F</a:t>
            </a:r>
            <a:r>
              <a:rPr sz="3200" spc="35" dirty="0">
                <a:solidFill>
                  <a:srgbClr val="3F6BB4"/>
                </a:solidFill>
              </a:rPr>
              <a:t> </a:t>
            </a:r>
            <a:r>
              <a:rPr sz="3200" spc="-560" dirty="0">
                <a:solidFill>
                  <a:srgbClr val="3F6BB4"/>
                </a:solidFill>
              </a:rPr>
              <a:t>T</a:t>
            </a:r>
            <a:r>
              <a:rPr sz="3200" spc="-740" dirty="0">
                <a:solidFill>
                  <a:srgbClr val="3F6BB4"/>
                </a:solidFill>
              </a:rPr>
              <a:t>E</a:t>
            </a:r>
            <a:r>
              <a:rPr sz="3200" spc="-425" dirty="0">
                <a:solidFill>
                  <a:srgbClr val="3F6BB4"/>
                </a:solidFill>
              </a:rPr>
              <a:t>R</a:t>
            </a:r>
            <a:r>
              <a:rPr sz="3200" spc="-495" dirty="0">
                <a:solidFill>
                  <a:srgbClr val="3F6BB4"/>
                </a:solidFill>
              </a:rPr>
              <a:t>M</a:t>
            </a:r>
            <a:r>
              <a:rPr sz="3200" spc="-535" dirty="0">
                <a:solidFill>
                  <a:srgbClr val="3F6BB4"/>
                </a:solidFill>
              </a:rPr>
              <a:t>S</a:t>
            </a:r>
            <a:endParaRPr sz="3200"/>
          </a:p>
        </p:txBody>
      </p:sp>
      <p:grpSp>
        <p:nvGrpSpPr>
          <p:cNvPr id="3" name="object 3"/>
          <p:cNvGrpSpPr/>
          <p:nvPr/>
        </p:nvGrpSpPr>
        <p:grpSpPr>
          <a:xfrm>
            <a:off x="3543300" y="1516063"/>
            <a:ext cx="1444625" cy="375285"/>
            <a:chOff x="3543300" y="1516063"/>
            <a:chExt cx="1444625" cy="375285"/>
          </a:xfrm>
        </p:grpSpPr>
        <p:sp>
          <p:nvSpPr>
            <p:cNvPr id="4" name="object 4"/>
            <p:cNvSpPr/>
            <p:nvPr/>
          </p:nvSpPr>
          <p:spPr>
            <a:xfrm>
              <a:off x="3568700" y="1541779"/>
              <a:ext cx="1419225" cy="349250"/>
            </a:xfrm>
            <a:custGeom>
              <a:avLst/>
              <a:gdLst/>
              <a:ahLst/>
              <a:cxnLst/>
              <a:rect l="l" t="t" r="r" b="b"/>
              <a:pathLst>
                <a:path w="1419225" h="349250">
                  <a:moveTo>
                    <a:pt x="1419225" y="0"/>
                  </a:moveTo>
                  <a:lnTo>
                    <a:pt x="1389062" y="0"/>
                  </a:lnTo>
                  <a:lnTo>
                    <a:pt x="1389062" y="5080"/>
                  </a:lnTo>
                  <a:lnTo>
                    <a:pt x="1389062" y="8890"/>
                  </a:lnTo>
                  <a:lnTo>
                    <a:pt x="1389062" y="318770"/>
                  </a:lnTo>
                  <a:lnTo>
                    <a:pt x="9525" y="318770"/>
                  </a:lnTo>
                  <a:lnTo>
                    <a:pt x="4762" y="318770"/>
                  </a:lnTo>
                  <a:lnTo>
                    <a:pt x="0" y="318770"/>
                  </a:lnTo>
                  <a:lnTo>
                    <a:pt x="0" y="339090"/>
                  </a:lnTo>
                  <a:lnTo>
                    <a:pt x="0" y="349250"/>
                  </a:lnTo>
                  <a:lnTo>
                    <a:pt x="1419225" y="349250"/>
                  </a:lnTo>
                  <a:lnTo>
                    <a:pt x="1419225" y="339090"/>
                  </a:lnTo>
                  <a:lnTo>
                    <a:pt x="1419225" y="8890"/>
                  </a:lnTo>
                  <a:lnTo>
                    <a:pt x="1419225" y="0"/>
                  </a:lnTo>
                  <a:close/>
                </a:path>
              </a:pathLst>
            </a:custGeom>
            <a:solidFill>
              <a:srgbClr val="808080"/>
            </a:solidFill>
          </p:spPr>
          <p:txBody>
            <a:bodyPr wrap="square" lIns="0" tIns="0" rIns="0" bIns="0" rtlCol="0"/>
            <a:lstStyle/>
            <a:p>
              <a:endParaRPr/>
            </a:p>
          </p:txBody>
        </p:sp>
        <p:sp>
          <p:nvSpPr>
            <p:cNvPr id="5" name="object 5"/>
            <p:cNvSpPr/>
            <p:nvPr/>
          </p:nvSpPr>
          <p:spPr>
            <a:xfrm>
              <a:off x="3548062" y="1520826"/>
              <a:ext cx="1409700" cy="339725"/>
            </a:xfrm>
            <a:custGeom>
              <a:avLst/>
              <a:gdLst/>
              <a:ahLst/>
              <a:cxnLst/>
              <a:rect l="l" t="t" r="r" b="b"/>
              <a:pathLst>
                <a:path w="1409700" h="339725">
                  <a:moveTo>
                    <a:pt x="1409700" y="0"/>
                  </a:moveTo>
                  <a:lnTo>
                    <a:pt x="0" y="0"/>
                  </a:lnTo>
                  <a:lnTo>
                    <a:pt x="0" y="339725"/>
                  </a:lnTo>
                  <a:lnTo>
                    <a:pt x="1409700" y="339725"/>
                  </a:lnTo>
                  <a:lnTo>
                    <a:pt x="1409700" y="0"/>
                  </a:lnTo>
                  <a:close/>
                </a:path>
              </a:pathLst>
            </a:custGeom>
            <a:solidFill>
              <a:srgbClr val="DABEED"/>
            </a:solidFill>
          </p:spPr>
          <p:txBody>
            <a:bodyPr wrap="square" lIns="0" tIns="0" rIns="0" bIns="0" rtlCol="0"/>
            <a:lstStyle/>
            <a:p>
              <a:endParaRPr/>
            </a:p>
          </p:txBody>
        </p:sp>
        <p:sp>
          <p:nvSpPr>
            <p:cNvPr id="6" name="object 6"/>
            <p:cNvSpPr/>
            <p:nvPr/>
          </p:nvSpPr>
          <p:spPr>
            <a:xfrm>
              <a:off x="3548062" y="1520826"/>
              <a:ext cx="1409700" cy="339725"/>
            </a:xfrm>
            <a:custGeom>
              <a:avLst/>
              <a:gdLst/>
              <a:ahLst/>
              <a:cxnLst/>
              <a:rect l="l" t="t" r="r" b="b"/>
              <a:pathLst>
                <a:path w="1409700" h="339725">
                  <a:moveTo>
                    <a:pt x="0" y="0"/>
                  </a:moveTo>
                  <a:lnTo>
                    <a:pt x="1409700" y="0"/>
                  </a:lnTo>
                  <a:lnTo>
                    <a:pt x="1409700" y="339725"/>
                  </a:lnTo>
                  <a:lnTo>
                    <a:pt x="0" y="339725"/>
                  </a:lnTo>
                  <a:lnTo>
                    <a:pt x="0" y="0"/>
                  </a:lnTo>
                  <a:close/>
                </a:path>
              </a:pathLst>
            </a:custGeom>
            <a:ln w="9525">
              <a:solidFill>
                <a:srgbClr val="000000"/>
              </a:solidFill>
            </a:ln>
          </p:spPr>
          <p:txBody>
            <a:bodyPr wrap="square" lIns="0" tIns="0" rIns="0" bIns="0" rtlCol="0"/>
            <a:lstStyle/>
            <a:p>
              <a:endParaRPr/>
            </a:p>
          </p:txBody>
        </p:sp>
      </p:grpSp>
      <p:sp>
        <p:nvSpPr>
          <p:cNvPr id="7" name="object 7"/>
          <p:cNvSpPr txBox="1"/>
          <p:nvPr/>
        </p:nvSpPr>
        <p:spPr>
          <a:xfrm>
            <a:off x="3806031" y="1554988"/>
            <a:ext cx="894080" cy="269240"/>
          </a:xfrm>
          <a:prstGeom prst="rect">
            <a:avLst/>
          </a:prstGeom>
        </p:spPr>
        <p:txBody>
          <a:bodyPr vert="horz" wrap="square" lIns="0" tIns="12700" rIns="0" bIns="0" rtlCol="0">
            <a:spAutoFit/>
          </a:bodyPr>
          <a:lstStyle/>
          <a:p>
            <a:pPr marL="12700">
              <a:lnSpc>
                <a:spcPct val="100000"/>
              </a:lnSpc>
              <a:spcBef>
                <a:spcPts val="100"/>
              </a:spcBef>
            </a:pPr>
            <a:r>
              <a:rPr sz="1600" b="1" spc="-5" dirty="0">
                <a:solidFill>
                  <a:srgbClr val="1F6B5A"/>
                </a:solidFill>
                <a:latin typeface="Verdana"/>
                <a:cs typeface="Verdana"/>
              </a:rPr>
              <a:t>Th</a:t>
            </a:r>
            <a:r>
              <a:rPr sz="1600" b="1" dirty="0">
                <a:solidFill>
                  <a:srgbClr val="1F6B5A"/>
                </a:solidFill>
                <a:latin typeface="Verdana"/>
                <a:cs typeface="Verdana"/>
              </a:rPr>
              <a:t>r</a:t>
            </a:r>
            <a:r>
              <a:rPr sz="1600" b="1" spc="-5" dirty="0">
                <a:solidFill>
                  <a:srgbClr val="1F6B5A"/>
                </a:solidFill>
                <a:latin typeface="Verdana"/>
                <a:cs typeface="Verdana"/>
              </a:rPr>
              <a:t>e</a:t>
            </a:r>
            <a:r>
              <a:rPr sz="1600" b="1" spc="5" dirty="0">
                <a:solidFill>
                  <a:srgbClr val="1F6B5A"/>
                </a:solidFill>
                <a:latin typeface="Verdana"/>
                <a:cs typeface="Verdana"/>
              </a:rPr>
              <a:t>a</a:t>
            </a:r>
            <a:r>
              <a:rPr sz="1600" b="1" spc="-5" dirty="0">
                <a:solidFill>
                  <a:srgbClr val="1F6B5A"/>
                </a:solidFill>
                <a:latin typeface="Verdana"/>
                <a:cs typeface="Verdana"/>
              </a:rPr>
              <a:t>t</a:t>
            </a:r>
            <a:r>
              <a:rPr sz="1600" b="1" dirty="0">
                <a:solidFill>
                  <a:srgbClr val="1F6B5A"/>
                </a:solidFill>
                <a:latin typeface="Verdana"/>
                <a:cs typeface="Verdana"/>
              </a:rPr>
              <a:t>s</a:t>
            </a:r>
            <a:endParaRPr sz="1600">
              <a:latin typeface="Verdana"/>
              <a:cs typeface="Verdana"/>
            </a:endParaRPr>
          </a:p>
        </p:txBody>
      </p:sp>
      <p:grpSp>
        <p:nvGrpSpPr>
          <p:cNvPr id="8" name="object 8"/>
          <p:cNvGrpSpPr/>
          <p:nvPr/>
        </p:nvGrpSpPr>
        <p:grpSpPr>
          <a:xfrm>
            <a:off x="6743700" y="1477962"/>
            <a:ext cx="2244725" cy="374015"/>
            <a:chOff x="6743700" y="1477962"/>
            <a:chExt cx="2244725" cy="374015"/>
          </a:xfrm>
        </p:grpSpPr>
        <p:sp>
          <p:nvSpPr>
            <p:cNvPr id="9" name="object 9"/>
            <p:cNvSpPr/>
            <p:nvPr/>
          </p:nvSpPr>
          <p:spPr>
            <a:xfrm>
              <a:off x="6769100" y="1503679"/>
              <a:ext cx="2219325" cy="347980"/>
            </a:xfrm>
            <a:custGeom>
              <a:avLst/>
              <a:gdLst/>
              <a:ahLst/>
              <a:cxnLst/>
              <a:rect l="l" t="t" r="r" b="b"/>
              <a:pathLst>
                <a:path w="2219325" h="347980">
                  <a:moveTo>
                    <a:pt x="2219325" y="0"/>
                  </a:moveTo>
                  <a:lnTo>
                    <a:pt x="2189162" y="0"/>
                  </a:lnTo>
                  <a:lnTo>
                    <a:pt x="2189162" y="5080"/>
                  </a:lnTo>
                  <a:lnTo>
                    <a:pt x="2189162" y="8890"/>
                  </a:lnTo>
                  <a:lnTo>
                    <a:pt x="2189162" y="317500"/>
                  </a:lnTo>
                  <a:lnTo>
                    <a:pt x="9525" y="317500"/>
                  </a:lnTo>
                  <a:lnTo>
                    <a:pt x="4762" y="317500"/>
                  </a:lnTo>
                  <a:lnTo>
                    <a:pt x="0" y="317500"/>
                  </a:lnTo>
                  <a:lnTo>
                    <a:pt x="0" y="337820"/>
                  </a:lnTo>
                  <a:lnTo>
                    <a:pt x="0" y="347980"/>
                  </a:lnTo>
                  <a:lnTo>
                    <a:pt x="2219325" y="347980"/>
                  </a:lnTo>
                  <a:lnTo>
                    <a:pt x="2219325" y="337820"/>
                  </a:lnTo>
                  <a:lnTo>
                    <a:pt x="2219325" y="8890"/>
                  </a:lnTo>
                  <a:lnTo>
                    <a:pt x="2219325" y="0"/>
                  </a:lnTo>
                  <a:close/>
                </a:path>
              </a:pathLst>
            </a:custGeom>
            <a:solidFill>
              <a:srgbClr val="808080"/>
            </a:solidFill>
          </p:spPr>
          <p:txBody>
            <a:bodyPr wrap="square" lIns="0" tIns="0" rIns="0" bIns="0" rtlCol="0"/>
            <a:lstStyle/>
            <a:p>
              <a:endParaRPr/>
            </a:p>
          </p:txBody>
        </p:sp>
        <p:sp>
          <p:nvSpPr>
            <p:cNvPr id="10" name="object 10"/>
            <p:cNvSpPr/>
            <p:nvPr/>
          </p:nvSpPr>
          <p:spPr>
            <a:xfrm>
              <a:off x="6748462" y="1482725"/>
              <a:ext cx="2209800" cy="338455"/>
            </a:xfrm>
            <a:custGeom>
              <a:avLst/>
              <a:gdLst/>
              <a:ahLst/>
              <a:cxnLst/>
              <a:rect l="l" t="t" r="r" b="b"/>
              <a:pathLst>
                <a:path w="2209800" h="338455">
                  <a:moveTo>
                    <a:pt x="2209800" y="0"/>
                  </a:moveTo>
                  <a:lnTo>
                    <a:pt x="0" y="0"/>
                  </a:lnTo>
                  <a:lnTo>
                    <a:pt x="0" y="338137"/>
                  </a:lnTo>
                  <a:lnTo>
                    <a:pt x="2209800" y="338137"/>
                  </a:lnTo>
                  <a:lnTo>
                    <a:pt x="2209800" y="0"/>
                  </a:lnTo>
                  <a:close/>
                </a:path>
              </a:pathLst>
            </a:custGeom>
            <a:solidFill>
              <a:srgbClr val="DABEED"/>
            </a:solidFill>
          </p:spPr>
          <p:txBody>
            <a:bodyPr wrap="square" lIns="0" tIns="0" rIns="0" bIns="0" rtlCol="0"/>
            <a:lstStyle/>
            <a:p>
              <a:endParaRPr/>
            </a:p>
          </p:txBody>
        </p:sp>
        <p:sp>
          <p:nvSpPr>
            <p:cNvPr id="11" name="object 11"/>
            <p:cNvSpPr/>
            <p:nvPr/>
          </p:nvSpPr>
          <p:spPr>
            <a:xfrm>
              <a:off x="6748462" y="1482725"/>
              <a:ext cx="2209800" cy="338455"/>
            </a:xfrm>
            <a:custGeom>
              <a:avLst/>
              <a:gdLst/>
              <a:ahLst/>
              <a:cxnLst/>
              <a:rect l="l" t="t" r="r" b="b"/>
              <a:pathLst>
                <a:path w="2209800" h="338455">
                  <a:moveTo>
                    <a:pt x="0" y="0"/>
                  </a:moveTo>
                  <a:lnTo>
                    <a:pt x="2209800" y="0"/>
                  </a:lnTo>
                  <a:lnTo>
                    <a:pt x="2209800" y="338138"/>
                  </a:lnTo>
                  <a:lnTo>
                    <a:pt x="0" y="338138"/>
                  </a:lnTo>
                  <a:lnTo>
                    <a:pt x="0" y="0"/>
                  </a:lnTo>
                  <a:close/>
                </a:path>
              </a:pathLst>
            </a:custGeom>
            <a:ln w="9525">
              <a:solidFill>
                <a:srgbClr val="000000"/>
              </a:solidFill>
            </a:ln>
          </p:spPr>
          <p:txBody>
            <a:bodyPr wrap="square" lIns="0" tIns="0" rIns="0" bIns="0" rtlCol="0"/>
            <a:lstStyle/>
            <a:p>
              <a:endParaRPr/>
            </a:p>
          </p:txBody>
        </p:sp>
      </p:grpSp>
      <p:sp>
        <p:nvSpPr>
          <p:cNvPr id="12" name="object 12"/>
          <p:cNvSpPr txBox="1"/>
          <p:nvPr/>
        </p:nvSpPr>
        <p:spPr>
          <a:xfrm>
            <a:off x="6748462" y="1515364"/>
            <a:ext cx="2209800" cy="269240"/>
          </a:xfrm>
          <a:prstGeom prst="rect">
            <a:avLst/>
          </a:prstGeom>
        </p:spPr>
        <p:txBody>
          <a:bodyPr vert="horz" wrap="square" lIns="0" tIns="12700" rIns="0" bIns="0" rtlCol="0">
            <a:spAutoFit/>
          </a:bodyPr>
          <a:lstStyle/>
          <a:p>
            <a:pPr marL="276225">
              <a:lnSpc>
                <a:spcPct val="100000"/>
              </a:lnSpc>
              <a:spcBef>
                <a:spcPts val="100"/>
              </a:spcBef>
            </a:pPr>
            <a:r>
              <a:rPr sz="1600" b="1" spc="-5" dirty="0">
                <a:solidFill>
                  <a:srgbClr val="1F6B5A"/>
                </a:solidFill>
                <a:latin typeface="Verdana"/>
                <a:cs typeface="Verdana"/>
              </a:rPr>
              <a:t>Vulnerabilities</a:t>
            </a:r>
            <a:endParaRPr sz="1600">
              <a:latin typeface="Verdana"/>
              <a:cs typeface="Verdana"/>
            </a:endParaRPr>
          </a:p>
        </p:txBody>
      </p:sp>
      <p:grpSp>
        <p:nvGrpSpPr>
          <p:cNvPr id="13" name="object 13"/>
          <p:cNvGrpSpPr/>
          <p:nvPr/>
        </p:nvGrpSpPr>
        <p:grpSpPr>
          <a:xfrm>
            <a:off x="4957762" y="1509713"/>
            <a:ext cx="1790700" cy="307975"/>
            <a:chOff x="4957762" y="1509713"/>
            <a:chExt cx="1790700" cy="307975"/>
          </a:xfrm>
        </p:grpSpPr>
        <p:sp>
          <p:nvSpPr>
            <p:cNvPr id="14" name="object 14"/>
            <p:cNvSpPr/>
            <p:nvPr/>
          </p:nvSpPr>
          <p:spPr>
            <a:xfrm>
              <a:off x="4957762" y="1622423"/>
              <a:ext cx="1790700" cy="127000"/>
            </a:xfrm>
            <a:custGeom>
              <a:avLst/>
              <a:gdLst/>
              <a:ahLst/>
              <a:cxnLst/>
              <a:rect l="l" t="t" r="r" b="b"/>
              <a:pathLst>
                <a:path w="1790700" h="127000">
                  <a:moveTo>
                    <a:pt x="1774825" y="55562"/>
                  </a:moveTo>
                  <a:lnTo>
                    <a:pt x="1676400" y="55562"/>
                  </a:lnTo>
                  <a:lnTo>
                    <a:pt x="1676400" y="71437"/>
                  </a:lnTo>
                  <a:lnTo>
                    <a:pt x="1663700" y="71437"/>
                  </a:lnTo>
                  <a:lnTo>
                    <a:pt x="1663700" y="127000"/>
                  </a:lnTo>
                  <a:lnTo>
                    <a:pt x="1790700" y="63500"/>
                  </a:lnTo>
                  <a:lnTo>
                    <a:pt x="1774825" y="55562"/>
                  </a:lnTo>
                  <a:close/>
                </a:path>
                <a:path w="1790700" h="127000">
                  <a:moveTo>
                    <a:pt x="1663700" y="55562"/>
                  </a:moveTo>
                  <a:lnTo>
                    <a:pt x="0" y="55563"/>
                  </a:lnTo>
                  <a:lnTo>
                    <a:pt x="0" y="71438"/>
                  </a:lnTo>
                  <a:lnTo>
                    <a:pt x="1663700" y="71437"/>
                  </a:lnTo>
                  <a:lnTo>
                    <a:pt x="1663700" y="55562"/>
                  </a:lnTo>
                  <a:close/>
                </a:path>
                <a:path w="1790700" h="127000">
                  <a:moveTo>
                    <a:pt x="1676400" y="55562"/>
                  </a:moveTo>
                  <a:lnTo>
                    <a:pt x="1663700" y="55562"/>
                  </a:lnTo>
                  <a:lnTo>
                    <a:pt x="1663700" y="71437"/>
                  </a:lnTo>
                  <a:lnTo>
                    <a:pt x="1676400" y="71437"/>
                  </a:lnTo>
                  <a:lnTo>
                    <a:pt x="1676400" y="55562"/>
                  </a:lnTo>
                  <a:close/>
                </a:path>
                <a:path w="1790700" h="127000">
                  <a:moveTo>
                    <a:pt x="1663700" y="0"/>
                  </a:moveTo>
                  <a:lnTo>
                    <a:pt x="1663700" y="55562"/>
                  </a:lnTo>
                  <a:lnTo>
                    <a:pt x="1774825" y="55562"/>
                  </a:lnTo>
                  <a:lnTo>
                    <a:pt x="1663700" y="0"/>
                  </a:lnTo>
                  <a:close/>
                </a:path>
              </a:pathLst>
            </a:custGeom>
            <a:solidFill>
              <a:srgbClr val="000000"/>
            </a:solidFill>
          </p:spPr>
          <p:txBody>
            <a:bodyPr wrap="square" lIns="0" tIns="0" rIns="0" bIns="0" rtlCol="0"/>
            <a:lstStyle/>
            <a:p>
              <a:endParaRPr/>
            </a:p>
          </p:txBody>
        </p:sp>
        <p:sp>
          <p:nvSpPr>
            <p:cNvPr id="15" name="object 15"/>
            <p:cNvSpPr/>
            <p:nvPr/>
          </p:nvSpPr>
          <p:spPr>
            <a:xfrm>
              <a:off x="5414962" y="1509713"/>
              <a:ext cx="875030" cy="307975"/>
            </a:xfrm>
            <a:custGeom>
              <a:avLst/>
              <a:gdLst/>
              <a:ahLst/>
              <a:cxnLst/>
              <a:rect l="l" t="t" r="r" b="b"/>
              <a:pathLst>
                <a:path w="875029" h="307975">
                  <a:moveTo>
                    <a:pt x="874712" y="0"/>
                  </a:moveTo>
                  <a:lnTo>
                    <a:pt x="0" y="0"/>
                  </a:lnTo>
                  <a:lnTo>
                    <a:pt x="0" y="307975"/>
                  </a:lnTo>
                  <a:lnTo>
                    <a:pt x="874712" y="307975"/>
                  </a:lnTo>
                  <a:lnTo>
                    <a:pt x="874712" y="0"/>
                  </a:lnTo>
                  <a:close/>
                </a:path>
              </a:pathLst>
            </a:custGeom>
            <a:solidFill>
              <a:srgbClr val="DABEED"/>
            </a:solidFill>
          </p:spPr>
          <p:txBody>
            <a:bodyPr wrap="square" lIns="0" tIns="0" rIns="0" bIns="0" rtlCol="0"/>
            <a:lstStyle/>
            <a:p>
              <a:endParaRPr/>
            </a:p>
          </p:txBody>
        </p:sp>
      </p:grpSp>
      <p:sp>
        <p:nvSpPr>
          <p:cNvPr id="16" name="object 16"/>
          <p:cNvSpPr txBox="1"/>
          <p:nvPr/>
        </p:nvSpPr>
        <p:spPr>
          <a:xfrm>
            <a:off x="5414962" y="1509713"/>
            <a:ext cx="875030" cy="307975"/>
          </a:xfrm>
          <a:prstGeom prst="rect">
            <a:avLst/>
          </a:prstGeom>
        </p:spPr>
        <p:txBody>
          <a:bodyPr vert="horz" wrap="square" lIns="0" tIns="46355" rIns="0" bIns="0" rtlCol="0">
            <a:spAutoFit/>
          </a:bodyPr>
          <a:lstStyle/>
          <a:p>
            <a:pPr marL="90805">
              <a:lnSpc>
                <a:spcPct val="100000"/>
              </a:lnSpc>
              <a:spcBef>
                <a:spcPts val="365"/>
              </a:spcBef>
            </a:pPr>
            <a:r>
              <a:rPr sz="1400" b="1" spc="-5" dirty="0">
                <a:solidFill>
                  <a:srgbClr val="1F6B5A"/>
                </a:solidFill>
                <a:latin typeface="Verdana"/>
                <a:cs typeface="Verdana"/>
              </a:rPr>
              <a:t>exploit</a:t>
            </a:r>
            <a:endParaRPr sz="1400">
              <a:latin typeface="Verdana"/>
              <a:cs typeface="Verdana"/>
            </a:endParaRPr>
          </a:p>
        </p:txBody>
      </p:sp>
      <p:grpSp>
        <p:nvGrpSpPr>
          <p:cNvPr id="17" name="object 17"/>
          <p:cNvGrpSpPr/>
          <p:nvPr/>
        </p:nvGrpSpPr>
        <p:grpSpPr>
          <a:xfrm>
            <a:off x="5349875" y="3684587"/>
            <a:ext cx="1221105" cy="619760"/>
            <a:chOff x="5349875" y="3684587"/>
            <a:chExt cx="1221105" cy="619760"/>
          </a:xfrm>
        </p:grpSpPr>
        <p:sp>
          <p:nvSpPr>
            <p:cNvPr id="18" name="object 18"/>
            <p:cNvSpPr/>
            <p:nvPr/>
          </p:nvSpPr>
          <p:spPr>
            <a:xfrm>
              <a:off x="5375275" y="3709669"/>
              <a:ext cx="1195705" cy="594360"/>
            </a:xfrm>
            <a:custGeom>
              <a:avLst/>
              <a:gdLst/>
              <a:ahLst/>
              <a:cxnLst/>
              <a:rect l="l" t="t" r="r" b="b"/>
              <a:pathLst>
                <a:path w="1195704" h="594360">
                  <a:moveTo>
                    <a:pt x="1195387" y="0"/>
                  </a:moveTo>
                  <a:lnTo>
                    <a:pt x="1165225" y="0"/>
                  </a:lnTo>
                  <a:lnTo>
                    <a:pt x="1165225" y="5080"/>
                  </a:lnTo>
                  <a:lnTo>
                    <a:pt x="1165225" y="10160"/>
                  </a:lnTo>
                  <a:lnTo>
                    <a:pt x="1165225" y="563880"/>
                  </a:lnTo>
                  <a:lnTo>
                    <a:pt x="9525" y="563880"/>
                  </a:lnTo>
                  <a:lnTo>
                    <a:pt x="4762" y="563880"/>
                  </a:lnTo>
                  <a:lnTo>
                    <a:pt x="0" y="563880"/>
                  </a:lnTo>
                  <a:lnTo>
                    <a:pt x="0" y="584200"/>
                  </a:lnTo>
                  <a:lnTo>
                    <a:pt x="0" y="594360"/>
                  </a:lnTo>
                  <a:lnTo>
                    <a:pt x="1195387" y="594360"/>
                  </a:lnTo>
                  <a:lnTo>
                    <a:pt x="1195387" y="584200"/>
                  </a:lnTo>
                  <a:lnTo>
                    <a:pt x="1195387" y="10160"/>
                  </a:lnTo>
                  <a:lnTo>
                    <a:pt x="1195387" y="0"/>
                  </a:lnTo>
                  <a:close/>
                </a:path>
              </a:pathLst>
            </a:custGeom>
            <a:solidFill>
              <a:srgbClr val="AABED7"/>
            </a:solidFill>
          </p:spPr>
          <p:txBody>
            <a:bodyPr wrap="square" lIns="0" tIns="0" rIns="0" bIns="0" rtlCol="0"/>
            <a:lstStyle/>
            <a:p>
              <a:endParaRPr/>
            </a:p>
          </p:txBody>
        </p:sp>
        <p:sp>
          <p:nvSpPr>
            <p:cNvPr id="19" name="object 19"/>
            <p:cNvSpPr/>
            <p:nvPr/>
          </p:nvSpPr>
          <p:spPr>
            <a:xfrm>
              <a:off x="5354637" y="3689350"/>
              <a:ext cx="1186180" cy="584200"/>
            </a:xfrm>
            <a:custGeom>
              <a:avLst/>
              <a:gdLst/>
              <a:ahLst/>
              <a:cxnLst/>
              <a:rect l="l" t="t" r="r" b="b"/>
              <a:pathLst>
                <a:path w="1186179" h="584200">
                  <a:moveTo>
                    <a:pt x="1185862" y="0"/>
                  </a:moveTo>
                  <a:lnTo>
                    <a:pt x="0" y="0"/>
                  </a:lnTo>
                  <a:lnTo>
                    <a:pt x="0" y="584200"/>
                  </a:lnTo>
                  <a:lnTo>
                    <a:pt x="1185862" y="584200"/>
                  </a:lnTo>
                  <a:lnTo>
                    <a:pt x="1185862" y="0"/>
                  </a:lnTo>
                  <a:close/>
                </a:path>
              </a:pathLst>
            </a:custGeom>
            <a:solidFill>
              <a:srgbClr val="DABEED"/>
            </a:solidFill>
          </p:spPr>
          <p:txBody>
            <a:bodyPr wrap="square" lIns="0" tIns="0" rIns="0" bIns="0" rtlCol="0"/>
            <a:lstStyle/>
            <a:p>
              <a:endParaRPr/>
            </a:p>
          </p:txBody>
        </p:sp>
        <p:sp>
          <p:nvSpPr>
            <p:cNvPr id="20" name="object 20"/>
            <p:cNvSpPr/>
            <p:nvPr/>
          </p:nvSpPr>
          <p:spPr>
            <a:xfrm>
              <a:off x="5354637" y="3689350"/>
              <a:ext cx="1186180" cy="584200"/>
            </a:xfrm>
            <a:custGeom>
              <a:avLst/>
              <a:gdLst/>
              <a:ahLst/>
              <a:cxnLst/>
              <a:rect l="l" t="t" r="r" b="b"/>
              <a:pathLst>
                <a:path w="1186179" h="584200">
                  <a:moveTo>
                    <a:pt x="0" y="0"/>
                  </a:moveTo>
                  <a:lnTo>
                    <a:pt x="1185862" y="0"/>
                  </a:lnTo>
                  <a:lnTo>
                    <a:pt x="1185862" y="584200"/>
                  </a:lnTo>
                  <a:lnTo>
                    <a:pt x="0" y="584200"/>
                  </a:lnTo>
                  <a:lnTo>
                    <a:pt x="0" y="0"/>
                  </a:lnTo>
                  <a:close/>
                </a:path>
              </a:pathLst>
            </a:custGeom>
            <a:ln w="9525">
              <a:solidFill>
                <a:srgbClr val="000000"/>
              </a:solidFill>
            </a:ln>
          </p:spPr>
          <p:txBody>
            <a:bodyPr wrap="square" lIns="0" tIns="0" rIns="0" bIns="0" rtlCol="0"/>
            <a:lstStyle/>
            <a:p>
              <a:endParaRPr/>
            </a:p>
          </p:txBody>
        </p:sp>
      </p:grpSp>
      <p:sp>
        <p:nvSpPr>
          <p:cNvPr id="21" name="object 21"/>
          <p:cNvSpPr txBox="1"/>
          <p:nvPr/>
        </p:nvSpPr>
        <p:spPr>
          <a:xfrm>
            <a:off x="5354637" y="3723132"/>
            <a:ext cx="1186180" cy="513080"/>
          </a:xfrm>
          <a:prstGeom prst="rect">
            <a:avLst/>
          </a:prstGeom>
        </p:spPr>
        <p:txBody>
          <a:bodyPr vert="horz" wrap="square" lIns="0" tIns="12700" rIns="0" bIns="0" rtlCol="0">
            <a:spAutoFit/>
          </a:bodyPr>
          <a:lstStyle/>
          <a:p>
            <a:pPr marL="106680">
              <a:lnSpc>
                <a:spcPct val="100000"/>
              </a:lnSpc>
              <a:spcBef>
                <a:spcPts val="100"/>
              </a:spcBef>
            </a:pPr>
            <a:r>
              <a:rPr sz="3200" b="1" dirty="0">
                <a:solidFill>
                  <a:srgbClr val="1F6B5A"/>
                </a:solidFill>
                <a:latin typeface="Verdana"/>
                <a:cs typeface="Verdana"/>
              </a:rPr>
              <a:t>Risk</a:t>
            </a:r>
            <a:endParaRPr sz="3200">
              <a:latin typeface="Verdana"/>
              <a:cs typeface="Verdana"/>
            </a:endParaRPr>
          </a:p>
        </p:txBody>
      </p:sp>
      <p:grpSp>
        <p:nvGrpSpPr>
          <p:cNvPr id="22" name="object 22"/>
          <p:cNvGrpSpPr/>
          <p:nvPr/>
        </p:nvGrpSpPr>
        <p:grpSpPr>
          <a:xfrm>
            <a:off x="7178676" y="5738813"/>
            <a:ext cx="1276350" cy="343535"/>
            <a:chOff x="7178676" y="5738813"/>
            <a:chExt cx="1276350" cy="343535"/>
          </a:xfrm>
        </p:grpSpPr>
        <p:sp>
          <p:nvSpPr>
            <p:cNvPr id="23" name="object 23"/>
            <p:cNvSpPr/>
            <p:nvPr/>
          </p:nvSpPr>
          <p:spPr>
            <a:xfrm>
              <a:off x="7204075" y="5764530"/>
              <a:ext cx="1250950" cy="317500"/>
            </a:xfrm>
            <a:custGeom>
              <a:avLst/>
              <a:gdLst/>
              <a:ahLst/>
              <a:cxnLst/>
              <a:rect l="l" t="t" r="r" b="b"/>
              <a:pathLst>
                <a:path w="1250950" h="317500">
                  <a:moveTo>
                    <a:pt x="1250950" y="0"/>
                  </a:moveTo>
                  <a:lnTo>
                    <a:pt x="1220787" y="0"/>
                  </a:lnTo>
                  <a:lnTo>
                    <a:pt x="1220787" y="5080"/>
                  </a:lnTo>
                  <a:lnTo>
                    <a:pt x="1220787" y="8890"/>
                  </a:lnTo>
                  <a:lnTo>
                    <a:pt x="1220787" y="287020"/>
                  </a:lnTo>
                  <a:lnTo>
                    <a:pt x="9525" y="287020"/>
                  </a:lnTo>
                  <a:lnTo>
                    <a:pt x="4762" y="287020"/>
                  </a:lnTo>
                  <a:lnTo>
                    <a:pt x="0" y="287020"/>
                  </a:lnTo>
                  <a:lnTo>
                    <a:pt x="0" y="307340"/>
                  </a:lnTo>
                  <a:lnTo>
                    <a:pt x="0" y="317500"/>
                  </a:lnTo>
                  <a:lnTo>
                    <a:pt x="1250950" y="317500"/>
                  </a:lnTo>
                  <a:lnTo>
                    <a:pt x="1250950" y="307340"/>
                  </a:lnTo>
                  <a:lnTo>
                    <a:pt x="1250950" y="8890"/>
                  </a:lnTo>
                  <a:lnTo>
                    <a:pt x="1250950" y="0"/>
                  </a:lnTo>
                  <a:close/>
                </a:path>
              </a:pathLst>
            </a:custGeom>
            <a:solidFill>
              <a:srgbClr val="808080"/>
            </a:solidFill>
          </p:spPr>
          <p:txBody>
            <a:bodyPr wrap="square" lIns="0" tIns="0" rIns="0" bIns="0" rtlCol="0"/>
            <a:lstStyle/>
            <a:p>
              <a:endParaRPr/>
            </a:p>
          </p:txBody>
        </p:sp>
        <p:sp>
          <p:nvSpPr>
            <p:cNvPr id="24" name="object 24"/>
            <p:cNvSpPr/>
            <p:nvPr/>
          </p:nvSpPr>
          <p:spPr>
            <a:xfrm>
              <a:off x="7183439" y="5743576"/>
              <a:ext cx="1241425" cy="307975"/>
            </a:xfrm>
            <a:custGeom>
              <a:avLst/>
              <a:gdLst/>
              <a:ahLst/>
              <a:cxnLst/>
              <a:rect l="l" t="t" r="r" b="b"/>
              <a:pathLst>
                <a:path w="1241425" h="307975">
                  <a:moveTo>
                    <a:pt x="1241425" y="0"/>
                  </a:moveTo>
                  <a:lnTo>
                    <a:pt x="0" y="0"/>
                  </a:lnTo>
                  <a:lnTo>
                    <a:pt x="0" y="307974"/>
                  </a:lnTo>
                  <a:lnTo>
                    <a:pt x="1241425" y="307974"/>
                  </a:lnTo>
                  <a:lnTo>
                    <a:pt x="1241425" y="0"/>
                  </a:lnTo>
                  <a:close/>
                </a:path>
              </a:pathLst>
            </a:custGeom>
            <a:solidFill>
              <a:srgbClr val="DABEED"/>
            </a:solidFill>
          </p:spPr>
          <p:txBody>
            <a:bodyPr wrap="square" lIns="0" tIns="0" rIns="0" bIns="0" rtlCol="0"/>
            <a:lstStyle/>
            <a:p>
              <a:endParaRPr/>
            </a:p>
          </p:txBody>
        </p:sp>
        <p:sp>
          <p:nvSpPr>
            <p:cNvPr id="25" name="object 25"/>
            <p:cNvSpPr/>
            <p:nvPr/>
          </p:nvSpPr>
          <p:spPr>
            <a:xfrm>
              <a:off x="7183439" y="5743576"/>
              <a:ext cx="1241425" cy="307975"/>
            </a:xfrm>
            <a:custGeom>
              <a:avLst/>
              <a:gdLst/>
              <a:ahLst/>
              <a:cxnLst/>
              <a:rect l="l" t="t" r="r" b="b"/>
              <a:pathLst>
                <a:path w="1241425" h="307975">
                  <a:moveTo>
                    <a:pt x="0" y="0"/>
                  </a:moveTo>
                  <a:lnTo>
                    <a:pt x="1241425" y="0"/>
                  </a:lnTo>
                  <a:lnTo>
                    <a:pt x="1241425" y="307975"/>
                  </a:lnTo>
                  <a:lnTo>
                    <a:pt x="0" y="307975"/>
                  </a:lnTo>
                  <a:lnTo>
                    <a:pt x="0" y="0"/>
                  </a:lnTo>
                  <a:close/>
                </a:path>
              </a:pathLst>
            </a:custGeom>
            <a:ln w="9525">
              <a:solidFill>
                <a:srgbClr val="0000FF"/>
              </a:solidFill>
            </a:ln>
          </p:spPr>
          <p:txBody>
            <a:bodyPr wrap="square" lIns="0" tIns="0" rIns="0" bIns="0" rtlCol="0"/>
            <a:lstStyle/>
            <a:p>
              <a:endParaRPr/>
            </a:p>
          </p:txBody>
        </p:sp>
      </p:grpSp>
      <p:sp>
        <p:nvSpPr>
          <p:cNvPr id="26" name="object 26"/>
          <p:cNvSpPr txBox="1"/>
          <p:nvPr/>
        </p:nvSpPr>
        <p:spPr>
          <a:xfrm>
            <a:off x="7188201" y="5777484"/>
            <a:ext cx="1231900" cy="238760"/>
          </a:xfrm>
          <a:prstGeom prst="rect">
            <a:avLst/>
          </a:prstGeom>
        </p:spPr>
        <p:txBody>
          <a:bodyPr vert="horz" wrap="square" lIns="0" tIns="12700" rIns="0" bIns="0" rtlCol="0">
            <a:spAutoFit/>
          </a:bodyPr>
          <a:lstStyle/>
          <a:p>
            <a:pPr marL="335280">
              <a:lnSpc>
                <a:spcPct val="100000"/>
              </a:lnSpc>
              <a:spcBef>
                <a:spcPts val="100"/>
              </a:spcBef>
            </a:pPr>
            <a:r>
              <a:rPr sz="1400" b="1" dirty="0">
                <a:solidFill>
                  <a:srgbClr val="FFFFFF"/>
                </a:solidFill>
                <a:latin typeface="Verdana"/>
                <a:cs typeface="Verdana"/>
              </a:rPr>
              <a:t>Value</a:t>
            </a:r>
            <a:endParaRPr sz="1400">
              <a:latin typeface="Verdana"/>
              <a:cs typeface="Verdana"/>
            </a:endParaRPr>
          </a:p>
        </p:txBody>
      </p:sp>
      <p:grpSp>
        <p:nvGrpSpPr>
          <p:cNvPr id="27" name="object 27"/>
          <p:cNvGrpSpPr/>
          <p:nvPr/>
        </p:nvGrpSpPr>
        <p:grpSpPr>
          <a:xfrm>
            <a:off x="3368676" y="5673726"/>
            <a:ext cx="1962150" cy="559435"/>
            <a:chOff x="3368676" y="5673726"/>
            <a:chExt cx="1962150" cy="559435"/>
          </a:xfrm>
        </p:grpSpPr>
        <p:sp>
          <p:nvSpPr>
            <p:cNvPr id="28" name="object 28"/>
            <p:cNvSpPr/>
            <p:nvPr/>
          </p:nvSpPr>
          <p:spPr>
            <a:xfrm>
              <a:off x="3394075" y="5699759"/>
              <a:ext cx="1936750" cy="533400"/>
            </a:xfrm>
            <a:custGeom>
              <a:avLst/>
              <a:gdLst/>
              <a:ahLst/>
              <a:cxnLst/>
              <a:rect l="l" t="t" r="r" b="b"/>
              <a:pathLst>
                <a:path w="1936750" h="533400">
                  <a:moveTo>
                    <a:pt x="1936750" y="0"/>
                  </a:moveTo>
                  <a:lnTo>
                    <a:pt x="1906587" y="0"/>
                  </a:lnTo>
                  <a:lnTo>
                    <a:pt x="1906587" y="3810"/>
                  </a:lnTo>
                  <a:lnTo>
                    <a:pt x="1906587" y="8890"/>
                  </a:lnTo>
                  <a:lnTo>
                    <a:pt x="1906587" y="502920"/>
                  </a:lnTo>
                  <a:lnTo>
                    <a:pt x="9525" y="502920"/>
                  </a:lnTo>
                  <a:lnTo>
                    <a:pt x="4762" y="502920"/>
                  </a:lnTo>
                  <a:lnTo>
                    <a:pt x="0" y="502920"/>
                  </a:lnTo>
                  <a:lnTo>
                    <a:pt x="0" y="523240"/>
                  </a:lnTo>
                  <a:lnTo>
                    <a:pt x="0" y="533400"/>
                  </a:lnTo>
                  <a:lnTo>
                    <a:pt x="1936750" y="533400"/>
                  </a:lnTo>
                  <a:lnTo>
                    <a:pt x="1936750" y="523240"/>
                  </a:lnTo>
                  <a:lnTo>
                    <a:pt x="1936750" y="8890"/>
                  </a:lnTo>
                  <a:lnTo>
                    <a:pt x="1936750" y="0"/>
                  </a:lnTo>
                  <a:close/>
                </a:path>
              </a:pathLst>
            </a:custGeom>
            <a:solidFill>
              <a:srgbClr val="808080"/>
            </a:solidFill>
          </p:spPr>
          <p:txBody>
            <a:bodyPr wrap="square" lIns="0" tIns="0" rIns="0" bIns="0" rtlCol="0"/>
            <a:lstStyle/>
            <a:p>
              <a:endParaRPr/>
            </a:p>
          </p:txBody>
        </p:sp>
        <p:sp>
          <p:nvSpPr>
            <p:cNvPr id="29" name="object 29"/>
            <p:cNvSpPr/>
            <p:nvPr/>
          </p:nvSpPr>
          <p:spPr>
            <a:xfrm>
              <a:off x="3373438" y="5678489"/>
              <a:ext cx="1927225" cy="523875"/>
            </a:xfrm>
            <a:custGeom>
              <a:avLst/>
              <a:gdLst/>
              <a:ahLst/>
              <a:cxnLst/>
              <a:rect l="l" t="t" r="r" b="b"/>
              <a:pathLst>
                <a:path w="1927225" h="523875">
                  <a:moveTo>
                    <a:pt x="1927225" y="0"/>
                  </a:moveTo>
                  <a:lnTo>
                    <a:pt x="0" y="0"/>
                  </a:lnTo>
                  <a:lnTo>
                    <a:pt x="0" y="523875"/>
                  </a:lnTo>
                  <a:lnTo>
                    <a:pt x="1927225" y="523875"/>
                  </a:lnTo>
                  <a:lnTo>
                    <a:pt x="1927225" y="0"/>
                  </a:lnTo>
                  <a:close/>
                </a:path>
              </a:pathLst>
            </a:custGeom>
            <a:solidFill>
              <a:srgbClr val="DABEED"/>
            </a:solidFill>
          </p:spPr>
          <p:txBody>
            <a:bodyPr wrap="square" lIns="0" tIns="0" rIns="0" bIns="0" rtlCol="0"/>
            <a:lstStyle/>
            <a:p>
              <a:endParaRPr/>
            </a:p>
          </p:txBody>
        </p:sp>
        <p:sp>
          <p:nvSpPr>
            <p:cNvPr id="30" name="object 30"/>
            <p:cNvSpPr/>
            <p:nvPr/>
          </p:nvSpPr>
          <p:spPr>
            <a:xfrm>
              <a:off x="3373438" y="5678489"/>
              <a:ext cx="1927225" cy="523875"/>
            </a:xfrm>
            <a:custGeom>
              <a:avLst/>
              <a:gdLst/>
              <a:ahLst/>
              <a:cxnLst/>
              <a:rect l="l" t="t" r="r" b="b"/>
              <a:pathLst>
                <a:path w="1927225" h="523875">
                  <a:moveTo>
                    <a:pt x="0" y="0"/>
                  </a:moveTo>
                  <a:lnTo>
                    <a:pt x="1927225" y="0"/>
                  </a:lnTo>
                  <a:lnTo>
                    <a:pt x="1927225" y="523875"/>
                  </a:lnTo>
                  <a:lnTo>
                    <a:pt x="0" y="523875"/>
                  </a:lnTo>
                  <a:lnTo>
                    <a:pt x="0" y="0"/>
                  </a:lnTo>
                  <a:close/>
                </a:path>
              </a:pathLst>
            </a:custGeom>
            <a:ln w="9525">
              <a:solidFill>
                <a:srgbClr val="0000FF"/>
              </a:solidFill>
            </a:ln>
          </p:spPr>
          <p:txBody>
            <a:bodyPr wrap="square" lIns="0" tIns="0" rIns="0" bIns="0" rtlCol="0"/>
            <a:lstStyle/>
            <a:p>
              <a:endParaRPr/>
            </a:p>
          </p:txBody>
        </p:sp>
      </p:grpSp>
      <p:sp>
        <p:nvSpPr>
          <p:cNvPr id="31" name="object 31"/>
          <p:cNvSpPr txBox="1"/>
          <p:nvPr/>
        </p:nvSpPr>
        <p:spPr>
          <a:xfrm>
            <a:off x="3378201" y="5710428"/>
            <a:ext cx="1917700" cy="455295"/>
          </a:xfrm>
          <a:prstGeom prst="rect">
            <a:avLst/>
          </a:prstGeom>
        </p:spPr>
        <p:txBody>
          <a:bodyPr vert="horz" wrap="square" lIns="0" tIns="9525" rIns="0" bIns="0" rtlCol="0">
            <a:spAutoFit/>
          </a:bodyPr>
          <a:lstStyle/>
          <a:p>
            <a:pPr marL="287020" marR="278765" indent="260350">
              <a:lnSpc>
                <a:spcPct val="101400"/>
              </a:lnSpc>
              <a:spcBef>
                <a:spcPts val="75"/>
              </a:spcBef>
            </a:pPr>
            <a:r>
              <a:rPr sz="1400" b="1" spc="-5" dirty="0">
                <a:solidFill>
                  <a:srgbClr val="FFFFFF"/>
                </a:solidFill>
                <a:latin typeface="Verdana"/>
                <a:cs typeface="Verdana"/>
              </a:rPr>
              <a:t>Security </a:t>
            </a:r>
            <a:r>
              <a:rPr sz="1400" b="1" dirty="0">
                <a:solidFill>
                  <a:srgbClr val="FFFFFF"/>
                </a:solidFill>
                <a:latin typeface="Verdana"/>
                <a:cs typeface="Verdana"/>
              </a:rPr>
              <a:t> r</a:t>
            </a:r>
            <a:r>
              <a:rPr sz="1400" b="1" spc="-5" dirty="0">
                <a:solidFill>
                  <a:srgbClr val="FFFFFF"/>
                </a:solidFill>
                <a:latin typeface="Verdana"/>
                <a:cs typeface="Verdana"/>
              </a:rPr>
              <a:t>eq</a:t>
            </a:r>
            <a:r>
              <a:rPr sz="1400" b="1" dirty="0">
                <a:solidFill>
                  <a:srgbClr val="FFFFFF"/>
                </a:solidFill>
                <a:latin typeface="Verdana"/>
                <a:cs typeface="Verdana"/>
              </a:rPr>
              <a:t>u</a:t>
            </a:r>
            <a:r>
              <a:rPr sz="1400" b="1" spc="-5" dirty="0">
                <a:solidFill>
                  <a:srgbClr val="FFFFFF"/>
                </a:solidFill>
                <a:latin typeface="Verdana"/>
                <a:cs typeface="Verdana"/>
              </a:rPr>
              <a:t>i</a:t>
            </a:r>
            <a:r>
              <a:rPr sz="1400" b="1" dirty="0">
                <a:solidFill>
                  <a:srgbClr val="FFFFFF"/>
                </a:solidFill>
                <a:latin typeface="Verdana"/>
                <a:cs typeface="Verdana"/>
              </a:rPr>
              <a:t>r</a:t>
            </a:r>
            <a:r>
              <a:rPr sz="1400" b="1" spc="-5" dirty="0">
                <a:solidFill>
                  <a:srgbClr val="FFFFFF"/>
                </a:solidFill>
                <a:latin typeface="Verdana"/>
                <a:cs typeface="Verdana"/>
              </a:rPr>
              <a:t>e</a:t>
            </a:r>
            <a:r>
              <a:rPr sz="1400" b="1" spc="5" dirty="0">
                <a:solidFill>
                  <a:srgbClr val="FFFFFF"/>
                </a:solidFill>
                <a:latin typeface="Verdana"/>
                <a:cs typeface="Verdana"/>
              </a:rPr>
              <a:t>m</a:t>
            </a:r>
            <a:r>
              <a:rPr sz="1400" b="1" spc="-5" dirty="0">
                <a:solidFill>
                  <a:srgbClr val="FFFFFF"/>
                </a:solidFill>
                <a:latin typeface="Verdana"/>
                <a:cs typeface="Verdana"/>
              </a:rPr>
              <a:t>e</a:t>
            </a:r>
            <a:r>
              <a:rPr sz="1400" b="1" dirty="0">
                <a:solidFill>
                  <a:srgbClr val="FFFFFF"/>
                </a:solidFill>
                <a:latin typeface="Verdana"/>
                <a:cs typeface="Verdana"/>
              </a:rPr>
              <a:t>n</a:t>
            </a:r>
            <a:r>
              <a:rPr sz="1400" b="1" spc="-5" dirty="0">
                <a:solidFill>
                  <a:srgbClr val="FFFFFF"/>
                </a:solidFill>
                <a:latin typeface="Verdana"/>
                <a:cs typeface="Verdana"/>
              </a:rPr>
              <a:t>t</a:t>
            </a:r>
            <a:r>
              <a:rPr sz="1400" b="1" dirty="0">
                <a:solidFill>
                  <a:srgbClr val="FFFFFF"/>
                </a:solidFill>
                <a:latin typeface="Verdana"/>
                <a:cs typeface="Verdana"/>
              </a:rPr>
              <a:t>s</a:t>
            </a:r>
            <a:endParaRPr sz="1400">
              <a:latin typeface="Verdana"/>
              <a:cs typeface="Verdana"/>
            </a:endParaRPr>
          </a:p>
        </p:txBody>
      </p:sp>
      <p:sp>
        <p:nvSpPr>
          <p:cNvPr id="32" name="object 32"/>
          <p:cNvSpPr/>
          <p:nvPr/>
        </p:nvSpPr>
        <p:spPr>
          <a:xfrm>
            <a:off x="4843127" y="2253211"/>
            <a:ext cx="915669" cy="978535"/>
          </a:xfrm>
          <a:custGeom>
            <a:avLst/>
            <a:gdLst/>
            <a:ahLst/>
            <a:cxnLst/>
            <a:rect l="l" t="t" r="r" b="b"/>
            <a:pathLst>
              <a:path w="915670" h="978535">
                <a:moveTo>
                  <a:pt x="230795" y="0"/>
                </a:moveTo>
                <a:lnTo>
                  <a:pt x="0" y="203916"/>
                </a:lnTo>
                <a:lnTo>
                  <a:pt x="684276" y="978391"/>
                </a:lnTo>
                <a:lnTo>
                  <a:pt x="915071" y="774475"/>
                </a:lnTo>
                <a:lnTo>
                  <a:pt x="230795" y="0"/>
                </a:lnTo>
                <a:close/>
              </a:path>
            </a:pathLst>
          </a:custGeom>
          <a:solidFill>
            <a:srgbClr val="DABEED"/>
          </a:solidFill>
        </p:spPr>
        <p:txBody>
          <a:bodyPr wrap="square" lIns="0" tIns="0" rIns="0" bIns="0" rtlCol="0"/>
          <a:lstStyle/>
          <a:p>
            <a:endParaRPr/>
          </a:p>
        </p:txBody>
      </p:sp>
      <p:sp>
        <p:nvSpPr>
          <p:cNvPr id="33" name="object 33"/>
          <p:cNvSpPr txBox="1"/>
          <p:nvPr/>
        </p:nvSpPr>
        <p:spPr>
          <a:xfrm rot="2880000">
            <a:off x="4867581" y="2648181"/>
            <a:ext cx="861198" cy="177800"/>
          </a:xfrm>
          <a:prstGeom prst="rect">
            <a:avLst/>
          </a:prstGeom>
        </p:spPr>
        <p:txBody>
          <a:bodyPr vert="horz" wrap="square" lIns="0" tIns="0" rIns="0" bIns="0" rtlCol="0">
            <a:spAutoFit/>
          </a:bodyPr>
          <a:lstStyle/>
          <a:p>
            <a:pPr>
              <a:lnSpc>
                <a:spcPts val="1400"/>
              </a:lnSpc>
            </a:pPr>
            <a:r>
              <a:rPr sz="2100" b="1" spc="-7" baseline="1984" dirty="0">
                <a:solidFill>
                  <a:srgbClr val="1F6B5A"/>
                </a:solidFill>
                <a:latin typeface="Verdana"/>
                <a:cs typeface="Verdana"/>
              </a:rPr>
              <a:t>i</a:t>
            </a:r>
            <a:r>
              <a:rPr sz="2100" b="1" spc="-22" baseline="1984" dirty="0">
                <a:solidFill>
                  <a:srgbClr val="1F6B5A"/>
                </a:solidFill>
                <a:latin typeface="Verdana"/>
                <a:cs typeface="Verdana"/>
              </a:rPr>
              <a:t>ncr</a:t>
            </a:r>
            <a:r>
              <a:rPr sz="2100" b="1" spc="-37" baseline="1984" dirty="0">
                <a:solidFill>
                  <a:srgbClr val="1F6B5A"/>
                </a:solidFill>
                <a:latin typeface="Verdana"/>
                <a:cs typeface="Verdana"/>
              </a:rPr>
              <a:t>e</a:t>
            </a:r>
            <a:r>
              <a:rPr sz="1400" b="1" spc="-15" dirty="0">
                <a:solidFill>
                  <a:srgbClr val="1F6B5A"/>
                </a:solidFill>
                <a:latin typeface="Verdana"/>
                <a:cs typeface="Verdana"/>
              </a:rPr>
              <a:t>a</a:t>
            </a:r>
            <a:r>
              <a:rPr sz="1400" b="1" spc="-25" dirty="0">
                <a:solidFill>
                  <a:srgbClr val="1F6B5A"/>
                </a:solidFill>
                <a:latin typeface="Verdana"/>
                <a:cs typeface="Verdana"/>
              </a:rPr>
              <a:t>s</a:t>
            </a:r>
            <a:r>
              <a:rPr sz="1400" b="1" dirty="0">
                <a:solidFill>
                  <a:srgbClr val="1F6B5A"/>
                </a:solidFill>
                <a:latin typeface="Verdana"/>
                <a:cs typeface="Verdana"/>
              </a:rPr>
              <a:t>e</a:t>
            </a:r>
            <a:endParaRPr sz="1400">
              <a:latin typeface="Verdana"/>
              <a:cs typeface="Verdana"/>
            </a:endParaRPr>
          </a:p>
        </p:txBody>
      </p:sp>
      <p:sp>
        <p:nvSpPr>
          <p:cNvPr id="34" name="object 34"/>
          <p:cNvSpPr/>
          <p:nvPr/>
        </p:nvSpPr>
        <p:spPr>
          <a:xfrm>
            <a:off x="6373017" y="2160117"/>
            <a:ext cx="948055" cy="947419"/>
          </a:xfrm>
          <a:custGeom>
            <a:avLst/>
            <a:gdLst/>
            <a:ahLst/>
            <a:cxnLst/>
            <a:rect l="l" t="t" r="r" b="b"/>
            <a:pathLst>
              <a:path w="948054" h="947419">
                <a:moveTo>
                  <a:pt x="730107" y="0"/>
                </a:moveTo>
                <a:lnTo>
                  <a:pt x="0" y="729183"/>
                </a:lnTo>
                <a:lnTo>
                  <a:pt x="217633" y="947092"/>
                </a:lnTo>
                <a:lnTo>
                  <a:pt x="947741" y="217909"/>
                </a:lnTo>
                <a:lnTo>
                  <a:pt x="730107" y="0"/>
                </a:lnTo>
                <a:close/>
              </a:path>
            </a:pathLst>
          </a:custGeom>
          <a:solidFill>
            <a:srgbClr val="DABEED"/>
          </a:solidFill>
        </p:spPr>
        <p:txBody>
          <a:bodyPr wrap="square" lIns="0" tIns="0" rIns="0" bIns="0" rtlCol="0"/>
          <a:lstStyle/>
          <a:p>
            <a:endParaRPr/>
          </a:p>
        </p:txBody>
      </p:sp>
      <p:sp>
        <p:nvSpPr>
          <p:cNvPr id="35" name="object 35"/>
          <p:cNvSpPr txBox="1"/>
          <p:nvPr/>
        </p:nvSpPr>
        <p:spPr>
          <a:xfrm rot="18960000">
            <a:off x="6411797" y="2548113"/>
            <a:ext cx="863062" cy="177800"/>
          </a:xfrm>
          <a:prstGeom prst="rect">
            <a:avLst/>
          </a:prstGeom>
        </p:spPr>
        <p:txBody>
          <a:bodyPr vert="horz" wrap="square" lIns="0" tIns="0" rIns="0" bIns="0" rtlCol="0">
            <a:spAutoFit/>
          </a:bodyPr>
          <a:lstStyle/>
          <a:p>
            <a:pPr>
              <a:lnSpc>
                <a:spcPts val="1400"/>
              </a:lnSpc>
            </a:pPr>
            <a:r>
              <a:rPr sz="1400" b="1" spc="-25" dirty="0">
                <a:solidFill>
                  <a:srgbClr val="1F6B5A"/>
                </a:solidFill>
                <a:latin typeface="Verdana"/>
                <a:cs typeface="Verdana"/>
              </a:rPr>
              <a:t>inc</a:t>
            </a:r>
            <a:r>
              <a:rPr sz="2100" b="1" spc="-37" baseline="1984" dirty="0">
                <a:solidFill>
                  <a:srgbClr val="1F6B5A"/>
                </a:solidFill>
                <a:latin typeface="Verdana"/>
                <a:cs typeface="Verdana"/>
              </a:rPr>
              <a:t>rea</a:t>
            </a:r>
            <a:r>
              <a:rPr sz="2100" b="1" spc="-37" baseline="3968" dirty="0">
                <a:solidFill>
                  <a:srgbClr val="1F6B5A"/>
                </a:solidFill>
                <a:latin typeface="Verdana"/>
                <a:cs typeface="Verdana"/>
              </a:rPr>
              <a:t>se</a:t>
            </a:r>
            <a:endParaRPr sz="2100" baseline="3968">
              <a:latin typeface="Verdana"/>
              <a:cs typeface="Verdana"/>
            </a:endParaRPr>
          </a:p>
        </p:txBody>
      </p:sp>
      <p:grpSp>
        <p:nvGrpSpPr>
          <p:cNvPr id="36" name="object 36"/>
          <p:cNvGrpSpPr/>
          <p:nvPr/>
        </p:nvGrpSpPr>
        <p:grpSpPr>
          <a:xfrm>
            <a:off x="7519987" y="3684587"/>
            <a:ext cx="2244725" cy="619760"/>
            <a:chOff x="7519987" y="3684587"/>
            <a:chExt cx="2244725" cy="619760"/>
          </a:xfrm>
        </p:grpSpPr>
        <p:sp>
          <p:nvSpPr>
            <p:cNvPr id="37" name="object 37"/>
            <p:cNvSpPr/>
            <p:nvPr/>
          </p:nvSpPr>
          <p:spPr>
            <a:xfrm>
              <a:off x="7545387" y="3709669"/>
              <a:ext cx="2219325" cy="594360"/>
            </a:xfrm>
            <a:custGeom>
              <a:avLst/>
              <a:gdLst/>
              <a:ahLst/>
              <a:cxnLst/>
              <a:rect l="l" t="t" r="r" b="b"/>
              <a:pathLst>
                <a:path w="2219325" h="594360">
                  <a:moveTo>
                    <a:pt x="2219325" y="0"/>
                  </a:moveTo>
                  <a:lnTo>
                    <a:pt x="2189162" y="0"/>
                  </a:lnTo>
                  <a:lnTo>
                    <a:pt x="2189162" y="5080"/>
                  </a:lnTo>
                  <a:lnTo>
                    <a:pt x="2189162" y="10160"/>
                  </a:lnTo>
                  <a:lnTo>
                    <a:pt x="2189162" y="563880"/>
                  </a:lnTo>
                  <a:lnTo>
                    <a:pt x="9525" y="563880"/>
                  </a:lnTo>
                  <a:lnTo>
                    <a:pt x="4762" y="563880"/>
                  </a:lnTo>
                  <a:lnTo>
                    <a:pt x="0" y="563880"/>
                  </a:lnTo>
                  <a:lnTo>
                    <a:pt x="0" y="584200"/>
                  </a:lnTo>
                  <a:lnTo>
                    <a:pt x="0" y="594360"/>
                  </a:lnTo>
                  <a:lnTo>
                    <a:pt x="2219325" y="594360"/>
                  </a:lnTo>
                  <a:lnTo>
                    <a:pt x="2219325" y="584200"/>
                  </a:lnTo>
                  <a:lnTo>
                    <a:pt x="2219325" y="10160"/>
                  </a:lnTo>
                  <a:lnTo>
                    <a:pt x="2219325" y="0"/>
                  </a:lnTo>
                  <a:close/>
                </a:path>
              </a:pathLst>
            </a:custGeom>
            <a:solidFill>
              <a:srgbClr val="AABED7"/>
            </a:solidFill>
          </p:spPr>
          <p:txBody>
            <a:bodyPr wrap="square" lIns="0" tIns="0" rIns="0" bIns="0" rtlCol="0"/>
            <a:lstStyle/>
            <a:p>
              <a:endParaRPr/>
            </a:p>
          </p:txBody>
        </p:sp>
        <p:sp>
          <p:nvSpPr>
            <p:cNvPr id="38" name="object 38"/>
            <p:cNvSpPr/>
            <p:nvPr/>
          </p:nvSpPr>
          <p:spPr>
            <a:xfrm>
              <a:off x="7524750" y="3689350"/>
              <a:ext cx="2209800" cy="584200"/>
            </a:xfrm>
            <a:custGeom>
              <a:avLst/>
              <a:gdLst/>
              <a:ahLst/>
              <a:cxnLst/>
              <a:rect l="l" t="t" r="r" b="b"/>
              <a:pathLst>
                <a:path w="2209800" h="584200">
                  <a:moveTo>
                    <a:pt x="2209800" y="0"/>
                  </a:moveTo>
                  <a:lnTo>
                    <a:pt x="0" y="0"/>
                  </a:lnTo>
                  <a:lnTo>
                    <a:pt x="0" y="584200"/>
                  </a:lnTo>
                  <a:lnTo>
                    <a:pt x="2209800" y="584200"/>
                  </a:lnTo>
                  <a:lnTo>
                    <a:pt x="2209800" y="0"/>
                  </a:lnTo>
                  <a:close/>
                </a:path>
              </a:pathLst>
            </a:custGeom>
            <a:solidFill>
              <a:srgbClr val="DABEED"/>
            </a:solidFill>
          </p:spPr>
          <p:txBody>
            <a:bodyPr wrap="square" lIns="0" tIns="0" rIns="0" bIns="0" rtlCol="0"/>
            <a:lstStyle/>
            <a:p>
              <a:endParaRPr/>
            </a:p>
          </p:txBody>
        </p:sp>
        <p:sp>
          <p:nvSpPr>
            <p:cNvPr id="39" name="object 39"/>
            <p:cNvSpPr/>
            <p:nvPr/>
          </p:nvSpPr>
          <p:spPr>
            <a:xfrm>
              <a:off x="7524750" y="3689350"/>
              <a:ext cx="2209800" cy="584200"/>
            </a:xfrm>
            <a:custGeom>
              <a:avLst/>
              <a:gdLst/>
              <a:ahLst/>
              <a:cxnLst/>
              <a:rect l="l" t="t" r="r" b="b"/>
              <a:pathLst>
                <a:path w="2209800" h="584200">
                  <a:moveTo>
                    <a:pt x="0" y="0"/>
                  </a:moveTo>
                  <a:lnTo>
                    <a:pt x="2209800" y="0"/>
                  </a:lnTo>
                  <a:lnTo>
                    <a:pt x="2209800" y="584200"/>
                  </a:lnTo>
                  <a:lnTo>
                    <a:pt x="0" y="584200"/>
                  </a:lnTo>
                  <a:lnTo>
                    <a:pt x="0" y="0"/>
                  </a:lnTo>
                  <a:close/>
                </a:path>
              </a:pathLst>
            </a:custGeom>
            <a:ln w="9525">
              <a:solidFill>
                <a:srgbClr val="0000FF"/>
              </a:solidFill>
            </a:ln>
          </p:spPr>
          <p:txBody>
            <a:bodyPr wrap="square" lIns="0" tIns="0" rIns="0" bIns="0" rtlCol="0"/>
            <a:lstStyle/>
            <a:p>
              <a:endParaRPr/>
            </a:p>
          </p:txBody>
        </p:sp>
      </p:grpSp>
      <p:sp>
        <p:nvSpPr>
          <p:cNvPr id="40" name="object 40"/>
          <p:cNvSpPr txBox="1"/>
          <p:nvPr/>
        </p:nvSpPr>
        <p:spPr>
          <a:xfrm>
            <a:off x="7529512" y="3722116"/>
            <a:ext cx="2200275" cy="510540"/>
          </a:xfrm>
          <a:prstGeom prst="rect">
            <a:avLst/>
          </a:prstGeom>
        </p:spPr>
        <p:txBody>
          <a:bodyPr vert="horz" wrap="square" lIns="0" tIns="22860" rIns="0" bIns="0" rtlCol="0">
            <a:spAutoFit/>
          </a:bodyPr>
          <a:lstStyle/>
          <a:p>
            <a:pPr marL="737235" marR="401320" indent="-327025">
              <a:lnSpc>
                <a:spcPts val="1900"/>
              </a:lnSpc>
              <a:spcBef>
                <a:spcPts val="180"/>
              </a:spcBef>
            </a:pPr>
            <a:r>
              <a:rPr sz="1600" b="1" dirty="0">
                <a:solidFill>
                  <a:srgbClr val="542176"/>
                </a:solidFill>
                <a:latin typeface="Verdana"/>
                <a:cs typeface="Verdana"/>
              </a:rPr>
              <a:t>I</a:t>
            </a:r>
            <a:r>
              <a:rPr sz="1600" b="1" spc="-5" dirty="0">
                <a:solidFill>
                  <a:srgbClr val="542176"/>
                </a:solidFill>
                <a:latin typeface="Verdana"/>
                <a:cs typeface="Verdana"/>
              </a:rPr>
              <a:t>nf</a:t>
            </a:r>
            <a:r>
              <a:rPr sz="1600" b="1" dirty="0">
                <a:solidFill>
                  <a:srgbClr val="542176"/>
                </a:solidFill>
                <a:latin typeface="Verdana"/>
                <a:cs typeface="Verdana"/>
              </a:rPr>
              <a:t>o</a:t>
            </a:r>
            <a:r>
              <a:rPr sz="1600" b="1" spc="5" dirty="0">
                <a:solidFill>
                  <a:srgbClr val="542176"/>
                </a:solidFill>
                <a:latin typeface="Verdana"/>
                <a:cs typeface="Verdana"/>
              </a:rPr>
              <a:t>r</a:t>
            </a:r>
            <a:r>
              <a:rPr sz="1600" b="1" spc="-10" dirty="0">
                <a:solidFill>
                  <a:srgbClr val="542176"/>
                </a:solidFill>
                <a:latin typeface="Verdana"/>
                <a:cs typeface="Verdana"/>
              </a:rPr>
              <a:t>m</a:t>
            </a:r>
            <a:r>
              <a:rPr sz="1600" b="1" spc="5" dirty="0">
                <a:solidFill>
                  <a:srgbClr val="542176"/>
                </a:solidFill>
                <a:latin typeface="Verdana"/>
                <a:cs typeface="Verdana"/>
              </a:rPr>
              <a:t>a</a:t>
            </a:r>
            <a:r>
              <a:rPr sz="1600" b="1" spc="-5" dirty="0">
                <a:solidFill>
                  <a:srgbClr val="542176"/>
                </a:solidFill>
                <a:latin typeface="Verdana"/>
                <a:cs typeface="Verdana"/>
              </a:rPr>
              <a:t>t</a:t>
            </a:r>
            <a:r>
              <a:rPr sz="1600" b="1" dirty="0">
                <a:solidFill>
                  <a:srgbClr val="542176"/>
                </a:solidFill>
                <a:latin typeface="Verdana"/>
                <a:cs typeface="Verdana"/>
              </a:rPr>
              <a:t>ion  </a:t>
            </a:r>
            <a:r>
              <a:rPr sz="1600" b="1" spc="-5" dirty="0">
                <a:solidFill>
                  <a:srgbClr val="542176"/>
                </a:solidFill>
                <a:latin typeface="Verdana"/>
                <a:cs typeface="Verdana"/>
              </a:rPr>
              <a:t>assets</a:t>
            </a:r>
            <a:endParaRPr sz="1600">
              <a:latin typeface="Verdana"/>
              <a:cs typeface="Verdana"/>
            </a:endParaRPr>
          </a:p>
        </p:txBody>
      </p:sp>
      <p:grpSp>
        <p:nvGrpSpPr>
          <p:cNvPr id="41" name="object 41"/>
          <p:cNvGrpSpPr/>
          <p:nvPr/>
        </p:nvGrpSpPr>
        <p:grpSpPr>
          <a:xfrm>
            <a:off x="2628900" y="3806826"/>
            <a:ext cx="1558925" cy="372745"/>
            <a:chOff x="2628900" y="3806826"/>
            <a:chExt cx="1558925" cy="372745"/>
          </a:xfrm>
        </p:grpSpPr>
        <p:sp>
          <p:nvSpPr>
            <p:cNvPr id="42" name="object 42"/>
            <p:cNvSpPr/>
            <p:nvPr/>
          </p:nvSpPr>
          <p:spPr>
            <a:xfrm>
              <a:off x="2654300" y="3832859"/>
              <a:ext cx="1533525" cy="346710"/>
            </a:xfrm>
            <a:custGeom>
              <a:avLst/>
              <a:gdLst/>
              <a:ahLst/>
              <a:cxnLst/>
              <a:rect l="l" t="t" r="r" b="b"/>
              <a:pathLst>
                <a:path w="1533525" h="346710">
                  <a:moveTo>
                    <a:pt x="1533525" y="0"/>
                  </a:moveTo>
                  <a:lnTo>
                    <a:pt x="1503362" y="0"/>
                  </a:lnTo>
                  <a:lnTo>
                    <a:pt x="1503362" y="3810"/>
                  </a:lnTo>
                  <a:lnTo>
                    <a:pt x="1503362" y="8890"/>
                  </a:lnTo>
                  <a:lnTo>
                    <a:pt x="1503362" y="317500"/>
                  </a:lnTo>
                  <a:lnTo>
                    <a:pt x="9525" y="317500"/>
                  </a:lnTo>
                  <a:lnTo>
                    <a:pt x="4762" y="317500"/>
                  </a:lnTo>
                  <a:lnTo>
                    <a:pt x="0" y="317500"/>
                  </a:lnTo>
                  <a:lnTo>
                    <a:pt x="0" y="337820"/>
                  </a:lnTo>
                  <a:lnTo>
                    <a:pt x="0" y="346710"/>
                  </a:lnTo>
                  <a:lnTo>
                    <a:pt x="1533525" y="346710"/>
                  </a:lnTo>
                  <a:lnTo>
                    <a:pt x="1533525" y="337820"/>
                  </a:lnTo>
                  <a:lnTo>
                    <a:pt x="1533525" y="8890"/>
                  </a:lnTo>
                  <a:lnTo>
                    <a:pt x="1533525" y="0"/>
                  </a:lnTo>
                  <a:close/>
                </a:path>
              </a:pathLst>
            </a:custGeom>
            <a:solidFill>
              <a:srgbClr val="AABED7"/>
            </a:solidFill>
          </p:spPr>
          <p:txBody>
            <a:bodyPr wrap="square" lIns="0" tIns="0" rIns="0" bIns="0" rtlCol="0"/>
            <a:lstStyle/>
            <a:p>
              <a:endParaRPr/>
            </a:p>
          </p:txBody>
        </p:sp>
        <p:sp>
          <p:nvSpPr>
            <p:cNvPr id="43" name="object 43"/>
            <p:cNvSpPr/>
            <p:nvPr/>
          </p:nvSpPr>
          <p:spPr>
            <a:xfrm>
              <a:off x="2633662" y="3811588"/>
              <a:ext cx="1524000" cy="338455"/>
            </a:xfrm>
            <a:custGeom>
              <a:avLst/>
              <a:gdLst/>
              <a:ahLst/>
              <a:cxnLst/>
              <a:rect l="l" t="t" r="r" b="b"/>
              <a:pathLst>
                <a:path w="1524000" h="338454">
                  <a:moveTo>
                    <a:pt x="1524000" y="0"/>
                  </a:moveTo>
                  <a:lnTo>
                    <a:pt x="0" y="0"/>
                  </a:lnTo>
                  <a:lnTo>
                    <a:pt x="0" y="338137"/>
                  </a:lnTo>
                  <a:lnTo>
                    <a:pt x="1524000" y="338137"/>
                  </a:lnTo>
                  <a:lnTo>
                    <a:pt x="1524000" y="0"/>
                  </a:lnTo>
                  <a:close/>
                </a:path>
              </a:pathLst>
            </a:custGeom>
            <a:solidFill>
              <a:srgbClr val="DABEED"/>
            </a:solidFill>
          </p:spPr>
          <p:txBody>
            <a:bodyPr wrap="square" lIns="0" tIns="0" rIns="0" bIns="0" rtlCol="0"/>
            <a:lstStyle/>
            <a:p>
              <a:endParaRPr/>
            </a:p>
          </p:txBody>
        </p:sp>
        <p:sp>
          <p:nvSpPr>
            <p:cNvPr id="44" name="object 44"/>
            <p:cNvSpPr/>
            <p:nvPr/>
          </p:nvSpPr>
          <p:spPr>
            <a:xfrm>
              <a:off x="2633662" y="3811588"/>
              <a:ext cx="1524000" cy="338455"/>
            </a:xfrm>
            <a:custGeom>
              <a:avLst/>
              <a:gdLst/>
              <a:ahLst/>
              <a:cxnLst/>
              <a:rect l="l" t="t" r="r" b="b"/>
              <a:pathLst>
                <a:path w="1524000" h="338454">
                  <a:moveTo>
                    <a:pt x="0" y="0"/>
                  </a:moveTo>
                  <a:lnTo>
                    <a:pt x="1524000" y="0"/>
                  </a:lnTo>
                  <a:lnTo>
                    <a:pt x="1524000" y="338137"/>
                  </a:lnTo>
                  <a:lnTo>
                    <a:pt x="0" y="338137"/>
                  </a:lnTo>
                  <a:lnTo>
                    <a:pt x="0" y="0"/>
                  </a:lnTo>
                  <a:close/>
                </a:path>
              </a:pathLst>
            </a:custGeom>
            <a:ln w="9525">
              <a:solidFill>
                <a:srgbClr val="0000FF"/>
              </a:solidFill>
            </a:ln>
          </p:spPr>
          <p:txBody>
            <a:bodyPr wrap="square" lIns="0" tIns="0" rIns="0" bIns="0" rtlCol="0"/>
            <a:lstStyle/>
            <a:p>
              <a:endParaRPr/>
            </a:p>
          </p:txBody>
        </p:sp>
      </p:grpSp>
      <p:sp>
        <p:nvSpPr>
          <p:cNvPr id="45" name="object 45"/>
          <p:cNvSpPr txBox="1"/>
          <p:nvPr/>
        </p:nvSpPr>
        <p:spPr>
          <a:xfrm>
            <a:off x="2638425" y="3844035"/>
            <a:ext cx="1514475" cy="269240"/>
          </a:xfrm>
          <a:prstGeom prst="rect">
            <a:avLst/>
          </a:prstGeom>
        </p:spPr>
        <p:txBody>
          <a:bodyPr vert="horz" wrap="square" lIns="0" tIns="12700" rIns="0" bIns="0" rtlCol="0">
            <a:spAutoFit/>
          </a:bodyPr>
          <a:lstStyle/>
          <a:p>
            <a:pPr marL="278765">
              <a:lnSpc>
                <a:spcPct val="100000"/>
              </a:lnSpc>
              <a:spcBef>
                <a:spcPts val="100"/>
              </a:spcBef>
            </a:pPr>
            <a:r>
              <a:rPr sz="1600" b="1" spc="-5" dirty="0">
                <a:solidFill>
                  <a:srgbClr val="542176"/>
                </a:solidFill>
                <a:latin typeface="Verdana"/>
                <a:cs typeface="Verdana"/>
              </a:rPr>
              <a:t>Controls</a:t>
            </a:r>
            <a:endParaRPr sz="1600">
              <a:latin typeface="Verdana"/>
              <a:cs typeface="Verdana"/>
            </a:endParaRPr>
          </a:p>
        </p:txBody>
      </p:sp>
      <p:sp>
        <p:nvSpPr>
          <p:cNvPr id="46" name="object 46"/>
          <p:cNvSpPr/>
          <p:nvPr/>
        </p:nvSpPr>
        <p:spPr>
          <a:xfrm>
            <a:off x="7968401" y="1910820"/>
            <a:ext cx="916305" cy="1606550"/>
          </a:xfrm>
          <a:custGeom>
            <a:avLst/>
            <a:gdLst/>
            <a:ahLst/>
            <a:cxnLst/>
            <a:rect l="l" t="t" r="r" b="b"/>
            <a:pathLst>
              <a:path w="916304" h="1606550">
                <a:moveTo>
                  <a:pt x="283335" y="0"/>
                </a:moveTo>
                <a:lnTo>
                  <a:pt x="0" y="120703"/>
                </a:lnTo>
                <a:lnTo>
                  <a:pt x="632764" y="1606024"/>
                </a:lnTo>
                <a:lnTo>
                  <a:pt x="916100" y="1485319"/>
                </a:lnTo>
                <a:lnTo>
                  <a:pt x="283335" y="0"/>
                </a:lnTo>
                <a:close/>
              </a:path>
            </a:pathLst>
          </a:custGeom>
          <a:solidFill>
            <a:srgbClr val="DABEED"/>
          </a:solidFill>
        </p:spPr>
        <p:txBody>
          <a:bodyPr wrap="square" lIns="0" tIns="0" rIns="0" bIns="0" rtlCol="0"/>
          <a:lstStyle/>
          <a:p>
            <a:endParaRPr/>
          </a:p>
        </p:txBody>
      </p:sp>
      <p:sp>
        <p:nvSpPr>
          <p:cNvPr id="47" name="object 47"/>
          <p:cNvSpPr txBox="1"/>
          <p:nvPr/>
        </p:nvSpPr>
        <p:spPr>
          <a:xfrm rot="3960000">
            <a:off x="7709060" y="2616792"/>
            <a:ext cx="1430949" cy="177800"/>
          </a:xfrm>
          <a:prstGeom prst="rect">
            <a:avLst/>
          </a:prstGeom>
        </p:spPr>
        <p:txBody>
          <a:bodyPr vert="horz" wrap="square" lIns="0" tIns="0" rIns="0" bIns="0" rtlCol="0">
            <a:spAutoFit/>
          </a:bodyPr>
          <a:lstStyle/>
          <a:p>
            <a:pPr>
              <a:lnSpc>
                <a:spcPts val="1400"/>
              </a:lnSpc>
            </a:pPr>
            <a:r>
              <a:rPr sz="2100" b="1" baseline="5952" dirty="0">
                <a:solidFill>
                  <a:srgbClr val="1F6B5A"/>
                </a:solidFill>
                <a:latin typeface="Verdana"/>
                <a:cs typeface="Verdana"/>
              </a:rPr>
              <a:t>c</a:t>
            </a:r>
            <a:r>
              <a:rPr sz="2100" b="1" spc="-44" baseline="5952" dirty="0">
                <a:solidFill>
                  <a:srgbClr val="1F6B5A"/>
                </a:solidFill>
                <a:latin typeface="Verdana"/>
                <a:cs typeface="Verdana"/>
              </a:rPr>
              <a:t>o</a:t>
            </a:r>
            <a:r>
              <a:rPr sz="2100" b="1" spc="-37" baseline="5952" dirty="0">
                <a:solidFill>
                  <a:srgbClr val="1F6B5A"/>
                </a:solidFill>
                <a:latin typeface="Verdana"/>
                <a:cs typeface="Verdana"/>
              </a:rPr>
              <a:t>m</a:t>
            </a:r>
            <a:r>
              <a:rPr sz="2100" b="1" spc="-52" baseline="3968" dirty="0">
                <a:solidFill>
                  <a:srgbClr val="1F6B5A"/>
                </a:solidFill>
                <a:latin typeface="Verdana"/>
                <a:cs typeface="Verdana"/>
              </a:rPr>
              <a:t>p</a:t>
            </a:r>
            <a:r>
              <a:rPr sz="2100" b="1" spc="-37" baseline="3968" dirty="0">
                <a:solidFill>
                  <a:srgbClr val="1F6B5A"/>
                </a:solidFill>
                <a:latin typeface="Verdana"/>
                <a:cs typeface="Verdana"/>
              </a:rPr>
              <a:t>r</a:t>
            </a:r>
            <a:r>
              <a:rPr sz="2100" b="1" spc="-44" baseline="3968" dirty="0">
                <a:solidFill>
                  <a:srgbClr val="1F6B5A"/>
                </a:solidFill>
                <a:latin typeface="Verdana"/>
                <a:cs typeface="Verdana"/>
              </a:rPr>
              <a:t>o</a:t>
            </a:r>
            <a:r>
              <a:rPr sz="2100" b="1" spc="-37" baseline="1984" dirty="0">
                <a:solidFill>
                  <a:srgbClr val="1F6B5A"/>
                </a:solidFill>
                <a:latin typeface="Verdana"/>
                <a:cs typeface="Verdana"/>
              </a:rPr>
              <a:t>m</a:t>
            </a:r>
            <a:r>
              <a:rPr sz="2100" b="1" spc="-52" baseline="1984" dirty="0">
                <a:solidFill>
                  <a:srgbClr val="1F6B5A"/>
                </a:solidFill>
                <a:latin typeface="Verdana"/>
                <a:cs typeface="Verdana"/>
              </a:rPr>
              <a:t>is</a:t>
            </a:r>
            <a:r>
              <a:rPr sz="1400" b="1" spc="-35" dirty="0">
                <a:solidFill>
                  <a:srgbClr val="1F6B5A"/>
                </a:solidFill>
                <a:latin typeface="Verdana"/>
                <a:cs typeface="Verdana"/>
              </a:rPr>
              <a:t>i</a:t>
            </a:r>
            <a:r>
              <a:rPr sz="1400" b="1" spc="-25" dirty="0">
                <a:solidFill>
                  <a:srgbClr val="1F6B5A"/>
                </a:solidFill>
                <a:latin typeface="Verdana"/>
                <a:cs typeface="Verdana"/>
              </a:rPr>
              <a:t>n</a:t>
            </a:r>
            <a:r>
              <a:rPr sz="1400" b="1" dirty="0">
                <a:solidFill>
                  <a:srgbClr val="1F6B5A"/>
                </a:solidFill>
                <a:latin typeface="Verdana"/>
                <a:cs typeface="Verdana"/>
              </a:rPr>
              <a:t>g</a:t>
            </a:r>
            <a:endParaRPr sz="1400">
              <a:latin typeface="Verdana"/>
              <a:cs typeface="Verdana"/>
            </a:endParaRPr>
          </a:p>
        </p:txBody>
      </p:sp>
      <p:grpSp>
        <p:nvGrpSpPr>
          <p:cNvPr id="48" name="object 48"/>
          <p:cNvGrpSpPr/>
          <p:nvPr/>
        </p:nvGrpSpPr>
        <p:grpSpPr>
          <a:xfrm>
            <a:off x="3150715" y="2006551"/>
            <a:ext cx="2204085" cy="2038985"/>
            <a:chOff x="3150715" y="2006551"/>
            <a:chExt cx="2204085" cy="2038985"/>
          </a:xfrm>
        </p:grpSpPr>
        <p:sp>
          <p:nvSpPr>
            <p:cNvPr id="49" name="object 49"/>
            <p:cNvSpPr/>
            <p:nvPr/>
          </p:nvSpPr>
          <p:spPr>
            <a:xfrm>
              <a:off x="4157663" y="3917951"/>
              <a:ext cx="1196975" cy="127000"/>
            </a:xfrm>
            <a:custGeom>
              <a:avLst/>
              <a:gdLst/>
              <a:ahLst/>
              <a:cxnLst/>
              <a:rect l="l" t="t" r="r" b="b"/>
              <a:pathLst>
                <a:path w="1196975" h="127000">
                  <a:moveTo>
                    <a:pt x="1069975" y="71437"/>
                  </a:moveTo>
                  <a:lnTo>
                    <a:pt x="1069975" y="127000"/>
                  </a:lnTo>
                  <a:lnTo>
                    <a:pt x="1181100" y="71437"/>
                  </a:lnTo>
                  <a:lnTo>
                    <a:pt x="1069975" y="71437"/>
                  </a:lnTo>
                  <a:close/>
                </a:path>
                <a:path w="1196975" h="127000">
                  <a:moveTo>
                    <a:pt x="1069975" y="55562"/>
                  </a:moveTo>
                  <a:lnTo>
                    <a:pt x="1069975" y="71437"/>
                  </a:lnTo>
                  <a:lnTo>
                    <a:pt x="1082675" y="71437"/>
                  </a:lnTo>
                  <a:lnTo>
                    <a:pt x="1082675" y="55562"/>
                  </a:lnTo>
                  <a:lnTo>
                    <a:pt x="1069975" y="55562"/>
                  </a:lnTo>
                  <a:close/>
                </a:path>
                <a:path w="1196975" h="127000">
                  <a:moveTo>
                    <a:pt x="1069975" y="0"/>
                  </a:moveTo>
                  <a:lnTo>
                    <a:pt x="1069975" y="55562"/>
                  </a:lnTo>
                  <a:lnTo>
                    <a:pt x="1082675" y="55562"/>
                  </a:lnTo>
                  <a:lnTo>
                    <a:pt x="1082675" y="71437"/>
                  </a:lnTo>
                  <a:lnTo>
                    <a:pt x="1181102" y="71436"/>
                  </a:lnTo>
                  <a:lnTo>
                    <a:pt x="1196975" y="63500"/>
                  </a:lnTo>
                  <a:lnTo>
                    <a:pt x="1069975" y="0"/>
                  </a:lnTo>
                  <a:close/>
                </a:path>
                <a:path w="1196975" h="127000">
                  <a:moveTo>
                    <a:pt x="0" y="55561"/>
                  </a:moveTo>
                  <a:lnTo>
                    <a:pt x="0" y="71436"/>
                  </a:lnTo>
                  <a:lnTo>
                    <a:pt x="1069975" y="71437"/>
                  </a:lnTo>
                  <a:lnTo>
                    <a:pt x="1069975" y="55562"/>
                  </a:lnTo>
                  <a:lnTo>
                    <a:pt x="0" y="55561"/>
                  </a:lnTo>
                  <a:close/>
                </a:path>
              </a:pathLst>
            </a:custGeom>
            <a:solidFill>
              <a:srgbClr val="000000"/>
            </a:solidFill>
          </p:spPr>
          <p:txBody>
            <a:bodyPr wrap="square" lIns="0" tIns="0" rIns="0" bIns="0" rtlCol="0"/>
            <a:lstStyle/>
            <a:p>
              <a:endParaRPr/>
            </a:p>
          </p:txBody>
        </p:sp>
        <p:sp>
          <p:nvSpPr>
            <p:cNvPr id="50" name="object 50"/>
            <p:cNvSpPr/>
            <p:nvPr/>
          </p:nvSpPr>
          <p:spPr>
            <a:xfrm>
              <a:off x="3150715" y="2006551"/>
              <a:ext cx="1007744" cy="1683385"/>
            </a:xfrm>
            <a:custGeom>
              <a:avLst/>
              <a:gdLst/>
              <a:ahLst/>
              <a:cxnLst/>
              <a:rect l="l" t="t" r="r" b="b"/>
              <a:pathLst>
                <a:path w="1007745" h="1683385">
                  <a:moveTo>
                    <a:pt x="728643" y="0"/>
                  </a:moveTo>
                  <a:lnTo>
                    <a:pt x="0" y="1551961"/>
                  </a:lnTo>
                  <a:lnTo>
                    <a:pt x="278777" y="1682847"/>
                  </a:lnTo>
                  <a:lnTo>
                    <a:pt x="1007422" y="130886"/>
                  </a:lnTo>
                  <a:lnTo>
                    <a:pt x="728643" y="0"/>
                  </a:lnTo>
                  <a:close/>
                </a:path>
              </a:pathLst>
            </a:custGeom>
            <a:solidFill>
              <a:srgbClr val="DABEED"/>
            </a:solidFill>
          </p:spPr>
          <p:txBody>
            <a:bodyPr wrap="square" lIns="0" tIns="0" rIns="0" bIns="0" rtlCol="0"/>
            <a:lstStyle/>
            <a:p>
              <a:endParaRPr/>
            </a:p>
          </p:txBody>
        </p:sp>
      </p:grpSp>
      <p:sp>
        <p:nvSpPr>
          <p:cNvPr id="51" name="object 51"/>
          <p:cNvSpPr txBox="1"/>
          <p:nvPr/>
        </p:nvSpPr>
        <p:spPr>
          <a:xfrm rot="17760000">
            <a:off x="2885719" y="2767835"/>
            <a:ext cx="1528029" cy="177800"/>
          </a:xfrm>
          <a:prstGeom prst="rect">
            <a:avLst/>
          </a:prstGeom>
        </p:spPr>
        <p:txBody>
          <a:bodyPr vert="horz" wrap="square" lIns="0" tIns="0" rIns="0" bIns="0" rtlCol="0">
            <a:spAutoFit/>
          </a:bodyPr>
          <a:lstStyle/>
          <a:p>
            <a:pPr>
              <a:lnSpc>
                <a:spcPts val="1400"/>
              </a:lnSpc>
            </a:pPr>
            <a:r>
              <a:rPr sz="1400" b="1" spc="-5" dirty="0">
                <a:solidFill>
                  <a:srgbClr val="542176"/>
                </a:solidFill>
                <a:latin typeface="Verdana"/>
                <a:cs typeface="Verdana"/>
              </a:rPr>
              <a:t>p</a:t>
            </a:r>
            <a:r>
              <a:rPr sz="1400" b="1" spc="-25" dirty="0">
                <a:solidFill>
                  <a:srgbClr val="542176"/>
                </a:solidFill>
                <a:latin typeface="Verdana"/>
                <a:cs typeface="Verdana"/>
              </a:rPr>
              <a:t>ro</a:t>
            </a:r>
            <a:r>
              <a:rPr sz="2100" b="1" spc="-44" baseline="1984" dirty="0">
                <a:solidFill>
                  <a:srgbClr val="542176"/>
                </a:solidFill>
                <a:latin typeface="Verdana"/>
                <a:cs typeface="Verdana"/>
              </a:rPr>
              <a:t>t</a:t>
            </a:r>
            <a:r>
              <a:rPr sz="2100" b="1" spc="-52" baseline="1984" dirty="0">
                <a:solidFill>
                  <a:srgbClr val="542176"/>
                </a:solidFill>
                <a:latin typeface="Verdana"/>
                <a:cs typeface="Verdana"/>
              </a:rPr>
              <a:t>e</a:t>
            </a:r>
            <a:r>
              <a:rPr sz="2100" b="1" spc="-37" baseline="1984" dirty="0">
                <a:solidFill>
                  <a:srgbClr val="542176"/>
                </a:solidFill>
                <a:latin typeface="Verdana"/>
                <a:cs typeface="Verdana"/>
              </a:rPr>
              <a:t>c</a:t>
            </a:r>
            <a:r>
              <a:rPr sz="2100" b="1" baseline="1984" dirty="0">
                <a:solidFill>
                  <a:srgbClr val="542176"/>
                </a:solidFill>
                <a:latin typeface="Verdana"/>
                <a:cs typeface="Verdana"/>
              </a:rPr>
              <a:t>t</a:t>
            </a:r>
            <a:r>
              <a:rPr sz="2100" b="1" spc="-44" baseline="1984" dirty="0">
                <a:solidFill>
                  <a:srgbClr val="542176"/>
                </a:solidFill>
                <a:latin typeface="Verdana"/>
                <a:cs typeface="Verdana"/>
              </a:rPr>
              <a:t> </a:t>
            </a:r>
            <a:r>
              <a:rPr sz="2100" b="1" spc="-37" baseline="3968" dirty="0">
                <a:solidFill>
                  <a:srgbClr val="542176"/>
                </a:solidFill>
                <a:latin typeface="Verdana"/>
                <a:cs typeface="Verdana"/>
              </a:rPr>
              <a:t>a</a:t>
            </a:r>
            <a:r>
              <a:rPr sz="2100" b="1" spc="-7" baseline="3968" dirty="0">
                <a:solidFill>
                  <a:srgbClr val="542176"/>
                </a:solidFill>
                <a:latin typeface="Verdana"/>
                <a:cs typeface="Verdana"/>
              </a:rPr>
              <a:t>g</a:t>
            </a:r>
            <a:r>
              <a:rPr sz="2100" b="1" spc="-37" baseline="3968" dirty="0">
                <a:solidFill>
                  <a:srgbClr val="542176"/>
                </a:solidFill>
                <a:latin typeface="Verdana"/>
                <a:cs typeface="Verdana"/>
              </a:rPr>
              <a:t>a</a:t>
            </a:r>
            <a:r>
              <a:rPr sz="2100" b="1" spc="-7" baseline="5952" dirty="0">
                <a:solidFill>
                  <a:srgbClr val="542176"/>
                </a:solidFill>
                <a:latin typeface="Verdana"/>
                <a:cs typeface="Verdana"/>
              </a:rPr>
              <a:t>i</a:t>
            </a:r>
            <a:r>
              <a:rPr sz="2100" b="1" spc="-37" baseline="5952" dirty="0">
                <a:solidFill>
                  <a:srgbClr val="542176"/>
                </a:solidFill>
                <a:latin typeface="Verdana"/>
                <a:cs typeface="Verdana"/>
              </a:rPr>
              <a:t>n</a:t>
            </a:r>
            <a:r>
              <a:rPr sz="2100" b="1" spc="-52" baseline="5952" dirty="0">
                <a:solidFill>
                  <a:srgbClr val="542176"/>
                </a:solidFill>
                <a:latin typeface="Verdana"/>
                <a:cs typeface="Verdana"/>
              </a:rPr>
              <a:t>s</a:t>
            </a:r>
            <a:r>
              <a:rPr sz="2100" b="1" baseline="5952" dirty="0">
                <a:solidFill>
                  <a:srgbClr val="542176"/>
                </a:solidFill>
                <a:latin typeface="Verdana"/>
                <a:cs typeface="Verdana"/>
              </a:rPr>
              <a:t>t</a:t>
            </a:r>
            <a:endParaRPr sz="2100" baseline="5952">
              <a:latin typeface="Verdana"/>
              <a:cs typeface="Verdana"/>
            </a:endParaRPr>
          </a:p>
        </p:txBody>
      </p:sp>
      <p:sp>
        <p:nvSpPr>
          <p:cNvPr id="52" name="object 52"/>
          <p:cNvSpPr txBox="1"/>
          <p:nvPr/>
        </p:nvSpPr>
        <p:spPr>
          <a:xfrm>
            <a:off x="4310062" y="3689351"/>
            <a:ext cx="869950" cy="307975"/>
          </a:xfrm>
          <a:prstGeom prst="rect">
            <a:avLst/>
          </a:prstGeom>
          <a:solidFill>
            <a:srgbClr val="DABEED"/>
          </a:solidFill>
        </p:spPr>
        <p:txBody>
          <a:bodyPr vert="horz" wrap="square" lIns="0" tIns="46355" rIns="0" bIns="0" rtlCol="0">
            <a:spAutoFit/>
          </a:bodyPr>
          <a:lstStyle/>
          <a:p>
            <a:pPr marL="90805">
              <a:lnSpc>
                <a:spcPct val="100000"/>
              </a:lnSpc>
              <a:spcBef>
                <a:spcPts val="365"/>
              </a:spcBef>
            </a:pPr>
            <a:r>
              <a:rPr sz="1400" b="1" spc="-5" dirty="0">
                <a:solidFill>
                  <a:srgbClr val="542176"/>
                </a:solidFill>
                <a:latin typeface="Verdana"/>
                <a:cs typeface="Verdana"/>
              </a:rPr>
              <a:t>reduce</a:t>
            </a:r>
            <a:endParaRPr sz="1400">
              <a:latin typeface="Verdana"/>
              <a:cs typeface="Verdana"/>
            </a:endParaRPr>
          </a:p>
        </p:txBody>
      </p:sp>
      <p:grpSp>
        <p:nvGrpSpPr>
          <p:cNvPr id="53" name="object 53"/>
          <p:cNvGrpSpPr/>
          <p:nvPr/>
        </p:nvGrpSpPr>
        <p:grpSpPr>
          <a:xfrm>
            <a:off x="3388395" y="1768039"/>
            <a:ext cx="5251450" cy="3982085"/>
            <a:chOff x="3388395" y="1768039"/>
            <a:chExt cx="5251450" cy="3982085"/>
          </a:xfrm>
        </p:grpSpPr>
        <p:sp>
          <p:nvSpPr>
            <p:cNvPr id="54" name="object 54"/>
            <p:cNvSpPr/>
            <p:nvPr/>
          </p:nvSpPr>
          <p:spPr>
            <a:xfrm>
              <a:off x="3388385" y="1768042"/>
              <a:ext cx="5251450" cy="3982085"/>
            </a:xfrm>
            <a:custGeom>
              <a:avLst/>
              <a:gdLst/>
              <a:ahLst/>
              <a:cxnLst/>
              <a:rect l="l" t="t" r="r" b="b"/>
              <a:pathLst>
                <a:path w="5251450" h="3982085">
                  <a:moveTo>
                    <a:pt x="871575" y="234327"/>
                  </a:moveTo>
                  <a:lnTo>
                    <a:pt x="869569" y="193967"/>
                  </a:lnTo>
                  <a:lnTo>
                    <a:pt x="864527" y="92506"/>
                  </a:lnTo>
                  <a:lnTo>
                    <a:pt x="755294" y="183235"/>
                  </a:lnTo>
                  <a:lnTo>
                    <a:pt x="806170" y="205587"/>
                  </a:lnTo>
                  <a:lnTo>
                    <a:pt x="0" y="2040356"/>
                  </a:lnTo>
                  <a:lnTo>
                    <a:pt x="14541" y="2046744"/>
                  </a:lnTo>
                  <a:lnTo>
                    <a:pt x="820699" y="211975"/>
                  </a:lnTo>
                  <a:lnTo>
                    <a:pt x="871575" y="234327"/>
                  </a:lnTo>
                  <a:close/>
                </a:path>
                <a:path w="5251450" h="3982085">
                  <a:moveTo>
                    <a:pt x="2559977" y="1921306"/>
                  </a:moveTo>
                  <a:lnTo>
                    <a:pt x="2539212" y="1840128"/>
                  </a:lnTo>
                  <a:lnTo>
                    <a:pt x="2524785" y="1783753"/>
                  </a:lnTo>
                  <a:lnTo>
                    <a:pt x="2482799" y="1820138"/>
                  </a:lnTo>
                  <a:lnTo>
                    <a:pt x="905446" y="0"/>
                  </a:lnTo>
                  <a:lnTo>
                    <a:pt x="893445" y="10401"/>
                  </a:lnTo>
                  <a:lnTo>
                    <a:pt x="2470797" y="1830539"/>
                  </a:lnTo>
                  <a:lnTo>
                    <a:pt x="2428811" y="1866925"/>
                  </a:lnTo>
                  <a:lnTo>
                    <a:pt x="2559977" y="1921306"/>
                  </a:lnTo>
                  <a:close/>
                </a:path>
                <a:path w="5251450" h="3982085">
                  <a:moveTo>
                    <a:pt x="5248173" y="2509405"/>
                  </a:moveTo>
                  <a:lnTo>
                    <a:pt x="5234343" y="2501620"/>
                  </a:lnTo>
                  <a:lnTo>
                    <a:pt x="4471022" y="3860914"/>
                  </a:lnTo>
                  <a:lnTo>
                    <a:pt x="4422572" y="3833711"/>
                  </a:lnTo>
                  <a:lnTo>
                    <a:pt x="4416222" y="3965791"/>
                  </a:lnTo>
                  <a:lnTo>
                    <a:pt x="2664447" y="2578150"/>
                  </a:lnTo>
                  <a:lnTo>
                    <a:pt x="2670695" y="2570264"/>
                  </a:lnTo>
                  <a:lnTo>
                    <a:pt x="2698953" y="2534589"/>
                  </a:lnTo>
                  <a:lnTo>
                    <a:pt x="2559977" y="2505532"/>
                  </a:lnTo>
                  <a:lnTo>
                    <a:pt x="2554757" y="2499525"/>
                  </a:lnTo>
                  <a:lnTo>
                    <a:pt x="1039164" y="3821011"/>
                  </a:lnTo>
                  <a:lnTo>
                    <a:pt x="1002652" y="3779126"/>
                  </a:lnTo>
                  <a:lnTo>
                    <a:pt x="952385" y="3901389"/>
                  </a:lnTo>
                  <a:lnTo>
                    <a:pt x="80619" y="2485669"/>
                  </a:lnTo>
                  <a:lnTo>
                    <a:pt x="98183" y="2474849"/>
                  </a:lnTo>
                  <a:lnTo>
                    <a:pt x="127939" y="2456535"/>
                  </a:lnTo>
                  <a:lnTo>
                    <a:pt x="7277" y="2381694"/>
                  </a:lnTo>
                  <a:lnTo>
                    <a:pt x="19799" y="2523121"/>
                  </a:lnTo>
                  <a:lnTo>
                    <a:pt x="67106" y="2493988"/>
                  </a:lnTo>
                  <a:lnTo>
                    <a:pt x="941895" y="3914610"/>
                  </a:lnTo>
                  <a:lnTo>
                    <a:pt x="948664" y="3910457"/>
                  </a:lnTo>
                  <a:lnTo>
                    <a:pt x="1086116" y="3874846"/>
                  </a:lnTo>
                  <a:lnTo>
                    <a:pt x="1056881" y="3841318"/>
                  </a:lnTo>
                  <a:lnTo>
                    <a:pt x="1049604" y="3832974"/>
                  </a:lnTo>
                  <a:lnTo>
                    <a:pt x="2563469" y="2512999"/>
                  </a:lnTo>
                  <a:lnTo>
                    <a:pt x="2620099" y="2634145"/>
                  </a:lnTo>
                  <a:lnTo>
                    <a:pt x="2654592" y="2590596"/>
                  </a:lnTo>
                  <a:lnTo>
                    <a:pt x="4410837" y="3981754"/>
                  </a:lnTo>
                  <a:lnTo>
                    <a:pt x="4415764" y="3975544"/>
                  </a:lnTo>
                  <a:lnTo>
                    <a:pt x="4533316" y="3895890"/>
                  </a:lnTo>
                  <a:lnTo>
                    <a:pt x="4504588" y="3879761"/>
                  </a:lnTo>
                  <a:lnTo>
                    <a:pt x="4484865" y="3868686"/>
                  </a:lnTo>
                  <a:lnTo>
                    <a:pt x="5248173" y="2509405"/>
                  </a:lnTo>
                  <a:close/>
                </a:path>
                <a:path w="5251450" h="3982085">
                  <a:moveTo>
                    <a:pt x="5251170" y="1779663"/>
                  </a:moveTo>
                  <a:lnTo>
                    <a:pt x="5199862" y="1800987"/>
                  </a:lnTo>
                  <a:lnTo>
                    <a:pt x="4472305" y="49784"/>
                  </a:lnTo>
                  <a:lnTo>
                    <a:pt x="4464964" y="52832"/>
                  </a:lnTo>
                  <a:lnTo>
                    <a:pt x="4459414" y="47155"/>
                  </a:lnTo>
                  <a:lnTo>
                    <a:pt x="2645079" y="1826717"/>
                  </a:lnTo>
                  <a:lnTo>
                    <a:pt x="2606179" y="1787055"/>
                  </a:lnTo>
                  <a:lnTo>
                    <a:pt x="2559977" y="1921306"/>
                  </a:lnTo>
                  <a:lnTo>
                    <a:pt x="2695105" y="1877720"/>
                  </a:lnTo>
                  <a:lnTo>
                    <a:pt x="2664917" y="1846948"/>
                  </a:lnTo>
                  <a:lnTo>
                    <a:pt x="2656192" y="1838045"/>
                  </a:lnTo>
                  <a:lnTo>
                    <a:pt x="4462132" y="66725"/>
                  </a:lnTo>
                  <a:lnTo>
                    <a:pt x="5185207" y="1807083"/>
                  </a:lnTo>
                  <a:lnTo>
                    <a:pt x="5133899" y="1828393"/>
                  </a:lnTo>
                  <a:lnTo>
                    <a:pt x="5241264" y="1921319"/>
                  </a:lnTo>
                  <a:lnTo>
                    <a:pt x="5248440" y="1818805"/>
                  </a:lnTo>
                  <a:lnTo>
                    <a:pt x="5251170" y="1779663"/>
                  </a:lnTo>
                  <a:close/>
                </a:path>
              </a:pathLst>
            </a:custGeom>
            <a:solidFill>
              <a:srgbClr val="000000"/>
            </a:solidFill>
          </p:spPr>
          <p:txBody>
            <a:bodyPr wrap="square" lIns="0" tIns="0" rIns="0" bIns="0" rtlCol="0"/>
            <a:lstStyle/>
            <a:p>
              <a:endParaRPr/>
            </a:p>
          </p:txBody>
        </p:sp>
        <p:sp>
          <p:nvSpPr>
            <p:cNvPr id="55" name="object 55"/>
            <p:cNvSpPr/>
            <p:nvPr/>
          </p:nvSpPr>
          <p:spPr>
            <a:xfrm>
              <a:off x="7819815" y="4525881"/>
              <a:ext cx="599440" cy="734060"/>
            </a:xfrm>
            <a:custGeom>
              <a:avLst/>
              <a:gdLst/>
              <a:ahLst/>
              <a:cxnLst/>
              <a:rect l="l" t="t" r="r" b="b"/>
              <a:pathLst>
                <a:path w="599440" h="734060">
                  <a:moveTo>
                    <a:pt x="333071" y="0"/>
                  </a:moveTo>
                  <a:lnTo>
                    <a:pt x="0" y="581259"/>
                  </a:lnTo>
                  <a:lnTo>
                    <a:pt x="265836" y="733588"/>
                  </a:lnTo>
                  <a:lnTo>
                    <a:pt x="598909" y="152330"/>
                  </a:lnTo>
                  <a:lnTo>
                    <a:pt x="333071" y="0"/>
                  </a:lnTo>
                  <a:close/>
                </a:path>
              </a:pathLst>
            </a:custGeom>
            <a:solidFill>
              <a:srgbClr val="DABEED"/>
            </a:solidFill>
          </p:spPr>
          <p:txBody>
            <a:bodyPr wrap="square" lIns="0" tIns="0" rIns="0" bIns="0" rtlCol="0"/>
            <a:lstStyle/>
            <a:p>
              <a:endParaRPr/>
            </a:p>
          </p:txBody>
        </p:sp>
      </p:grpSp>
      <p:sp>
        <p:nvSpPr>
          <p:cNvPr id="56" name="object 56"/>
          <p:cNvSpPr txBox="1"/>
          <p:nvPr/>
        </p:nvSpPr>
        <p:spPr>
          <a:xfrm rot="18000000">
            <a:off x="7860725" y="4806573"/>
            <a:ext cx="513119" cy="177800"/>
          </a:xfrm>
          <a:prstGeom prst="rect">
            <a:avLst/>
          </a:prstGeom>
        </p:spPr>
        <p:txBody>
          <a:bodyPr vert="horz" wrap="square" lIns="0" tIns="0" rIns="0" bIns="0" rtlCol="0">
            <a:spAutoFit/>
          </a:bodyPr>
          <a:lstStyle/>
          <a:p>
            <a:pPr>
              <a:lnSpc>
                <a:spcPts val="1400"/>
              </a:lnSpc>
            </a:pPr>
            <a:r>
              <a:rPr sz="1400" b="1" dirty="0">
                <a:solidFill>
                  <a:srgbClr val="16165D"/>
                </a:solidFill>
                <a:latin typeface="Verdana"/>
                <a:cs typeface="Verdana"/>
              </a:rPr>
              <a:t>h</a:t>
            </a:r>
            <a:r>
              <a:rPr sz="1400" b="1" spc="-5" dirty="0">
                <a:solidFill>
                  <a:srgbClr val="16165D"/>
                </a:solidFill>
                <a:latin typeface="Verdana"/>
                <a:cs typeface="Verdana"/>
              </a:rPr>
              <a:t>a</a:t>
            </a:r>
            <a:r>
              <a:rPr sz="1400" b="1" dirty="0">
                <a:solidFill>
                  <a:srgbClr val="16165D"/>
                </a:solidFill>
                <a:latin typeface="Verdana"/>
                <a:cs typeface="Verdana"/>
              </a:rPr>
              <a:t>ve</a:t>
            </a:r>
            <a:endParaRPr sz="1400">
              <a:latin typeface="Verdana"/>
              <a:cs typeface="Verdana"/>
            </a:endParaRPr>
          </a:p>
        </p:txBody>
      </p:sp>
      <p:sp>
        <p:nvSpPr>
          <p:cNvPr id="57" name="object 57"/>
          <p:cNvSpPr/>
          <p:nvPr/>
        </p:nvSpPr>
        <p:spPr>
          <a:xfrm>
            <a:off x="6434391" y="4393873"/>
            <a:ext cx="1001394" cy="883919"/>
          </a:xfrm>
          <a:custGeom>
            <a:avLst/>
            <a:gdLst/>
            <a:ahLst/>
            <a:cxnLst/>
            <a:rect l="l" t="t" r="r" b="b"/>
            <a:pathLst>
              <a:path w="1001395" h="883920">
                <a:moveTo>
                  <a:pt x="191303" y="0"/>
                </a:moveTo>
                <a:lnTo>
                  <a:pt x="0" y="241352"/>
                </a:lnTo>
                <a:lnTo>
                  <a:pt x="809900" y="883306"/>
                </a:lnTo>
                <a:lnTo>
                  <a:pt x="1001204" y="641953"/>
                </a:lnTo>
                <a:lnTo>
                  <a:pt x="191303" y="0"/>
                </a:lnTo>
                <a:close/>
              </a:path>
            </a:pathLst>
          </a:custGeom>
          <a:solidFill>
            <a:srgbClr val="DABEED"/>
          </a:solidFill>
        </p:spPr>
        <p:txBody>
          <a:bodyPr wrap="square" lIns="0" tIns="0" rIns="0" bIns="0" rtlCol="0"/>
          <a:lstStyle/>
          <a:p>
            <a:endParaRPr/>
          </a:p>
        </p:txBody>
      </p:sp>
      <p:sp>
        <p:nvSpPr>
          <p:cNvPr id="58" name="object 58"/>
          <p:cNvSpPr txBox="1"/>
          <p:nvPr/>
        </p:nvSpPr>
        <p:spPr>
          <a:xfrm rot="2280000">
            <a:off x="6501503" y="4743570"/>
            <a:ext cx="860577" cy="177800"/>
          </a:xfrm>
          <a:prstGeom prst="rect">
            <a:avLst/>
          </a:prstGeom>
        </p:spPr>
        <p:txBody>
          <a:bodyPr vert="horz" wrap="square" lIns="0" tIns="0" rIns="0" bIns="0" rtlCol="0">
            <a:spAutoFit/>
          </a:bodyPr>
          <a:lstStyle/>
          <a:p>
            <a:pPr>
              <a:lnSpc>
                <a:spcPts val="1400"/>
              </a:lnSpc>
            </a:pPr>
            <a:r>
              <a:rPr sz="2100" b="1" spc="-7" baseline="1984" dirty="0">
                <a:solidFill>
                  <a:srgbClr val="16165D"/>
                </a:solidFill>
                <a:latin typeface="Verdana"/>
                <a:cs typeface="Verdana"/>
              </a:rPr>
              <a:t>i</a:t>
            </a:r>
            <a:r>
              <a:rPr sz="2100" b="1" spc="-15" baseline="1984" dirty="0">
                <a:solidFill>
                  <a:srgbClr val="16165D"/>
                </a:solidFill>
                <a:latin typeface="Verdana"/>
                <a:cs typeface="Verdana"/>
              </a:rPr>
              <a:t>n</a:t>
            </a:r>
            <a:r>
              <a:rPr sz="2100" b="1" spc="-22" baseline="1984" dirty="0">
                <a:solidFill>
                  <a:srgbClr val="16165D"/>
                </a:solidFill>
                <a:latin typeface="Verdana"/>
                <a:cs typeface="Verdana"/>
              </a:rPr>
              <a:t>c</a:t>
            </a:r>
            <a:r>
              <a:rPr sz="1400" b="1" spc="-10" dirty="0">
                <a:solidFill>
                  <a:srgbClr val="16165D"/>
                </a:solidFill>
                <a:latin typeface="Verdana"/>
                <a:cs typeface="Verdana"/>
              </a:rPr>
              <a:t>r</a:t>
            </a:r>
            <a:r>
              <a:rPr sz="1400" b="1" spc="-20" dirty="0">
                <a:solidFill>
                  <a:srgbClr val="16165D"/>
                </a:solidFill>
                <a:latin typeface="Verdana"/>
                <a:cs typeface="Verdana"/>
              </a:rPr>
              <a:t>e</a:t>
            </a:r>
            <a:r>
              <a:rPr sz="1400" b="1" spc="-15" dirty="0">
                <a:solidFill>
                  <a:srgbClr val="16165D"/>
                </a:solidFill>
                <a:latin typeface="Verdana"/>
                <a:cs typeface="Verdana"/>
              </a:rPr>
              <a:t>a</a:t>
            </a:r>
            <a:r>
              <a:rPr sz="1400" b="1" spc="-20" dirty="0">
                <a:solidFill>
                  <a:srgbClr val="16165D"/>
                </a:solidFill>
                <a:latin typeface="Verdana"/>
                <a:cs typeface="Verdana"/>
              </a:rPr>
              <a:t>s</a:t>
            </a:r>
            <a:r>
              <a:rPr sz="1400" b="1" dirty="0">
                <a:solidFill>
                  <a:srgbClr val="16165D"/>
                </a:solidFill>
                <a:latin typeface="Verdana"/>
                <a:cs typeface="Verdana"/>
              </a:rPr>
              <a:t>e</a:t>
            </a:r>
            <a:endParaRPr sz="1400">
              <a:latin typeface="Verdana"/>
              <a:cs typeface="Verdana"/>
            </a:endParaRPr>
          </a:p>
        </p:txBody>
      </p:sp>
      <p:sp>
        <p:nvSpPr>
          <p:cNvPr id="59" name="object 59"/>
          <p:cNvSpPr/>
          <p:nvPr/>
        </p:nvSpPr>
        <p:spPr>
          <a:xfrm>
            <a:off x="4501907" y="4493164"/>
            <a:ext cx="951865" cy="872490"/>
          </a:xfrm>
          <a:custGeom>
            <a:avLst/>
            <a:gdLst/>
            <a:ahLst/>
            <a:cxnLst/>
            <a:rect l="l" t="t" r="r" b="b"/>
            <a:pathLst>
              <a:path w="951864" h="872489">
                <a:moveTo>
                  <a:pt x="752402" y="0"/>
                </a:moveTo>
                <a:lnTo>
                  <a:pt x="0" y="636997"/>
                </a:lnTo>
                <a:lnTo>
                  <a:pt x="198997" y="872046"/>
                </a:lnTo>
                <a:lnTo>
                  <a:pt x="951400" y="235050"/>
                </a:lnTo>
                <a:lnTo>
                  <a:pt x="752402" y="0"/>
                </a:lnTo>
                <a:close/>
              </a:path>
            </a:pathLst>
          </a:custGeom>
          <a:solidFill>
            <a:srgbClr val="DABEED"/>
          </a:solidFill>
        </p:spPr>
        <p:txBody>
          <a:bodyPr wrap="square" lIns="0" tIns="0" rIns="0" bIns="0" rtlCol="0"/>
          <a:lstStyle/>
          <a:p>
            <a:endParaRPr/>
          </a:p>
        </p:txBody>
      </p:sp>
      <p:sp>
        <p:nvSpPr>
          <p:cNvPr id="60" name="object 60"/>
          <p:cNvSpPr txBox="1"/>
          <p:nvPr/>
        </p:nvSpPr>
        <p:spPr>
          <a:xfrm rot="19200000">
            <a:off x="4566106" y="4843067"/>
            <a:ext cx="815278" cy="177800"/>
          </a:xfrm>
          <a:prstGeom prst="rect">
            <a:avLst/>
          </a:prstGeom>
        </p:spPr>
        <p:txBody>
          <a:bodyPr vert="horz" wrap="square" lIns="0" tIns="0" rIns="0" bIns="0" rtlCol="0">
            <a:spAutoFit/>
          </a:bodyPr>
          <a:lstStyle/>
          <a:p>
            <a:pPr>
              <a:lnSpc>
                <a:spcPts val="1400"/>
              </a:lnSpc>
            </a:pPr>
            <a:r>
              <a:rPr sz="1400" b="1" spc="-5" dirty="0">
                <a:solidFill>
                  <a:srgbClr val="16165D"/>
                </a:solidFill>
                <a:latin typeface="Verdana"/>
                <a:cs typeface="Verdana"/>
              </a:rPr>
              <a:t>indi</a:t>
            </a:r>
            <a:r>
              <a:rPr sz="1400" b="1" spc="-10" dirty="0">
                <a:solidFill>
                  <a:srgbClr val="16165D"/>
                </a:solidFill>
                <a:latin typeface="Verdana"/>
                <a:cs typeface="Verdana"/>
              </a:rPr>
              <a:t>cat</a:t>
            </a:r>
            <a:r>
              <a:rPr sz="1400" b="1" dirty="0">
                <a:solidFill>
                  <a:srgbClr val="16165D"/>
                </a:solidFill>
                <a:latin typeface="Verdana"/>
                <a:cs typeface="Verdana"/>
              </a:rPr>
              <a:t>e</a:t>
            </a:r>
            <a:endParaRPr sz="1400">
              <a:latin typeface="Verdana"/>
              <a:cs typeface="Verdana"/>
            </a:endParaRPr>
          </a:p>
        </p:txBody>
      </p:sp>
      <p:sp>
        <p:nvSpPr>
          <p:cNvPr id="61" name="object 61"/>
          <p:cNvSpPr/>
          <p:nvPr/>
        </p:nvSpPr>
        <p:spPr>
          <a:xfrm>
            <a:off x="3564327" y="4340884"/>
            <a:ext cx="888365" cy="1205230"/>
          </a:xfrm>
          <a:custGeom>
            <a:avLst/>
            <a:gdLst/>
            <a:ahLst/>
            <a:cxnLst/>
            <a:rect l="l" t="t" r="r" b="b"/>
            <a:pathLst>
              <a:path w="888364" h="1205229">
                <a:moveTo>
                  <a:pt x="264643" y="0"/>
                </a:moveTo>
                <a:lnTo>
                  <a:pt x="0" y="157518"/>
                </a:lnTo>
                <a:lnTo>
                  <a:pt x="623577" y="1205181"/>
                </a:lnTo>
                <a:lnTo>
                  <a:pt x="888221" y="1047663"/>
                </a:lnTo>
                <a:lnTo>
                  <a:pt x="264643" y="0"/>
                </a:lnTo>
                <a:close/>
              </a:path>
            </a:pathLst>
          </a:custGeom>
          <a:solidFill>
            <a:srgbClr val="DABEED"/>
          </a:solidFill>
        </p:spPr>
        <p:txBody>
          <a:bodyPr wrap="square" lIns="0" tIns="0" rIns="0" bIns="0" rtlCol="0"/>
          <a:lstStyle/>
          <a:p>
            <a:endParaRPr/>
          </a:p>
        </p:txBody>
      </p:sp>
      <p:sp>
        <p:nvSpPr>
          <p:cNvPr id="62" name="object 62"/>
          <p:cNvSpPr txBox="1"/>
          <p:nvPr/>
        </p:nvSpPr>
        <p:spPr>
          <a:xfrm rot="3540000">
            <a:off x="3564718" y="4702684"/>
            <a:ext cx="710932" cy="177800"/>
          </a:xfrm>
          <a:prstGeom prst="rect">
            <a:avLst/>
          </a:prstGeom>
        </p:spPr>
        <p:txBody>
          <a:bodyPr vert="horz" wrap="square" lIns="0" tIns="0" rIns="0" bIns="0" rtlCol="0">
            <a:spAutoFit/>
          </a:bodyPr>
          <a:lstStyle/>
          <a:p>
            <a:pPr>
              <a:lnSpc>
                <a:spcPts val="1400"/>
              </a:lnSpc>
            </a:pPr>
            <a:r>
              <a:rPr sz="1400" b="1" spc="5" dirty="0">
                <a:solidFill>
                  <a:srgbClr val="16165D"/>
                </a:solidFill>
                <a:latin typeface="Verdana"/>
                <a:cs typeface="Verdana"/>
              </a:rPr>
              <a:t>m</a:t>
            </a:r>
            <a:r>
              <a:rPr sz="1400" b="1" spc="-15" dirty="0">
                <a:solidFill>
                  <a:srgbClr val="16165D"/>
                </a:solidFill>
                <a:latin typeface="Verdana"/>
                <a:cs typeface="Verdana"/>
              </a:rPr>
              <a:t>e</a:t>
            </a:r>
            <a:r>
              <a:rPr sz="1400" b="1" dirty="0">
                <a:solidFill>
                  <a:srgbClr val="16165D"/>
                </a:solidFill>
                <a:latin typeface="Verdana"/>
                <a:cs typeface="Verdana"/>
              </a:rPr>
              <a:t>t</a:t>
            </a:r>
            <a:r>
              <a:rPr sz="1400" b="1" spc="-15" dirty="0">
                <a:solidFill>
                  <a:srgbClr val="16165D"/>
                </a:solidFill>
                <a:latin typeface="Verdana"/>
                <a:cs typeface="Verdana"/>
              </a:rPr>
              <a:t> b</a:t>
            </a:r>
            <a:r>
              <a:rPr sz="1400" b="1" dirty="0">
                <a:solidFill>
                  <a:srgbClr val="16165D"/>
                </a:solidFill>
                <a:latin typeface="Verdana"/>
                <a:cs typeface="Verdana"/>
              </a:rPr>
              <a:t>y</a:t>
            </a:r>
            <a:endParaRPr sz="1400">
              <a:latin typeface="Verdana"/>
              <a:cs typeface="Verdana"/>
            </a:endParaRPr>
          </a:p>
        </p:txBody>
      </p:sp>
      <p:sp>
        <p:nvSpPr>
          <p:cNvPr id="63" name="object 63"/>
          <p:cNvSpPr/>
          <p:nvPr/>
        </p:nvSpPr>
        <p:spPr>
          <a:xfrm>
            <a:off x="6540500" y="3917948"/>
            <a:ext cx="984250" cy="127000"/>
          </a:xfrm>
          <a:custGeom>
            <a:avLst/>
            <a:gdLst/>
            <a:ahLst/>
            <a:cxnLst/>
            <a:rect l="l" t="t" r="r" b="b"/>
            <a:pathLst>
              <a:path w="984250" h="127000">
                <a:moveTo>
                  <a:pt x="968375" y="55562"/>
                </a:moveTo>
                <a:lnTo>
                  <a:pt x="869950" y="55562"/>
                </a:lnTo>
                <a:lnTo>
                  <a:pt x="869950" y="71437"/>
                </a:lnTo>
                <a:lnTo>
                  <a:pt x="857250" y="71437"/>
                </a:lnTo>
                <a:lnTo>
                  <a:pt x="857250" y="126999"/>
                </a:lnTo>
                <a:lnTo>
                  <a:pt x="984250" y="63499"/>
                </a:lnTo>
                <a:lnTo>
                  <a:pt x="968375" y="55562"/>
                </a:lnTo>
                <a:close/>
              </a:path>
              <a:path w="984250" h="127000">
                <a:moveTo>
                  <a:pt x="857250" y="55562"/>
                </a:moveTo>
                <a:lnTo>
                  <a:pt x="0" y="55563"/>
                </a:lnTo>
                <a:lnTo>
                  <a:pt x="0" y="71438"/>
                </a:lnTo>
                <a:lnTo>
                  <a:pt x="857250" y="71437"/>
                </a:lnTo>
                <a:lnTo>
                  <a:pt x="857250" y="55562"/>
                </a:lnTo>
                <a:close/>
              </a:path>
              <a:path w="984250" h="127000">
                <a:moveTo>
                  <a:pt x="869950" y="55562"/>
                </a:moveTo>
                <a:lnTo>
                  <a:pt x="857250" y="55562"/>
                </a:lnTo>
                <a:lnTo>
                  <a:pt x="857250" y="71437"/>
                </a:lnTo>
                <a:lnTo>
                  <a:pt x="869950" y="71437"/>
                </a:lnTo>
                <a:lnTo>
                  <a:pt x="869950" y="55562"/>
                </a:lnTo>
                <a:close/>
              </a:path>
              <a:path w="984250" h="127000">
                <a:moveTo>
                  <a:pt x="857250" y="0"/>
                </a:moveTo>
                <a:lnTo>
                  <a:pt x="857250" y="55562"/>
                </a:lnTo>
                <a:lnTo>
                  <a:pt x="968375" y="55562"/>
                </a:lnTo>
                <a:lnTo>
                  <a:pt x="857250" y="0"/>
                </a:lnTo>
                <a:close/>
              </a:path>
            </a:pathLst>
          </a:custGeom>
          <a:solidFill>
            <a:srgbClr val="000000"/>
          </a:solidFill>
        </p:spPr>
        <p:txBody>
          <a:bodyPr wrap="square" lIns="0" tIns="0" rIns="0" bIns="0" rtlCol="0"/>
          <a:lstStyle/>
          <a:p>
            <a:endParaRPr/>
          </a:p>
        </p:txBody>
      </p:sp>
      <p:sp>
        <p:nvSpPr>
          <p:cNvPr id="64" name="object 64"/>
          <p:cNvSpPr txBox="1"/>
          <p:nvPr/>
        </p:nvSpPr>
        <p:spPr>
          <a:xfrm>
            <a:off x="6824664" y="3709988"/>
            <a:ext cx="389255" cy="307975"/>
          </a:xfrm>
          <a:prstGeom prst="rect">
            <a:avLst/>
          </a:prstGeom>
          <a:solidFill>
            <a:srgbClr val="DABEED"/>
          </a:solidFill>
        </p:spPr>
        <p:txBody>
          <a:bodyPr vert="horz" wrap="square" lIns="0" tIns="46990" rIns="0" bIns="0" rtlCol="0">
            <a:spAutoFit/>
          </a:bodyPr>
          <a:lstStyle/>
          <a:p>
            <a:pPr marL="91440">
              <a:lnSpc>
                <a:spcPct val="100000"/>
              </a:lnSpc>
              <a:spcBef>
                <a:spcPts val="370"/>
              </a:spcBef>
            </a:pPr>
            <a:r>
              <a:rPr sz="1400" b="1" spc="-5" dirty="0">
                <a:solidFill>
                  <a:srgbClr val="542176"/>
                </a:solidFill>
                <a:latin typeface="Verdana"/>
                <a:cs typeface="Verdana"/>
              </a:rPr>
              <a:t>to</a:t>
            </a:r>
            <a:endParaRPr sz="1400">
              <a:latin typeface="Verdana"/>
              <a:cs typeface="Verdan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28788" y="1531939"/>
            <a:ext cx="8593455" cy="3053080"/>
            <a:chOff x="1728788" y="1531939"/>
            <a:chExt cx="8593455" cy="3053080"/>
          </a:xfrm>
        </p:grpSpPr>
        <p:pic>
          <p:nvPicPr>
            <p:cNvPr id="3" name="object 3"/>
            <p:cNvPicPr/>
            <p:nvPr/>
          </p:nvPicPr>
          <p:blipFill>
            <a:blip r:embed="rId2" cstate="print"/>
            <a:stretch>
              <a:fillRect/>
            </a:stretch>
          </p:blipFill>
          <p:spPr>
            <a:xfrm>
              <a:off x="1728788" y="1817687"/>
              <a:ext cx="8593136" cy="2767012"/>
            </a:xfrm>
            <a:prstGeom prst="rect">
              <a:avLst/>
            </a:prstGeom>
          </p:spPr>
        </p:pic>
        <p:pic>
          <p:nvPicPr>
            <p:cNvPr id="4" name="object 4"/>
            <p:cNvPicPr/>
            <p:nvPr/>
          </p:nvPicPr>
          <p:blipFill>
            <a:blip r:embed="rId3" cstate="print"/>
            <a:stretch>
              <a:fillRect/>
            </a:stretch>
          </p:blipFill>
          <p:spPr>
            <a:xfrm>
              <a:off x="8005763" y="1531939"/>
              <a:ext cx="1963737" cy="1258886"/>
            </a:xfrm>
            <a:prstGeom prst="rect">
              <a:avLst/>
            </a:prstGeom>
          </p:spPr>
        </p:pic>
      </p:grpSp>
      <p:sp>
        <p:nvSpPr>
          <p:cNvPr id="5" name="object 5"/>
          <p:cNvSpPr txBox="1"/>
          <p:nvPr/>
        </p:nvSpPr>
        <p:spPr>
          <a:xfrm>
            <a:off x="1807528" y="5058664"/>
            <a:ext cx="3891915" cy="629285"/>
          </a:xfrm>
          <a:prstGeom prst="rect">
            <a:avLst/>
          </a:prstGeom>
        </p:spPr>
        <p:txBody>
          <a:bodyPr vert="horz" wrap="square" lIns="0" tIns="12700" rIns="0" bIns="0" rtlCol="0">
            <a:spAutoFit/>
          </a:bodyPr>
          <a:lstStyle/>
          <a:p>
            <a:pPr marL="12700">
              <a:lnSpc>
                <a:spcPct val="100000"/>
              </a:lnSpc>
              <a:spcBef>
                <a:spcPts val="100"/>
              </a:spcBef>
            </a:pPr>
            <a:r>
              <a:rPr sz="1300" spc="10" dirty="0">
                <a:latin typeface="Arial MT"/>
                <a:cs typeface="Arial MT"/>
              </a:rPr>
              <a:t>(Source:</a:t>
            </a:r>
            <a:r>
              <a:rPr sz="1300" spc="5" dirty="0">
                <a:latin typeface="Arial MT"/>
                <a:cs typeface="Arial MT"/>
              </a:rPr>
              <a:t> </a:t>
            </a:r>
            <a:r>
              <a:rPr sz="1300" spc="10" dirty="0">
                <a:latin typeface="Arial MT"/>
                <a:cs typeface="Arial MT"/>
              </a:rPr>
              <a:t>ENISA</a:t>
            </a:r>
            <a:r>
              <a:rPr sz="1300" spc="-55" dirty="0">
                <a:latin typeface="Arial MT"/>
                <a:cs typeface="Arial MT"/>
              </a:rPr>
              <a:t> </a:t>
            </a:r>
            <a:r>
              <a:rPr sz="1300" spc="5" dirty="0">
                <a:latin typeface="Arial MT"/>
                <a:cs typeface="Arial MT"/>
              </a:rPr>
              <a:t>2020)</a:t>
            </a:r>
            <a:endParaRPr sz="1300">
              <a:latin typeface="Arial MT"/>
              <a:cs typeface="Arial MT"/>
            </a:endParaRPr>
          </a:p>
          <a:p>
            <a:pPr>
              <a:lnSpc>
                <a:spcPct val="100000"/>
              </a:lnSpc>
              <a:spcBef>
                <a:spcPts val="20"/>
              </a:spcBef>
            </a:pPr>
            <a:endParaRPr sz="1400">
              <a:latin typeface="Arial MT"/>
              <a:cs typeface="Arial MT"/>
            </a:endParaRPr>
          </a:p>
          <a:p>
            <a:pPr marL="12700">
              <a:lnSpc>
                <a:spcPct val="100000"/>
              </a:lnSpc>
            </a:pPr>
            <a:r>
              <a:rPr sz="1300" spc="5" dirty="0">
                <a:latin typeface="Arial MT"/>
                <a:cs typeface="Arial MT"/>
              </a:rPr>
              <a:t>“attack</a:t>
            </a:r>
            <a:r>
              <a:rPr sz="1300" spc="25" dirty="0">
                <a:latin typeface="Arial MT"/>
                <a:cs typeface="Arial MT"/>
              </a:rPr>
              <a:t> </a:t>
            </a:r>
            <a:r>
              <a:rPr sz="1300" spc="5" dirty="0">
                <a:latin typeface="Arial MT"/>
                <a:cs typeface="Arial MT"/>
              </a:rPr>
              <a:t>potential”</a:t>
            </a:r>
            <a:r>
              <a:rPr sz="1300" spc="35" dirty="0">
                <a:latin typeface="Arial MT"/>
                <a:cs typeface="Arial MT"/>
              </a:rPr>
              <a:t> </a:t>
            </a:r>
            <a:r>
              <a:rPr sz="1300" spc="10" dirty="0">
                <a:latin typeface="Arial MT"/>
                <a:cs typeface="Arial MT"/>
              </a:rPr>
              <a:t>which</a:t>
            </a:r>
            <a:r>
              <a:rPr sz="1300" spc="30" dirty="0">
                <a:latin typeface="Arial MT"/>
                <a:cs typeface="Arial MT"/>
              </a:rPr>
              <a:t> </a:t>
            </a:r>
            <a:r>
              <a:rPr sz="1300" spc="5" dirty="0">
                <a:latin typeface="Arial MT"/>
                <a:cs typeface="Arial MT"/>
              </a:rPr>
              <a:t>is</a:t>
            </a:r>
            <a:r>
              <a:rPr sz="1300" spc="30" dirty="0">
                <a:latin typeface="Arial MT"/>
                <a:cs typeface="Arial MT"/>
              </a:rPr>
              <a:t> </a:t>
            </a:r>
            <a:r>
              <a:rPr sz="1300" spc="5" dirty="0">
                <a:latin typeface="Arial MT"/>
                <a:cs typeface="Arial MT"/>
              </a:rPr>
              <a:t>defined</a:t>
            </a:r>
            <a:r>
              <a:rPr sz="1300" spc="30" dirty="0">
                <a:latin typeface="Arial MT"/>
                <a:cs typeface="Arial MT"/>
              </a:rPr>
              <a:t> </a:t>
            </a:r>
            <a:r>
              <a:rPr sz="1300" spc="5" dirty="0">
                <a:latin typeface="Arial MT"/>
                <a:cs typeface="Arial MT"/>
              </a:rPr>
              <a:t>in</a:t>
            </a:r>
            <a:r>
              <a:rPr sz="1300" spc="30" dirty="0">
                <a:latin typeface="Arial MT"/>
                <a:cs typeface="Arial MT"/>
              </a:rPr>
              <a:t> </a:t>
            </a:r>
            <a:r>
              <a:rPr sz="1300" spc="10" dirty="0">
                <a:latin typeface="Arial MT"/>
                <a:cs typeface="Arial MT"/>
              </a:rPr>
              <a:t>ISO/IEC</a:t>
            </a:r>
            <a:r>
              <a:rPr sz="1300" spc="40" dirty="0">
                <a:latin typeface="Arial MT"/>
                <a:cs typeface="Arial MT"/>
              </a:rPr>
              <a:t> </a:t>
            </a:r>
            <a:r>
              <a:rPr sz="1300" spc="5" dirty="0">
                <a:latin typeface="Arial MT"/>
                <a:cs typeface="Arial MT"/>
              </a:rPr>
              <a:t>18045</a:t>
            </a:r>
            <a:endParaRPr sz="1300">
              <a:latin typeface="Arial MT"/>
              <a:cs typeface="Arial M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18027" y="1160088"/>
            <a:ext cx="6156325" cy="497840"/>
          </a:xfrm>
          <a:prstGeom prst="rect">
            <a:avLst/>
          </a:prstGeom>
        </p:spPr>
        <p:txBody>
          <a:bodyPr vert="horz" wrap="square" lIns="0" tIns="0" rIns="0" bIns="0" rtlCol="0">
            <a:spAutoFit/>
          </a:bodyPr>
          <a:lstStyle/>
          <a:p>
            <a:pPr>
              <a:lnSpc>
                <a:spcPts val="3800"/>
              </a:lnSpc>
            </a:pPr>
            <a:r>
              <a:rPr sz="3600" spc="-700" dirty="0">
                <a:latin typeface="Microsoft Sans Serif"/>
                <a:cs typeface="Microsoft Sans Serif"/>
              </a:rPr>
              <a:t>T</a:t>
            </a:r>
            <a:r>
              <a:rPr sz="3600" spc="-229" dirty="0">
                <a:latin typeface="Microsoft Sans Serif"/>
                <a:cs typeface="Microsoft Sans Serif"/>
              </a:rPr>
              <a:t>A</a:t>
            </a:r>
            <a:r>
              <a:rPr sz="3600" spc="-525" dirty="0">
                <a:latin typeface="Microsoft Sans Serif"/>
                <a:cs typeface="Microsoft Sans Serif"/>
              </a:rPr>
              <a:t>X</a:t>
            </a:r>
            <a:r>
              <a:rPr sz="3600" spc="-30" dirty="0">
                <a:latin typeface="Microsoft Sans Serif"/>
                <a:cs typeface="Microsoft Sans Serif"/>
              </a:rPr>
              <a:t>O</a:t>
            </a:r>
            <a:r>
              <a:rPr sz="3600" spc="-204" dirty="0">
                <a:latin typeface="Microsoft Sans Serif"/>
                <a:cs typeface="Microsoft Sans Serif"/>
              </a:rPr>
              <a:t>N</a:t>
            </a:r>
            <a:r>
              <a:rPr sz="3600" spc="-30" dirty="0">
                <a:latin typeface="Microsoft Sans Serif"/>
                <a:cs typeface="Microsoft Sans Serif"/>
              </a:rPr>
              <a:t>O</a:t>
            </a:r>
            <a:r>
              <a:rPr sz="3600" spc="-229" dirty="0">
                <a:latin typeface="Microsoft Sans Serif"/>
                <a:cs typeface="Microsoft Sans Serif"/>
              </a:rPr>
              <a:t>M</a:t>
            </a:r>
            <a:r>
              <a:rPr sz="3600" spc="-415" dirty="0">
                <a:latin typeface="Microsoft Sans Serif"/>
                <a:cs typeface="Microsoft Sans Serif"/>
              </a:rPr>
              <a:t>Y</a:t>
            </a:r>
            <a:r>
              <a:rPr sz="3600" spc="30" dirty="0">
                <a:latin typeface="Microsoft Sans Serif"/>
                <a:cs typeface="Microsoft Sans Serif"/>
              </a:rPr>
              <a:t> </a:t>
            </a:r>
            <a:r>
              <a:rPr sz="3600" spc="-30" dirty="0">
                <a:latin typeface="Microsoft Sans Serif"/>
                <a:cs typeface="Microsoft Sans Serif"/>
              </a:rPr>
              <a:t>O</a:t>
            </a:r>
            <a:r>
              <a:rPr sz="3600" spc="-625" dirty="0">
                <a:latin typeface="Microsoft Sans Serif"/>
                <a:cs typeface="Microsoft Sans Serif"/>
              </a:rPr>
              <a:t>F</a:t>
            </a:r>
            <a:r>
              <a:rPr sz="3600" spc="25" dirty="0">
                <a:latin typeface="Microsoft Sans Serif"/>
                <a:cs typeface="Microsoft Sans Serif"/>
              </a:rPr>
              <a:t> </a:t>
            </a:r>
            <a:r>
              <a:rPr sz="3600" spc="-630" dirty="0">
                <a:latin typeface="Microsoft Sans Serif"/>
                <a:cs typeface="Microsoft Sans Serif"/>
              </a:rPr>
              <a:t>T</a:t>
            </a:r>
            <a:r>
              <a:rPr sz="3600" spc="-430" dirty="0">
                <a:latin typeface="Microsoft Sans Serif"/>
                <a:cs typeface="Microsoft Sans Serif"/>
              </a:rPr>
              <a:t>H</a:t>
            </a:r>
            <a:r>
              <a:rPr sz="3600" spc="-844" dirty="0">
                <a:latin typeface="Microsoft Sans Serif"/>
                <a:cs typeface="Microsoft Sans Serif"/>
              </a:rPr>
              <a:t>R</a:t>
            </a:r>
            <a:r>
              <a:rPr sz="3600" spc="-785" dirty="0">
                <a:latin typeface="Microsoft Sans Serif"/>
                <a:cs typeface="Microsoft Sans Serif"/>
              </a:rPr>
              <a:t>E</a:t>
            </a:r>
            <a:r>
              <a:rPr sz="3600" spc="-409" dirty="0">
                <a:latin typeface="Microsoft Sans Serif"/>
                <a:cs typeface="Microsoft Sans Serif"/>
              </a:rPr>
              <a:t>A</a:t>
            </a:r>
            <a:r>
              <a:rPr sz="3600" spc="-625" dirty="0">
                <a:latin typeface="Microsoft Sans Serif"/>
                <a:cs typeface="Microsoft Sans Serif"/>
              </a:rPr>
              <a:t>T</a:t>
            </a:r>
            <a:r>
              <a:rPr sz="3600" spc="25" dirty="0">
                <a:latin typeface="Microsoft Sans Serif"/>
                <a:cs typeface="Microsoft Sans Serif"/>
              </a:rPr>
              <a:t> </a:t>
            </a:r>
            <a:r>
              <a:rPr sz="3600" spc="-340" dirty="0">
                <a:latin typeface="Microsoft Sans Serif"/>
                <a:cs typeface="Microsoft Sans Serif"/>
              </a:rPr>
              <a:t>A</a:t>
            </a:r>
            <a:r>
              <a:rPr sz="3600" spc="-30" dirty="0">
                <a:latin typeface="Microsoft Sans Serif"/>
                <a:cs typeface="Microsoft Sans Serif"/>
              </a:rPr>
              <a:t>G</a:t>
            </a:r>
            <a:r>
              <a:rPr sz="3600" spc="-830" dirty="0">
                <a:latin typeface="Microsoft Sans Serif"/>
                <a:cs typeface="Microsoft Sans Serif"/>
              </a:rPr>
              <a:t>E</a:t>
            </a:r>
            <a:r>
              <a:rPr sz="3600" spc="-204" dirty="0">
                <a:latin typeface="Microsoft Sans Serif"/>
                <a:cs typeface="Microsoft Sans Serif"/>
              </a:rPr>
              <a:t>N</a:t>
            </a:r>
            <a:r>
              <a:rPr sz="3600" spc="-630" dirty="0">
                <a:latin typeface="Microsoft Sans Serif"/>
                <a:cs typeface="Microsoft Sans Serif"/>
              </a:rPr>
              <a:t>T</a:t>
            </a:r>
            <a:r>
              <a:rPr sz="3600" spc="-605" dirty="0">
                <a:latin typeface="Microsoft Sans Serif"/>
                <a:cs typeface="Microsoft Sans Serif"/>
              </a:rPr>
              <a:t>S</a:t>
            </a:r>
            <a:endParaRPr sz="3600">
              <a:latin typeface="Microsoft Sans Serif"/>
              <a:cs typeface="Microsoft Sans Serif"/>
            </a:endParaRPr>
          </a:p>
        </p:txBody>
      </p:sp>
      <p:pic>
        <p:nvPicPr>
          <p:cNvPr id="3" name="object 3"/>
          <p:cNvPicPr/>
          <p:nvPr/>
        </p:nvPicPr>
        <p:blipFill>
          <a:blip r:embed="rId2" cstate="print"/>
          <a:stretch>
            <a:fillRect/>
          </a:stretch>
        </p:blipFill>
        <p:spPr>
          <a:xfrm>
            <a:off x="1484312" y="1270000"/>
            <a:ext cx="9231312" cy="4808537"/>
          </a:xfrm>
          <a:prstGeom prst="rect">
            <a:avLst/>
          </a:prstGeom>
        </p:spPr>
      </p:pic>
      <p:sp>
        <p:nvSpPr>
          <p:cNvPr id="4" name="object 4"/>
          <p:cNvSpPr txBox="1"/>
          <p:nvPr/>
        </p:nvSpPr>
        <p:spPr>
          <a:xfrm>
            <a:off x="1477962" y="1263650"/>
            <a:ext cx="9244330" cy="4821555"/>
          </a:xfrm>
          <a:prstGeom prst="rect">
            <a:avLst/>
          </a:prstGeom>
          <a:ln w="12700">
            <a:solidFill>
              <a:srgbClr val="FFFFFF"/>
            </a:solidFill>
          </a:ln>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50"/>
              </a:spcBef>
            </a:pPr>
            <a:endParaRPr sz="1650">
              <a:latin typeface="Times New Roman"/>
              <a:cs typeface="Times New Roman"/>
            </a:endParaRPr>
          </a:p>
          <a:p>
            <a:pPr marL="354330" algn="ctr">
              <a:lnSpc>
                <a:spcPct val="100000"/>
              </a:lnSpc>
            </a:pPr>
            <a:r>
              <a:rPr sz="1100" spc="-20" dirty="0">
                <a:latin typeface="Arial MT"/>
                <a:cs typeface="Arial MT"/>
              </a:rPr>
              <a:t>(Source:</a:t>
            </a:r>
            <a:r>
              <a:rPr sz="1100" spc="-35" dirty="0">
                <a:latin typeface="Arial MT"/>
                <a:cs typeface="Arial MT"/>
              </a:rPr>
              <a:t> </a:t>
            </a:r>
            <a:r>
              <a:rPr sz="1100" spc="-20" dirty="0">
                <a:latin typeface="Arial MT"/>
                <a:cs typeface="Arial MT"/>
              </a:rPr>
              <a:t>ENISA,</a:t>
            </a:r>
            <a:r>
              <a:rPr sz="1100" spc="-30" dirty="0">
                <a:latin typeface="Arial MT"/>
                <a:cs typeface="Arial MT"/>
              </a:rPr>
              <a:t> </a:t>
            </a:r>
            <a:r>
              <a:rPr sz="1100" spc="-20" dirty="0">
                <a:latin typeface="Arial MT"/>
                <a:cs typeface="Arial MT"/>
              </a:rPr>
              <a:t>Marinos</a:t>
            </a:r>
            <a:r>
              <a:rPr sz="1100" spc="-35" dirty="0">
                <a:latin typeface="Arial MT"/>
                <a:cs typeface="Arial MT"/>
              </a:rPr>
              <a:t> </a:t>
            </a:r>
            <a:r>
              <a:rPr sz="1100" spc="-25" dirty="0">
                <a:latin typeface="Arial MT"/>
                <a:cs typeface="Arial MT"/>
              </a:rPr>
              <a:t>2013)</a:t>
            </a:r>
            <a:endParaRPr sz="1100">
              <a:latin typeface="Arial MT"/>
              <a:cs typeface="Arial M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p:nvPr/>
        </p:nvSpPr>
        <p:spPr>
          <a:xfrm>
            <a:off x="588407" y="6534443"/>
            <a:ext cx="0" cy="127000"/>
          </a:xfrm>
          <a:custGeom>
            <a:avLst/>
            <a:gdLst/>
            <a:ahLst/>
            <a:cxnLst/>
            <a:rect l="l" t="t" r="r" b="b"/>
            <a:pathLst>
              <a:path h="127000">
                <a:moveTo>
                  <a:pt x="0" y="0"/>
                </a:moveTo>
                <a:lnTo>
                  <a:pt x="1" y="126925"/>
                </a:lnTo>
              </a:path>
            </a:pathLst>
          </a:custGeom>
          <a:ln w="12700">
            <a:solidFill>
              <a:srgbClr val="86C157"/>
            </a:solidFill>
          </a:ln>
        </p:spPr>
        <p:txBody>
          <a:bodyPr wrap="square" lIns="0" tIns="0" rIns="0" bIns="0" rtlCol="0"/>
          <a:lstStyle/>
          <a:p>
            <a:endParaRPr/>
          </a:p>
        </p:txBody>
      </p:sp>
      <p:pic>
        <p:nvPicPr>
          <p:cNvPr id="4" name="object 4"/>
          <p:cNvPicPr/>
          <p:nvPr/>
        </p:nvPicPr>
        <p:blipFill>
          <a:blip r:embed="rId3" cstate="print"/>
          <a:stretch>
            <a:fillRect/>
          </a:stretch>
        </p:blipFill>
        <p:spPr>
          <a:xfrm>
            <a:off x="11409599" y="6393599"/>
            <a:ext cx="566604" cy="388799"/>
          </a:xfrm>
          <a:prstGeom prst="rect">
            <a:avLst/>
          </a:prstGeom>
        </p:spPr>
      </p:pic>
      <p:sp>
        <p:nvSpPr>
          <p:cNvPr id="5" name="object 5"/>
          <p:cNvSpPr txBox="1">
            <a:spLocks noGrp="1"/>
          </p:cNvSpPr>
          <p:nvPr>
            <p:ph type="title"/>
          </p:nvPr>
        </p:nvSpPr>
        <p:spPr>
          <a:xfrm>
            <a:off x="3558891" y="136143"/>
            <a:ext cx="6475095" cy="497840"/>
          </a:xfrm>
          <a:prstGeom prst="rect">
            <a:avLst/>
          </a:prstGeom>
        </p:spPr>
        <p:txBody>
          <a:bodyPr vert="horz" wrap="square" lIns="0" tIns="12700" rIns="0" bIns="0" rtlCol="0">
            <a:spAutoFit/>
          </a:bodyPr>
          <a:lstStyle/>
          <a:p>
            <a:pPr marL="12700">
              <a:lnSpc>
                <a:spcPct val="100000"/>
              </a:lnSpc>
              <a:spcBef>
                <a:spcPts val="100"/>
              </a:spcBef>
            </a:pPr>
            <a:r>
              <a:rPr sz="3100" b="1" spc="-135" dirty="0">
                <a:solidFill>
                  <a:srgbClr val="D99C3F"/>
                </a:solidFill>
                <a:latin typeface="Arial"/>
                <a:cs typeface="Arial"/>
              </a:rPr>
              <a:t>M</a:t>
            </a:r>
            <a:r>
              <a:rPr sz="3100" b="1" spc="-110" dirty="0">
                <a:solidFill>
                  <a:srgbClr val="D99C3F"/>
                </a:solidFill>
                <a:latin typeface="Arial"/>
                <a:cs typeface="Arial"/>
              </a:rPr>
              <a:t>A</a:t>
            </a:r>
            <a:r>
              <a:rPr sz="3100" b="1" spc="-434" dirty="0">
                <a:solidFill>
                  <a:srgbClr val="D99C3F"/>
                </a:solidFill>
                <a:latin typeface="Arial"/>
                <a:cs typeface="Arial"/>
              </a:rPr>
              <a:t>R</a:t>
            </a:r>
            <a:r>
              <a:rPr sz="3100" b="1" spc="-155" dirty="0">
                <a:solidFill>
                  <a:srgbClr val="D99C3F"/>
                </a:solidFill>
                <a:latin typeface="Arial"/>
                <a:cs typeface="Arial"/>
              </a:rPr>
              <a:t>I</a:t>
            </a:r>
            <a:r>
              <a:rPr sz="3100" b="1" spc="-320" dirty="0">
                <a:solidFill>
                  <a:srgbClr val="D99C3F"/>
                </a:solidFill>
                <a:latin typeface="Arial"/>
                <a:cs typeface="Arial"/>
              </a:rPr>
              <a:t>T</a:t>
            </a:r>
            <a:r>
              <a:rPr sz="3100" b="1" spc="-245" dirty="0">
                <a:solidFill>
                  <a:srgbClr val="D99C3F"/>
                </a:solidFill>
                <a:latin typeface="Arial"/>
                <a:cs typeface="Arial"/>
              </a:rPr>
              <a:t>IM</a:t>
            </a:r>
            <a:r>
              <a:rPr sz="3100" b="1" spc="-290" dirty="0">
                <a:solidFill>
                  <a:srgbClr val="D99C3F"/>
                </a:solidFill>
                <a:latin typeface="Arial"/>
                <a:cs typeface="Arial"/>
              </a:rPr>
              <a:t>E</a:t>
            </a:r>
            <a:r>
              <a:rPr sz="3100" b="1" spc="-35" dirty="0">
                <a:solidFill>
                  <a:srgbClr val="D99C3F"/>
                </a:solidFill>
                <a:latin typeface="Arial"/>
                <a:cs typeface="Arial"/>
              </a:rPr>
              <a:t> </a:t>
            </a:r>
            <a:r>
              <a:rPr sz="3100" b="1" spc="-434" dirty="0">
                <a:solidFill>
                  <a:srgbClr val="D99C3F"/>
                </a:solidFill>
                <a:latin typeface="Arial"/>
                <a:cs typeface="Arial"/>
              </a:rPr>
              <a:t>C</a:t>
            </a:r>
            <a:r>
              <a:rPr sz="3100" b="1" spc="-265" dirty="0">
                <a:solidFill>
                  <a:srgbClr val="D99C3F"/>
                </a:solidFill>
                <a:latin typeface="Arial"/>
                <a:cs typeface="Arial"/>
              </a:rPr>
              <a:t>Y</a:t>
            </a:r>
            <a:r>
              <a:rPr sz="3100" b="1" spc="-620" dirty="0">
                <a:solidFill>
                  <a:srgbClr val="D99C3F"/>
                </a:solidFill>
                <a:latin typeface="Arial"/>
                <a:cs typeface="Arial"/>
              </a:rPr>
              <a:t>B</a:t>
            </a:r>
            <a:r>
              <a:rPr sz="3100" b="1" spc="-570" dirty="0">
                <a:solidFill>
                  <a:srgbClr val="D99C3F"/>
                </a:solidFill>
                <a:latin typeface="Arial"/>
                <a:cs typeface="Arial"/>
              </a:rPr>
              <a:t>E</a:t>
            </a:r>
            <a:r>
              <a:rPr sz="3100" b="1" spc="-434" dirty="0">
                <a:solidFill>
                  <a:srgbClr val="D99C3F"/>
                </a:solidFill>
                <a:latin typeface="Arial"/>
                <a:cs typeface="Arial"/>
              </a:rPr>
              <a:t>R</a:t>
            </a:r>
            <a:r>
              <a:rPr sz="3100" b="1" spc="-35" dirty="0">
                <a:solidFill>
                  <a:srgbClr val="D99C3F"/>
                </a:solidFill>
                <a:latin typeface="Arial"/>
                <a:cs typeface="Arial"/>
              </a:rPr>
              <a:t> </a:t>
            </a:r>
            <a:r>
              <a:rPr sz="3100" b="1" spc="-409" dirty="0">
                <a:solidFill>
                  <a:srgbClr val="D99C3F"/>
                </a:solidFill>
                <a:latin typeface="Arial"/>
                <a:cs typeface="Arial"/>
              </a:rPr>
              <a:t>T</a:t>
            </a:r>
            <a:r>
              <a:rPr sz="3100" b="1" spc="-360" dirty="0">
                <a:solidFill>
                  <a:srgbClr val="D99C3F"/>
                </a:solidFill>
                <a:latin typeface="Arial"/>
                <a:cs typeface="Arial"/>
              </a:rPr>
              <a:t>H</a:t>
            </a:r>
            <a:r>
              <a:rPr sz="3100" b="1" spc="-355" dirty="0">
                <a:solidFill>
                  <a:srgbClr val="D99C3F"/>
                </a:solidFill>
                <a:latin typeface="Arial"/>
                <a:cs typeface="Arial"/>
              </a:rPr>
              <a:t>R</a:t>
            </a:r>
            <a:r>
              <a:rPr sz="3100" b="1" spc="-585" dirty="0">
                <a:solidFill>
                  <a:srgbClr val="D99C3F"/>
                </a:solidFill>
                <a:latin typeface="Arial"/>
                <a:cs typeface="Arial"/>
              </a:rPr>
              <a:t>E</a:t>
            </a:r>
            <a:r>
              <a:rPr sz="3100" b="1" spc="-295" dirty="0">
                <a:solidFill>
                  <a:srgbClr val="D99C3F"/>
                </a:solidFill>
                <a:latin typeface="Arial"/>
                <a:cs typeface="Arial"/>
              </a:rPr>
              <a:t>A</a:t>
            </a:r>
            <a:r>
              <a:rPr sz="3100" b="1" spc="-409" dirty="0">
                <a:solidFill>
                  <a:srgbClr val="D99C3F"/>
                </a:solidFill>
                <a:latin typeface="Arial"/>
                <a:cs typeface="Arial"/>
              </a:rPr>
              <a:t>T</a:t>
            </a:r>
            <a:r>
              <a:rPr sz="3100" b="1" spc="-35" dirty="0">
                <a:solidFill>
                  <a:srgbClr val="D99C3F"/>
                </a:solidFill>
                <a:latin typeface="Arial"/>
                <a:cs typeface="Arial"/>
              </a:rPr>
              <a:t> </a:t>
            </a:r>
            <a:r>
              <a:rPr sz="3100" b="1" spc="-575" dirty="0">
                <a:solidFill>
                  <a:srgbClr val="D99C3F"/>
                </a:solidFill>
                <a:latin typeface="Arial"/>
                <a:cs typeface="Arial"/>
              </a:rPr>
              <a:t>L</a:t>
            </a:r>
            <a:r>
              <a:rPr sz="3100" b="1" spc="-110" dirty="0">
                <a:solidFill>
                  <a:srgbClr val="D99C3F"/>
                </a:solidFill>
                <a:latin typeface="Arial"/>
                <a:cs typeface="Arial"/>
              </a:rPr>
              <a:t>AN</a:t>
            </a:r>
            <a:r>
              <a:rPr sz="3100" b="1" spc="-455" dirty="0">
                <a:solidFill>
                  <a:srgbClr val="D99C3F"/>
                </a:solidFill>
                <a:latin typeface="Arial"/>
                <a:cs typeface="Arial"/>
              </a:rPr>
              <a:t>D</a:t>
            </a:r>
            <a:r>
              <a:rPr sz="3100" b="1" spc="-415" dirty="0">
                <a:solidFill>
                  <a:srgbClr val="D99C3F"/>
                </a:solidFill>
                <a:latin typeface="Arial"/>
                <a:cs typeface="Arial"/>
              </a:rPr>
              <a:t>S</a:t>
            </a:r>
            <a:r>
              <a:rPr sz="3100" b="1" spc="-434" dirty="0">
                <a:solidFill>
                  <a:srgbClr val="D99C3F"/>
                </a:solidFill>
                <a:latin typeface="Arial"/>
                <a:cs typeface="Arial"/>
              </a:rPr>
              <a:t>C</a:t>
            </a:r>
            <a:r>
              <a:rPr sz="3100" b="1" spc="-110" dirty="0">
                <a:solidFill>
                  <a:srgbClr val="D99C3F"/>
                </a:solidFill>
                <a:latin typeface="Arial"/>
                <a:cs typeface="Arial"/>
              </a:rPr>
              <a:t>A</a:t>
            </a:r>
            <a:r>
              <a:rPr sz="3100" b="1" spc="-425" dirty="0">
                <a:solidFill>
                  <a:srgbClr val="D99C3F"/>
                </a:solidFill>
                <a:latin typeface="Arial"/>
                <a:cs typeface="Arial"/>
              </a:rPr>
              <a:t>P</a:t>
            </a:r>
            <a:r>
              <a:rPr sz="3100" b="1" spc="-585" dirty="0">
                <a:solidFill>
                  <a:srgbClr val="D99C3F"/>
                </a:solidFill>
                <a:latin typeface="Arial"/>
                <a:cs typeface="Arial"/>
              </a:rPr>
              <a:t>E</a:t>
            </a:r>
            <a:endParaRPr sz="3100">
              <a:latin typeface="Arial"/>
              <a:cs typeface="Arial"/>
            </a:endParaRPr>
          </a:p>
        </p:txBody>
      </p:sp>
      <p:sp>
        <p:nvSpPr>
          <p:cNvPr id="6" name="object 6"/>
          <p:cNvSpPr txBox="1"/>
          <p:nvPr/>
        </p:nvSpPr>
        <p:spPr>
          <a:xfrm>
            <a:off x="319024" y="6489700"/>
            <a:ext cx="2762250" cy="177800"/>
          </a:xfrm>
          <a:prstGeom prst="rect">
            <a:avLst/>
          </a:prstGeom>
        </p:spPr>
        <p:txBody>
          <a:bodyPr vert="horz" wrap="square" lIns="0" tIns="12700" rIns="0" bIns="0" rtlCol="0">
            <a:spAutoFit/>
          </a:bodyPr>
          <a:lstStyle/>
          <a:p>
            <a:pPr marL="12700">
              <a:lnSpc>
                <a:spcPct val="100000"/>
              </a:lnSpc>
              <a:spcBef>
                <a:spcPts val="100"/>
              </a:spcBef>
              <a:tabLst>
                <a:tab pos="352425" algn="l"/>
              </a:tabLst>
            </a:pPr>
            <a:r>
              <a:rPr sz="1000" b="1" spc="-35" dirty="0">
                <a:solidFill>
                  <a:srgbClr val="4BCAAD"/>
                </a:solidFill>
                <a:latin typeface="Arial"/>
                <a:cs typeface="Arial"/>
              </a:rPr>
              <a:t>22	</a:t>
            </a:r>
            <a:r>
              <a:rPr sz="1000" spc="-40" dirty="0">
                <a:solidFill>
                  <a:srgbClr val="4BCAAD"/>
                </a:solidFill>
                <a:latin typeface="Microsoft Sans Serif"/>
                <a:cs typeface="Microsoft Sans Serif"/>
              </a:rPr>
              <a:t>Maritime</a:t>
            </a:r>
            <a:r>
              <a:rPr sz="1000" spc="5" dirty="0">
                <a:solidFill>
                  <a:srgbClr val="4BCAAD"/>
                </a:solidFill>
                <a:latin typeface="Microsoft Sans Serif"/>
                <a:cs typeface="Microsoft Sans Serif"/>
              </a:rPr>
              <a:t> </a:t>
            </a:r>
            <a:r>
              <a:rPr sz="1000" spc="-50" dirty="0">
                <a:solidFill>
                  <a:srgbClr val="4BCAAD"/>
                </a:solidFill>
                <a:latin typeface="Microsoft Sans Serif"/>
                <a:cs typeface="Microsoft Sans Serif"/>
              </a:rPr>
              <a:t>and</a:t>
            </a:r>
            <a:r>
              <a:rPr sz="1000" spc="5" dirty="0">
                <a:solidFill>
                  <a:srgbClr val="4BCAAD"/>
                </a:solidFill>
                <a:latin typeface="Microsoft Sans Serif"/>
                <a:cs typeface="Microsoft Sans Serif"/>
              </a:rPr>
              <a:t> </a:t>
            </a:r>
            <a:r>
              <a:rPr sz="1000" spc="-55" dirty="0">
                <a:solidFill>
                  <a:srgbClr val="4BCAAD"/>
                </a:solidFill>
                <a:latin typeface="Microsoft Sans Serif"/>
                <a:cs typeface="Microsoft Sans Serif"/>
              </a:rPr>
              <a:t>Cybersecurity:</a:t>
            </a:r>
            <a:r>
              <a:rPr sz="1000" spc="20" dirty="0">
                <a:solidFill>
                  <a:srgbClr val="4BCAAD"/>
                </a:solidFill>
                <a:latin typeface="Microsoft Sans Serif"/>
                <a:cs typeface="Microsoft Sans Serif"/>
              </a:rPr>
              <a:t> </a:t>
            </a:r>
            <a:r>
              <a:rPr sz="1000" spc="-65" dirty="0">
                <a:solidFill>
                  <a:srgbClr val="4BCAAD"/>
                </a:solidFill>
                <a:latin typeface="Microsoft Sans Serif"/>
                <a:cs typeface="Microsoft Sans Serif"/>
              </a:rPr>
              <a:t>the</a:t>
            </a:r>
            <a:r>
              <a:rPr sz="1000" spc="5" dirty="0">
                <a:solidFill>
                  <a:srgbClr val="4BCAAD"/>
                </a:solidFill>
                <a:latin typeface="Microsoft Sans Serif"/>
                <a:cs typeface="Microsoft Sans Serif"/>
              </a:rPr>
              <a:t> </a:t>
            </a:r>
            <a:r>
              <a:rPr sz="1000" spc="-45" dirty="0">
                <a:solidFill>
                  <a:srgbClr val="4BCAAD"/>
                </a:solidFill>
                <a:latin typeface="Microsoft Sans Serif"/>
                <a:cs typeface="Microsoft Sans Serif"/>
              </a:rPr>
              <a:t>work</a:t>
            </a:r>
            <a:r>
              <a:rPr sz="1000" spc="5" dirty="0">
                <a:solidFill>
                  <a:srgbClr val="4BCAAD"/>
                </a:solidFill>
                <a:latin typeface="Microsoft Sans Serif"/>
                <a:cs typeface="Microsoft Sans Serif"/>
              </a:rPr>
              <a:t> </a:t>
            </a:r>
            <a:r>
              <a:rPr sz="1000" spc="-5" dirty="0">
                <a:solidFill>
                  <a:srgbClr val="4BCAAD"/>
                </a:solidFill>
                <a:latin typeface="Microsoft Sans Serif"/>
                <a:cs typeface="Microsoft Sans Serif"/>
              </a:rPr>
              <a:t>of</a:t>
            </a:r>
            <a:r>
              <a:rPr sz="1000" spc="15" dirty="0">
                <a:solidFill>
                  <a:srgbClr val="4BCAAD"/>
                </a:solidFill>
                <a:latin typeface="Microsoft Sans Serif"/>
                <a:cs typeface="Microsoft Sans Serif"/>
              </a:rPr>
              <a:t> </a:t>
            </a:r>
            <a:r>
              <a:rPr sz="1000" spc="-120" dirty="0">
                <a:solidFill>
                  <a:srgbClr val="4BCAAD"/>
                </a:solidFill>
                <a:latin typeface="Microsoft Sans Serif"/>
                <a:cs typeface="Microsoft Sans Serif"/>
              </a:rPr>
              <a:t>ENISA</a:t>
            </a:r>
            <a:endParaRPr sz="1000">
              <a:latin typeface="Microsoft Sans Serif"/>
              <a:cs typeface="Microsoft Sans Serif"/>
            </a:endParaRPr>
          </a:p>
        </p:txBody>
      </p:sp>
      <p:pic>
        <p:nvPicPr>
          <p:cNvPr id="7" name="object 7"/>
          <p:cNvPicPr/>
          <p:nvPr/>
        </p:nvPicPr>
        <p:blipFill>
          <a:blip r:embed="rId4" cstate="print"/>
          <a:stretch>
            <a:fillRect/>
          </a:stretch>
        </p:blipFill>
        <p:spPr>
          <a:xfrm>
            <a:off x="0" y="522514"/>
            <a:ext cx="11439330" cy="63354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331724" y="6520693"/>
            <a:ext cx="133350" cy="138430"/>
          </a:xfrm>
          <a:prstGeom prst="rect">
            <a:avLst/>
          </a:prstGeom>
        </p:spPr>
        <p:txBody>
          <a:bodyPr vert="horz" wrap="square" lIns="0" tIns="0" rIns="0" bIns="0" rtlCol="0">
            <a:spAutoFit/>
          </a:bodyPr>
          <a:lstStyle/>
          <a:p>
            <a:pPr>
              <a:lnSpc>
                <a:spcPts val="1055"/>
              </a:lnSpc>
            </a:pPr>
            <a:r>
              <a:rPr sz="1000" b="1" spc="-40" dirty="0">
                <a:solidFill>
                  <a:srgbClr val="4BCAAD"/>
                </a:solidFill>
                <a:latin typeface="Arial"/>
                <a:cs typeface="Arial"/>
              </a:rPr>
              <a:t>23</a:t>
            </a:r>
            <a:endParaRPr sz="1000">
              <a:latin typeface="Arial"/>
              <a:cs typeface="Arial"/>
            </a:endParaRPr>
          </a:p>
        </p:txBody>
      </p:sp>
      <p:pic>
        <p:nvPicPr>
          <p:cNvPr id="4" name="object 4"/>
          <p:cNvPicPr/>
          <p:nvPr/>
        </p:nvPicPr>
        <p:blipFill>
          <a:blip r:embed="rId3" cstate="print"/>
          <a:stretch>
            <a:fillRect/>
          </a:stretch>
        </p:blipFill>
        <p:spPr>
          <a:xfrm>
            <a:off x="11409599" y="6393599"/>
            <a:ext cx="566604" cy="388799"/>
          </a:xfrm>
          <a:prstGeom prst="rect">
            <a:avLst/>
          </a:prstGeom>
        </p:spPr>
      </p:pic>
      <p:graphicFrame>
        <p:nvGraphicFramePr>
          <p:cNvPr id="5" name="object 5"/>
          <p:cNvGraphicFramePr>
            <a:graphicFrameLocks noGrp="1"/>
          </p:cNvGraphicFramePr>
          <p:nvPr/>
        </p:nvGraphicFramePr>
        <p:xfrm>
          <a:off x="218370" y="0"/>
          <a:ext cx="11992610" cy="6858000"/>
        </p:xfrm>
        <a:graphic>
          <a:graphicData uri="http://schemas.openxmlformats.org/drawingml/2006/table">
            <a:tbl>
              <a:tblPr firstRow="1" bandRow="1">
                <a:tableStyleId>{2D5ABB26-0587-4C30-8999-92F81FD0307C}</a:tableStyleId>
              </a:tblPr>
              <a:tblGrid>
                <a:gridCol w="1711960">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4801870">
                  <a:extLst>
                    <a:ext uri="{9D8B030D-6E8A-4147-A177-3AD203B41FA5}">
                      <a16:colId xmlns:a16="http://schemas.microsoft.com/office/drawing/2014/main" val="20002"/>
                    </a:ext>
                  </a:extLst>
                </a:gridCol>
                <a:gridCol w="1787525">
                  <a:extLst>
                    <a:ext uri="{9D8B030D-6E8A-4147-A177-3AD203B41FA5}">
                      <a16:colId xmlns:a16="http://schemas.microsoft.com/office/drawing/2014/main" val="20003"/>
                    </a:ext>
                  </a:extLst>
                </a:gridCol>
                <a:gridCol w="1355090">
                  <a:extLst>
                    <a:ext uri="{9D8B030D-6E8A-4147-A177-3AD203B41FA5}">
                      <a16:colId xmlns:a16="http://schemas.microsoft.com/office/drawing/2014/main" val="20004"/>
                    </a:ext>
                  </a:extLst>
                </a:gridCol>
              </a:tblGrid>
              <a:tr h="577420">
                <a:tc rowSpan="6">
                  <a:txBody>
                    <a:bodyPr/>
                    <a:lstStyle/>
                    <a:p>
                      <a:pPr>
                        <a:lnSpc>
                          <a:spcPct val="100000"/>
                        </a:lnSpc>
                        <a:spcBef>
                          <a:spcPts val="30"/>
                        </a:spcBef>
                      </a:pPr>
                      <a:endParaRPr sz="2050">
                        <a:latin typeface="Times New Roman"/>
                        <a:cs typeface="Times New Roman"/>
                      </a:endParaRPr>
                    </a:p>
                    <a:p>
                      <a:pPr marL="15875">
                        <a:lnSpc>
                          <a:spcPct val="100000"/>
                        </a:lnSpc>
                      </a:pPr>
                      <a:r>
                        <a:rPr sz="1800" b="1" spc="-5" dirty="0">
                          <a:solidFill>
                            <a:srgbClr val="FFFFFF"/>
                          </a:solidFill>
                          <a:latin typeface="Arial"/>
                          <a:cs typeface="Arial"/>
                        </a:rPr>
                        <a:t>Ransomware</a:t>
                      </a:r>
                      <a:endParaRPr sz="1800">
                        <a:latin typeface="Arial"/>
                        <a:cs typeface="Arial"/>
                      </a:endParaRPr>
                    </a:p>
                  </a:txBody>
                  <a:tcPr marL="0" marR="0" marT="3810" marB="0">
                    <a:lnB w="19050">
                      <a:solidFill>
                        <a:srgbClr val="FFFFFF"/>
                      </a:solidFill>
                      <a:prstDash val="solid"/>
                    </a:lnB>
                    <a:solidFill>
                      <a:srgbClr val="2FA3EE"/>
                    </a:solidFill>
                  </a:tcPr>
                </a:tc>
                <a:tc>
                  <a:txBody>
                    <a:bodyPr/>
                    <a:lstStyle/>
                    <a:p>
                      <a:pPr marL="15875">
                        <a:lnSpc>
                          <a:spcPct val="100000"/>
                        </a:lnSpc>
                        <a:spcBef>
                          <a:spcPts val="225"/>
                        </a:spcBef>
                      </a:pPr>
                      <a:r>
                        <a:rPr sz="1800" spc="-5" dirty="0">
                          <a:latin typeface="Arial MT"/>
                          <a:cs typeface="Arial MT"/>
                        </a:rPr>
                        <a:t>Discovery</a:t>
                      </a:r>
                      <a:endParaRPr sz="1800">
                        <a:latin typeface="Arial MT"/>
                        <a:cs typeface="Arial MT"/>
                      </a:endParaRPr>
                    </a:p>
                  </a:txBody>
                  <a:tcPr marL="0" marR="0" marT="28575" marB="0">
                    <a:lnR w="19050">
                      <a:solidFill>
                        <a:srgbClr val="FFFFFF"/>
                      </a:solidFill>
                      <a:prstDash val="solid"/>
                    </a:lnR>
                    <a:lnT w="76200">
                      <a:solidFill>
                        <a:srgbClr val="E8F0FC"/>
                      </a:solidFill>
                      <a:prstDash val="solid"/>
                    </a:lnT>
                    <a:lnB w="19050">
                      <a:solidFill>
                        <a:srgbClr val="FFFFFF"/>
                      </a:solidFill>
                      <a:prstDash val="solid"/>
                    </a:lnB>
                    <a:solidFill>
                      <a:srgbClr val="CDE0F8"/>
                    </a:solidFill>
                  </a:tcPr>
                </a:tc>
                <a:tc gridSpan="3">
                  <a:txBody>
                    <a:bodyPr/>
                    <a:lstStyle/>
                    <a:p>
                      <a:pPr marL="15875" marR="65405">
                        <a:lnSpc>
                          <a:spcPts val="2090"/>
                        </a:lnSpc>
                        <a:spcBef>
                          <a:spcPts val="265"/>
                        </a:spcBef>
                      </a:pPr>
                      <a:r>
                        <a:rPr sz="1800" spc="-5" dirty="0">
                          <a:latin typeface="Arial MT"/>
                          <a:cs typeface="Arial MT"/>
                        </a:rPr>
                        <a:t>People,</a:t>
                      </a:r>
                      <a:r>
                        <a:rPr sz="1800" spc="175" dirty="0">
                          <a:latin typeface="Arial MT"/>
                          <a:cs typeface="Arial MT"/>
                        </a:rPr>
                        <a:t> </a:t>
                      </a:r>
                      <a:r>
                        <a:rPr sz="1800" spc="-5" dirty="0">
                          <a:latin typeface="Arial MT"/>
                          <a:cs typeface="Arial MT"/>
                        </a:rPr>
                        <a:t>IT</a:t>
                      </a:r>
                      <a:r>
                        <a:rPr sz="1800" spc="145" dirty="0">
                          <a:latin typeface="Arial MT"/>
                          <a:cs typeface="Arial MT"/>
                        </a:rPr>
                        <a:t> </a:t>
                      </a:r>
                      <a:r>
                        <a:rPr sz="1800" spc="-5" dirty="0">
                          <a:latin typeface="Arial MT"/>
                          <a:cs typeface="Arial MT"/>
                        </a:rPr>
                        <a:t>Systems,</a:t>
                      </a:r>
                      <a:r>
                        <a:rPr sz="1800" spc="180" dirty="0">
                          <a:latin typeface="Arial MT"/>
                          <a:cs typeface="Arial MT"/>
                        </a:rPr>
                        <a:t> </a:t>
                      </a:r>
                      <a:r>
                        <a:rPr sz="1800" spc="-5" dirty="0">
                          <a:latin typeface="Arial MT"/>
                          <a:cs typeface="Arial MT"/>
                        </a:rPr>
                        <a:t>IT</a:t>
                      </a:r>
                      <a:r>
                        <a:rPr sz="1800" spc="145" dirty="0">
                          <a:latin typeface="Arial MT"/>
                          <a:cs typeface="Arial MT"/>
                        </a:rPr>
                        <a:t> </a:t>
                      </a:r>
                      <a:r>
                        <a:rPr sz="1800" spc="-5" dirty="0">
                          <a:latin typeface="Arial MT"/>
                          <a:cs typeface="Arial MT"/>
                        </a:rPr>
                        <a:t>end-devices,</a:t>
                      </a:r>
                      <a:r>
                        <a:rPr sz="1800" spc="180" dirty="0">
                          <a:latin typeface="Arial MT"/>
                          <a:cs typeface="Arial MT"/>
                        </a:rPr>
                        <a:t> </a:t>
                      </a:r>
                      <a:r>
                        <a:rPr sz="1800" spc="-5" dirty="0">
                          <a:latin typeface="Arial MT"/>
                          <a:cs typeface="Arial MT"/>
                        </a:rPr>
                        <a:t>Network</a:t>
                      </a:r>
                      <a:r>
                        <a:rPr sz="1800" spc="180" dirty="0">
                          <a:latin typeface="Arial MT"/>
                          <a:cs typeface="Arial MT"/>
                        </a:rPr>
                        <a:t> </a:t>
                      </a:r>
                      <a:r>
                        <a:rPr sz="1800" dirty="0">
                          <a:latin typeface="Arial MT"/>
                          <a:cs typeface="Arial MT"/>
                        </a:rPr>
                        <a:t>&amp;</a:t>
                      </a:r>
                      <a:r>
                        <a:rPr sz="1800" spc="175" dirty="0">
                          <a:latin typeface="Arial MT"/>
                          <a:cs typeface="Arial MT"/>
                        </a:rPr>
                        <a:t> </a:t>
                      </a:r>
                      <a:r>
                        <a:rPr sz="1800" spc="-5" dirty="0">
                          <a:latin typeface="Arial MT"/>
                          <a:cs typeface="Arial MT"/>
                        </a:rPr>
                        <a:t>Communication</a:t>
                      </a:r>
                      <a:r>
                        <a:rPr sz="1800" spc="175" dirty="0">
                          <a:latin typeface="Arial MT"/>
                          <a:cs typeface="Arial MT"/>
                        </a:rPr>
                        <a:t> </a:t>
                      </a:r>
                      <a:r>
                        <a:rPr sz="1800" spc="-5" dirty="0">
                          <a:latin typeface="Arial MT"/>
                          <a:cs typeface="Arial MT"/>
                        </a:rPr>
                        <a:t>Component </a:t>
                      </a:r>
                      <a:r>
                        <a:rPr sz="1800" spc="-484" dirty="0">
                          <a:latin typeface="Arial MT"/>
                          <a:cs typeface="Arial MT"/>
                        </a:rPr>
                        <a:t> </a:t>
                      </a:r>
                      <a:r>
                        <a:rPr sz="1800" spc="-5" dirty="0">
                          <a:latin typeface="Arial MT"/>
                          <a:cs typeface="Arial MT"/>
                        </a:rPr>
                        <a:t>etc.</a:t>
                      </a:r>
                      <a:endParaRPr sz="1800">
                        <a:latin typeface="Arial MT"/>
                        <a:cs typeface="Arial MT"/>
                      </a:endParaRPr>
                    </a:p>
                  </a:txBody>
                  <a:tcPr marL="0" marR="0" marT="33655" marB="0">
                    <a:lnL w="19050">
                      <a:solidFill>
                        <a:srgbClr val="FFFFFF"/>
                      </a:solidFill>
                      <a:prstDash val="solid"/>
                    </a:lnL>
                    <a:lnT w="76200">
                      <a:solidFill>
                        <a:srgbClr val="E8F0FC"/>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7432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ts val="2060"/>
                        </a:lnSpc>
                      </a:pPr>
                      <a:r>
                        <a:rPr sz="1800" spc="-5" dirty="0">
                          <a:latin typeface="Arial MT"/>
                          <a:cs typeface="Arial MT"/>
                        </a:rPr>
                        <a:t>Lateral</a:t>
                      </a:r>
                      <a:r>
                        <a:rPr sz="1800" spc="-35" dirty="0">
                          <a:latin typeface="Arial MT"/>
                          <a:cs typeface="Arial MT"/>
                        </a:rPr>
                        <a:t> </a:t>
                      </a:r>
                      <a:r>
                        <a:rPr sz="1800" spc="-5" dirty="0">
                          <a:latin typeface="Arial MT"/>
                          <a:cs typeface="Arial MT"/>
                        </a:rPr>
                        <a:t>Movement</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gridSpan="3">
                  <a:txBody>
                    <a:bodyPr/>
                    <a:lstStyle/>
                    <a:p>
                      <a:pPr marL="15875" marR="12065">
                        <a:lnSpc>
                          <a:spcPts val="2060"/>
                        </a:lnSpc>
                      </a:pPr>
                      <a:r>
                        <a:rPr sz="1800" spc="-5" dirty="0">
                          <a:latin typeface="Arial MT"/>
                          <a:cs typeface="Arial MT"/>
                        </a:rPr>
                        <a:t>People,</a:t>
                      </a:r>
                      <a:r>
                        <a:rPr sz="1800" spc="-15" dirty="0">
                          <a:latin typeface="Arial MT"/>
                          <a:cs typeface="Arial MT"/>
                        </a:rPr>
                        <a:t> </a:t>
                      </a:r>
                      <a:r>
                        <a:rPr sz="1800" spc="-5" dirty="0">
                          <a:latin typeface="Arial MT"/>
                          <a:cs typeface="Arial MT"/>
                        </a:rPr>
                        <a:t>IT</a:t>
                      </a:r>
                      <a:r>
                        <a:rPr sz="1800" spc="-45" dirty="0">
                          <a:latin typeface="Arial MT"/>
                          <a:cs typeface="Arial MT"/>
                        </a:rPr>
                        <a:t> </a:t>
                      </a:r>
                      <a:r>
                        <a:rPr sz="1800" spc="-5" dirty="0">
                          <a:latin typeface="Arial MT"/>
                          <a:cs typeface="Arial MT"/>
                        </a:rPr>
                        <a:t>Systems,</a:t>
                      </a:r>
                      <a:r>
                        <a:rPr sz="1800" spc="-10" dirty="0">
                          <a:latin typeface="Arial MT"/>
                          <a:cs typeface="Arial MT"/>
                        </a:rPr>
                        <a:t> </a:t>
                      </a:r>
                      <a:r>
                        <a:rPr sz="1800" spc="-5" dirty="0">
                          <a:latin typeface="Arial MT"/>
                          <a:cs typeface="Arial MT"/>
                        </a:rPr>
                        <a:t>data, 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54864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Collection</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a:lnSpc>
                          <a:spcPts val="2090"/>
                        </a:lnSpc>
                        <a:spcBef>
                          <a:spcPts val="40"/>
                        </a:spcBef>
                        <a:tabLst>
                          <a:tab pos="856615" algn="l"/>
                          <a:tab pos="1912620" algn="l"/>
                          <a:tab pos="2905125" algn="l"/>
                          <a:tab pos="3453765" algn="l"/>
                          <a:tab pos="4230370" algn="l"/>
                          <a:tab pos="5299710" algn="l"/>
                          <a:tab pos="6216015" algn="l"/>
                          <a:tab pos="7145020" algn="l"/>
                        </a:tabLst>
                      </a:pPr>
                      <a:r>
                        <a:rPr sz="1800" spc="-20" dirty="0">
                          <a:latin typeface="Arial MT"/>
                          <a:cs typeface="Arial MT"/>
                        </a:rPr>
                        <a:t>Vessel	</a:t>
                      </a:r>
                      <a:r>
                        <a:rPr sz="1800" spc="-5" dirty="0">
                          <a:latin typeface="Arial MT"/>
                          <a:cs typeface="Arial MT"/>
                        </a:rPr>
                        <a:t>berthing/	Security	and	safety	services,	people,	support	service </a:t>
                      </a:r>
                      <a:r>
                        <a:rPr sz="1800" dirty="0">
                          <a:latin typeface="Arial MT"/>
                          <a:cs typeface="Arial MT"/>
                        </a:rPr>
                        <a:t> </a:t>
                      </a:r>
                      <a:r>
                        <a:rPr sz="1800" spc="-25" dirty="0">
                          <a:latin typeface="Arial MT"/>
                          <a:cs typeface="Arial MT"/>
                        </a:rPr>
                        <a:t>Temporary</a:t>
                      </a:r>
                      <a:r>
                        <a:rPr sz="1800" spc="5" dirty="0">
                          <a:latin typeface="Arial MT"/>
                          <a:cs typeface="Arial MT"/>
                        </a:rPr>
                        <a:t> </a:t>
                      </a:r>
                      <a:r>
                        <a:rPr sz="1800" spc="-5" dirty="0">
                          <a:latin typeface="Arial MT"/>
                          <a:cs typeface="Arial MT"/>
                        </a:rPr>
                        <a:t>storage</a:t>
                      </a:r>
                      <a:r>
                        <a:rPr sz="1800" spc="5" dirty="0">
                          <a:latin typeface="Arial MT"/>
                          <a:cs typeface="Arial MT"/>
                        </a:rPr>
                        <a:t> </a:t>
                      </a:r>
                      <a:r>
                        <a:rPr sz="1800" spc="-5" dirty="0">
                          <a:latin typeface="Arial MT"/>
                          <a:cs typeface="Arial MT"/>
                        </a:rPr>
                        <a:t>and</a:t>
                      </a:r>
                      <a:r>
                        <a:rPr sz="1800" dirty="0">
                          <a:latin typeface="Arial MT"/>
                          <a:cs typeface="Arial MT"/>
                        </a:rPr>
                        <a:t> </a:t>
                      </a:r>
                      <a:r>
                        <a:rPr sz="1800" spc="-5" dirty="0">
                          <a:latin typeface="Arial MT"/>
                          <a:cs typeface="Arial MT"/>
                        </a:rPr>
                        <a:t>staying</a:t>
                      </a:r>
                      <a:r>
                        <a:rPr sz="1800" spc="5" dirty="0">
                          <a:latin typeface="Arial MT"/>
                          <a:cs typeface="Arial MT"/>
                        </a:rPr>
                        <a:t> </a:t>
                      </a:r>
                      <a:r>
                        <a:rPr sz="1800" spc="-5" dirty="0">
                          <a:latin typeface="Arial MT"/>
                          <a:cs typeface="Arial MT"/>
                        </a:rPr>
                        <a:t>services</a:t>
                      </a:r>
                      <a:r>
                        <a:rPr sz="1800" dirty="0">
                          <a:latin typeface="Arial MT"/>
                          <a:cs typeface="Arial MT"/>
                        </a:rPr>
                        <a:t> </a:t>
                      </a:r>
                      <a:r>
                        <a:rPr sz="1800" spc="-5" dirty="0">
                          <a:latin typeface="Arial MT"/>
                          <a:cs typeface="Arial MT"/>
                        </a:rPr>
                        <a:t>Distribution</a:t>
                      </a:r>
                      <a:r>
                        <a:rPr sz="1800" spc="5" dirty="0">
                          <a:latin typeface="Arial MT"/>
                          <a:cs typeface="Arial MT"/>
                        </a:rPr>
                        <a:t> </a:t>
                      </a:r>
                      <a:r>
                        <a:rPr sz="1800" spc="-5" dirty="0">
                          <a:latin typeface="Arial MT"/>
                          <a:cs typeface="Arial MT"/>
                        </a:rPr>
                        <a:t>and</a:t>
                      </a:r>
                      <a:r>
                        <a:rPr sz="1800" spc="5" dirty="0">
                          <a:latin typeface="Arial MT"/>
                          <a:cs typeface="Arial MT"/>
                        </a:rPr>
                        <a:t> </a:t>
                      </a:r>
                      <a:r>
                        <a:rPr sz="1800" spc="-5" dirty="0">
                          <a:latin typeface="Arial MT"/>
                          <a:cs typeface="Arial MT"/>
                        </a:rPr>
                        <a:t>transfer</a:t>
                      </a:r>
                      <a:r>
                        <a:rPr sz="1800" spc="5" dirty="0">
                          <a:latin typeface="Arial MT"/>
                          <a:cs typeface="Arial MT"/>
                        </a:rPr>
                        <a:t> </a:t>
                      </a:r>
                      <a:r>
                        <a:rPr sz="1800" spc="-5" dirty="0">
                          <a:latin typeface="Arial MT"/>
                          <a:cs typeface="Arial MT"/>
                        </a:rPr>
                        <a:t>services,</a:t>
                      </a:r>
                      <a:r>
                        <a:rPr sz="1800" spc="5" dirty="0">
                          <a:latin typeface="Arial MT"/>
                          <a:cs typeface="Arial MT"/>
                        </a:rPr>
                        <a:t> </a:t>
                      </a:r>
                      <a:r>
                        <a:rPr sz="1800" spc="-5" dirty="0">
                          <a:latin typeface="Arial MT"/>
                          <a:cs typeface="Arial MT"/>
                        </a:rPr>
                        <a:t>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54864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Command</a:t>
                      </a:r>
                      <a:r>
                        <a:rPr sz="1800" spc="-25" dirty="0">
                          <a:latin typeface="Arial MT"/>
                          <a:cs typeface="Arial MT"/>
                        </a:rPr>
                        <a:t> </a:t>
                      </a:r>
                      <a:r>
                        <a:rPr sz="1800" spc="-5" dirty="0">
                          <a:latin typeface="Arial MT"/>
                          <a:cs typeface="Arial MT"/>
                        </a:rPr>
                        <a:t>and</a:t>
                      </a:r>
                      <a:r>
                        <a:rPr sz="1800" spc="-30" dirty="0">
                          <a:latin typeface="Arial MT"/>
                          <a:cs typeface="Arial MT"/>
                        </a:rPr>
                        <a:t> </a:t>
                      </a:r>
                      <a:r>
                        <a:rPr sz="1800" spc="-5" dirty="0">
                          <a:latin typeface="Arial MT"/>
                          <a:cs typeface="Arial MT"/>
                        </a:rPr>
                        <a:t>Control</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gridSpan="3">
                  <a:txBody>
                    <a:bodyPr/>
                    <a:lstStyle/>
                    <a:p>
                      <a:pPr marL="15875" marR="14604">
                        <a:lnSpc>
                          <a:spcPts val="2090"/>
                        </a:lnSpc>
                        <a:spcBef>
                          <a:spcPts val="40"/>
                        </a:spcBef>
                      </a:pPr>
                      <a:r>
                        <a:rPr sz="1800" spc="-5" dirty="0">
                          <a:latin typeface="Arial MT"/>
                          <a:cs typeface="Arial MT"/>
                        </a:rPr>
                        <a:t>IT</a:t>
                      </a:r>
                      <a:r>
                        <a:rPr sz="1800" spc="55" dirty="0">
                          <a:latin typeface="Arial MT"/>
                          <a:cs typeface="Arial MT"/>
                        </a:rPr>
                        <a:t> </a:t>
                      </a:r>
                      <a:r>
                        <a:rPr sz="1800" spc="-5" dirty="0">
                          <a:latin typeface="Arial MT"/>
                          <a:cs typeface="Arial MT"/>
                        </a:rPr>
                        <a:t>Systems,</a:t>
                      </a:r>
                      <a:r>
                        <a:rPr sz="1800" spc="90" dirty="0">
                          <a:latin typeface="Arial MT"/>
                          <a:cs typeface="Arial MT"/>
                        </a:rPr>
                        <a:t> </a:t>
                      </a:r>
                      <a:r>
                        <a:rPr sz="1800" spc="-5" dirty="0">
                          <a:latin typeface="Arial MT"/>
                          <a:cs typeface="Arial MT"/>
                        </a:rPr>
                        <a:t>data,</a:t>
                      </a:r>
                      <a:r>
                        <a:rPr sz="1800" spc="90" dirty="0">
                          <a:latin typeface="Arial MT"/>
                          <a:cs typeface="Arial MT"/>
                        </a:rPr>
                        <a:t> </a:t>
                      </a:r>
                      <a:r>
                        <a:rPr sz="1800" spc="-20" dirty="0">
                          <a:latin typeface="Arial MT"/>
                          <a:cs typeface="Arial MT"/>
                        </a:rPr>
                        <a:t>Vessel</a:t>
                      </a:r>
                      <a:r>
                        <a:rPr sz="1800" spc="95" dirty="0">
                          <a:latin typeface="Arial MT"/>
                          <a:cs typeface="Arial MT"/>
                        </a:rPr>
                        <a:t> </a:t>
                      </a:r>
                      <a:r>
                        <a:rPr sz="1800" spc="-5" dirty="0">
                          <a:latin typeface="Arial MT"/>
                          <a:cs typeface="Arial MT"/>
                        </a:rPr>
                        <a:t>berthing/</a:t>
                      </a:r>
                      <a:r>
                        <a:rPr sz="1800" spc="85" dirty="0">
                          <a:latin typeface="Arial MT"/>
                          <a:cs typeface="Arial MT"/>
                        </a:rPr>
                        <a:t> </a:t>
                      </a:r>
                      <a:r>
                        <a:rPr sz="1800" spc="-5" dirty="0">
                          <a:latin typeface="Arial MT"/>
                          <a:cs typeface="Arial MT"/>
                        </a:rPr>
                        <a:t>loading</a:t>
                      </a:r>
                      <a:r>
                        <a:rPr sz="1800" spc="90" dirty="0">
                          <a:latin typeface="Arial MT"/>
                          <a:cs typeface="Arial MT"/>
                        </a:rPr>
                        <a:t> </a:t>
                      </a:r>
                      <a:r>
                        <a:rPr sz="1800" spc="-5" dirty="0">
                          <a:latin typeface="Arial MT"/>
                          <a:cs typeface="Arial MT"/>
                        </a:rPr>
                        <a:t>and</a:t>
                      </a:r>
                      <a:r>
                        <a:rPr sz="1800" spc="85" dirty="0">
                          <a:latin typeface="Arial MT"/>
                          <a:cs typeface="Arial MT"/>
                        </a:rPr>
                        <a:t> </a:t>
                      </a:r>
                      <a:r>
                        <a:rPr sz="1800" spc="-5" dirty="0">
                          <a:latin typeface="Arial MT"/>
                          <a:cs typeface="Arial MT"/>
                        </a:rPr>
                        <a:t>unloading</a:t>
                      </a:r>
                      <a:r>
                        <a:rPr sz="1800" spc="90" dirty="0">
                          <a:latin typeface="Arial MT"/>
                          <a:cs typeface="Arial MT"/>
                        </a:rPr>
                        <a:t> </a:t>
                      </a:r>
                      <a:r>
                        <a:rPr sz="1800" spc="-5" dirty="0">
                          <a:latin typeface="Arial MT"/>
                          <a:cs typeface="Arial MT"/>
                        </a:rPr>
                        <a:t>services,</a:t>
                      </a:r>
                      <a:r>
                        <a:rPr sz="1800" spc="85" dirty="0">
                          <a:latin typeface="Arial MT"/>
                          <a:cs typeface="Arial MT"/>
                        </a:rPr>
                        <a:t> </a:t>
                      </a:r>
                      <a:r>
                        <a:rPr sz="1800" spc="-5" dirty="0">
                          <a:latin typeface="Arial MT"/>
                          <a:cs typeface="Arial MT"/>
                        </a:rPr>
                        <a:t>Distributio </a:t>
                      </a:r>
                      <a:r>
                        <a:rPr sz="1800" spc="-484" dirty="0">
                          <a:latin typeface="Arial MT"/>
                          <a:cs typeface="Arial MT"/>
                        </a:rPr>
                        <a:t> </a:t>
                      </a:r>
                      <a:r>
                        <a:rPr sz="1800" spc="-5" dirty="0">
                          <a:latin typeface="Arial MT"/>
                          <a:cs typeface="Arial MT"/>
                        </a:rPr>
                        <a:t>and transfer</a:t>
                      </a:r>
                      <a:r>
                        <a:rPr sz="1800" spc="5" dirty="0">
                          <a:latin typeface="Arial MT"/>
                          <a:cs typeface="Arial MT"/>
                        </a:rPr>
                        <a:t> </a:t>
                      </a:r>
                      <a:r>
                        <a:rPr sz="1800" spc="-5" dirty="0">
                          <a:latin typeface="Arial MT"/>
                          <a:cs typeface="Arial MT"/>
                        </a:rPr>
                        <a:t>services,</a:t>
                      </a:r>
                      <a:r>
                        <a:rPr sz="1800" dirty="0">
                          <a:latin typeface="Arial MT"/>
                          <a:cs typeface="Arial MT"/>
                        </a:rPr>
                        <a:t> </a:t>
                      </a:r>
                      <a:r>
                        <a:rPr sz="1800" spc="-5" dirty="0">
                          <a:latin typeface="Arial MT"/>
                          <a:cs typeface="Arial MT"/>
                        </a:rPr>
                        <a:t>Mobile/</a:t>
                      </a:r>
                      <a:r>
                        <a:rPr sz="1800" spc="5" dirty="0">
                          <a:latin typeface="Arial MT"/>
                          <a:cs typeface="Arial MT"/>
                        </a:rPr>
                        <a:t> </a:t>
                      </a:r>
                      <a:r>
                        <a:rPr sz="1800" spc="-5" dirty="0">
                          <a:latin typeface="Arial MT"/>
                          <a:cs typeface="Arial MT"/>
                        </a:rPr>
                        <a:t>Infrastructure,</a:t>
                      </a:r>
                      <a:r>
                        <a:rPr sz="1800" spc="5" dirty="0">
                          <a:latin typeface="Arial MT"/>
                          <a:cs typeface="Arial MT"/>
                        </a:rPr>
                        <a:t> </a:t>
                      </a:r>
                      <a:r>
                        <a:rPr sz="1800" spc="-5" dirty="0">
                          <a:latin typeface="Arial MT"/>
                          <a:cs typeface="Arial MT"/>
                        </a:rPr>
                        <a:t>OT</a:t>
                      </a:r>
                      <a:r>
                        <a:rPr sz="1800" spc="-30" dirty="0">
                          <a:latin typeface="Arial MT"/>
                          <a:cs typeface="Arial MT"/>
                        </a:rPr>
                        <a:t> </a:t>
                      </a:r>
                      <a:r>
                        <a:rPr sz="1800" spc="-5" dirty="0">
                          <a:latin typeface="Arial MT"/>
                          <a:cs typeface="Arial MT"/>
                        </a:rPr>
                        <a:t>Systems</a:t>
                      </a:r>
                      <a:r>
                        <a:rPr sz="1800" spc="5" dirty="0">
                          <a:latin typeface="Arial MT"/>
                          <a:cs typeface="Arial MT"/>
                        </a:rPr>
                        <a:t> </a:t>
                      </a:r>
                      <a:r>
                        <a:rPr sz="1800" dirty="0">
                          <a:latin typeface="Arial MT"/>
                          <a:cs typeface="Arial MT"/>
                        </a:rPr>
                        <a:t>&amp; </a:t>
                      </a:r>
                      <a:r>
                        <a:rPr sz="1800" spc="-5" dirty="0">
                          <a:latin typeface="Arial MT"/>
                          <a:cs typeface="Arial MT"/>
                        </a:rPr>
                        <a:t>Networks, 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54864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Exfiltration</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286385">
                        <a:lnSpc>
                          <a:spcPts val="2090"/>
                        </a:lnSpc>
                        <a:spcBef>
                          <a:spcPts val="40"/>
                        </a:spcBef>
                        <a:tabLst>
                          <a:tab pos="7331075" algn="l"/>
                        </a:tabLst>
                      </a:pPr>
                      <a:r>
                        <a:rPr sz="1800" spc="-5" dirty="0">
                          <a:latin typeface="Arial MT"/>
                          <a:cs typeface="Arial MT"/>
                        </a:rPr>
                        <a:t>I</a:t>
                      </a:r>
                      <a:r>
                        <a:rPr sz="1800" dirty="0">
                          <a:latin typeface="Arial MT"/>
                          <a:cs typeface="Arial MT"/>
                        </a:rPr>
                        <a:t>T</a:t>
                      </a:r>
                      <a:r>
                        <a:rPr sz="1800" spc="-35" dirty="0">
                          <a:latin typeface="Arial MT"/>
                          <a:cs typeface="Arial MT"/>
                        </a:rPr>
                        <a:t> </a:t>
                      </a:r>
                      <a:r>
                        <a:rPr sz="1800" spc="-5" dirty="0">
                          <a:latin typeface="Arial MT"/>
                          <a:cs typeface="Arial MT"/>
                        </a:rPr>
                        <a:t>end</a:t>
                      </a:r>
                      <a:r>
                        <a:rPr sz="1800" dirty="0">
                          <a:latin typeface="Arial MT"/>
                          <a:cs typeface="Arial MT"/>
                        </a:rPr>
                        <a:t>-</a:t>
                      </a:r>
                      <a:r>
                        <a:rPr sz="1800" spc="-5" dirty="0">
                          <a:latin typeface="Arial MT"/>
                          <a:cs typeface="Arial MT"/>
                        </a:rPr>
                        <a:t>de</a:t>
                      </a:r>
                      <a:r>
                        <a:rPr sz="1800" dirty="0">
                          <a:latin typeface="Arial MT"/>
                          <a:cs typeface="Arial MT"/>
                        </a:rPr>
                        <a:t>vic</a:t>
                      </a:r>
                      <a:r>
                        <a:rPr sz="1800" spc="-5" dirty="0">
                          <a:latin typeface="Arial MT"/>
                          <a:cs typeface="Arial MT"/>
                        </a:rPr>
                        <a:t>e</a:t>
                      </a:r>
                      <a:r>
                        <a:rPr sz="1800" dirty="0">
                          <a:latin typeface="Arial MT"/>
                          <a:cs typeface="Arial MT"/>
                        </a:rPr>
                        <a:t>s,</a:t>
                      </a:r>
                      <a:r>
                        <a:rPr sz="1800" spc="-5" dirty="0">
                          <a:latin typeface="Arial MT"/>
                          <a:cs typeface="Arial MT"/>
                        </a:rPr>
                        <a:t> I</a:t>
                      </a:r>
                      <a:r>
                        <a:rPr sz="1800" dirty="0">
                          <a:latin typeface="Arial MT"/>
                          <a:cs typeface="Arial MT"/>
                        </a:rPr>
                        <a:t>T</a:t>
                      </a:r>
                      <a:r>
                        <a:rPr sz="1800" spc="-35" dirty="0">
                          <a:latin typeface="Arial MT"/>
                          <a:cs typeface="Arial MT"/>
                        </a:rPr>
                        <a:t> </a:t>
                      </a:r>
                      <a:r>
                        <a:rPr sz="1800" dirty="0">
                          <a:latin typeface="Arial MT"/>
                          <a:cs typeface="Arial MT"/>
                        </a:rPr>
                        <a:t>sys</a:t>
                      </a:r>
                      <a:r>
                        <a:rPr sz="1800" spc="-5" dirty="0">
                          <a:latin typeface="Arial MT"/>
                          <a:cs typeface="Arial MT"/>
                        </a:rPr>
                        <a:t>te</a:t>
                      </a:r>
                      <a:r>
                        <a:rPr sz="1800" dirty="0">
                          <a:latin typeface="Arial MT"/>
                          <a:cs typeface="Arial MT"/>
                        </a:rPr>
                        <a:t>ms, N</a:t>
                      </a:r>
                      <a:r>
                        <a:rPr sz="1800" spc="-5" dirty="0">
                          <a:latin typeface="Arial MT"/>
                          <a:cs typeface="Arial MT"/>
                        </a:rPr>
                        <a:t>e</a:t>
                      </a:r>
                      <a:r>
                        <a:rPr sz="1800" dirty="0">
                          <a:latin typeface="Arial MT"/>
                          <a:cs typeface="Arial MT"/>
                        </a:rPr>
                        <a:t>tw</a:t>
                      </a:r>
                      <a:r>
                        <a:rPr sz="1800" spc="-5" dirty="0">
                          <a:latin typeface="Arial MT"/>
                          <a:cs typeface="Arial MT"/>
                        </a:rPr>
                        <a:t>o</a:t>
                      </a:r>
                      <a:r>
                        <a:rPr sz="1800" dirty="0">
                          <a:latin typeface="Arial MT"/>
                          <a:cs typeface="Arial MT"/>
                        </a:rPr>
                        <a:t>rk</a:t>
                      </a:r>
                      <a:r>
                        <a:rPr sz="1800" spc="-5" dirty="0">
                          <a:latin typeface="Arial MT"/>
                          <a:cs typeface="Arial MT"/>
                        </a:rPr>
                        <a:t> </a:t>
                      </a:r>
                      <a:r>
                        <a:rPr sz="1800" dirty="0">
                          <a:latin typeface="Arial MT"/>
                          <a:cs typeface="Arial MT"/>
                        </a:rPr>
                        <a:t>&amp;</a:t>
                      </a:r>
                      <a:r>
                        <a:rPr sz="1800" spc="-5" dirty="0">
                          <a:latin typeface="Arial MT"/>
                          <a:cs typeface="Arial MT"/>
                        </a:rPr>
                        <a:t> </a:t>
                      </a:r>
                      <a:r>
                        <a:rPr sz="1800" dirty="0">
                          <a:latin typeface="Arial MT"/>
                          <a:cs typeface="Arial MT"/>
                        </a:rPr>
                        <a:t>C</a:t>
                      </a:r>
                      <a:r>
                        <a:rPr sz="1800" spc="-5" dirty="0">
                          <a:latin typeface="Arial MT"/>
                          <a:cs typeface="Arial MT"/>
                        </a:rPr>
                        <a:t>o</a:t>
                      </a:r>
                      <a:r>
                        <a:rPr sz="1800" dirty="0">
                          <a:latin typeface="Arial MT"/>
                          <a:cs typeface="Arial MT"/>
                        </a:rPr>
                        <a:t>mm</a:t>
                      </a:r>
                      <a:r>
                        <a:rPr sz="1800" spc="-5" dirty="0">
                          <a:latin typeface="Arial MT"/>
                          <a:cs typeface="Arial MT"/>
                        </a:rPr>
                        <a:t>un</a:t>
                      </a:r>
                      <a:r>
                        <a:rPr sz="1800" dirty="0">
                          <a:latin typeface="Arial MT"/>
                          <a:cs typeface="Arial MT"/>
                        </a:rPr>
                        <a:t>ic</a:t>
                      </a:r>
                      <a:r>
                        <a:rPr sz="1800" spc="-5" dirty="0">
                          <a:latin typeface="Arial MT"/>
                          <a:cs typeface="Arial MT"/>
                        </a:rPr>
                        <a:t>at</a:t>
                      </a:r>
                      <a:r>
                        <a:rPr sz="1800" dirty="0">
                          <a:latin typeface="Arial MT"/>
                          <a:cs typeface="Arial MT"/>
                        </a:rPr>
                        <a:t>i</a:t>
                      </a:r>
                      <a:r>
                        <a:rPr sz="1800" spc="-5" dirty="0">
                          <a:latin typeface="Arial MT"/>
                          <a:cs typeface="Arial MT"/>
                        </a:rPr>
                        <a:t>o</a:t>
                      </a:r>
                      <a:r>
                        <a:rPr sz="1800" dirty="0">
                          <a:latin typeface="Arial MT"/>
                          <a:cs typeface="Arial MT"/>
                        </a:rPr>
                        <a:t>n</a:t>
                      </a:r>
                      <a:r>
                        <a:rPr sz="1800" spc="-5" dirty="0">
                          <a:latin typeface="Arial MT"/>
                          <a:cs typeface="Arial MT"/>
                        </a:rPr>
                        <a:t> </a:t>
                      </a:r>
                      <a:r>
                        <a:rPr sz="1800" dirty="0">
                          <a:latin typeface="Arial MT"/>
                          <a:cs typeface="Arial MT"/>
                        </a:rPr>
                        <a:t>C</a:t>
                      </a:r>
                      <a:r>
                        <a:rPr sz="1800" spc="-5" dirty="0">
                          <a:latin typeface="Arial MT"/>
                          <a:cs typeface="Arial MT"/>
                        </a:rPr>
                        <a:t>o</a:t>
                      </a:r>
                      <a:r>
                        <a:rPr sz="1800" dirty="0">
                          <a:latin typeface="Arial MT"/>
                          <a:cs typeface="Arial MT"/>
                        </a:rPr>
                        <a:t>m</a:t>
                      </a:r>
                      <a:r>
                        <a:rPr sz="1800" spc="-5" dirty="0">
                          <a:latin typeface="Arial MT"/>
                          <a:cs typeface="Arial MT"/>
                        </a:rPr>
                        <a:t>ponent</a:t>
                      </a:r>
                      <a:r>
                        <a:rPr sz="1800" dirty="0">
                          <a:latin typeface="Arial MT"/>
                          <a:cs typeface="Arial MT"/>
                        </a:rPr>
                        <a:t>s,</a:t>
                      </a:r>
                      <a:r>
                        <a:rPr sz="1800" spc="-5" dirty="0">
                          <a:latin typeface="Arial MT"/>
                          <a:cs typeface="Arial MT"/>
                        </a:rPr>
                        <a:t> </a:t>
                      </a:r>
                      <a:r>
                        <a:rPr sz="1800" dirty="0">
                          <a:latin typeface="Arial MT"/>
                          <a:cs typeface="Arial MT"/>
                        </a:rPr>
                        <a:t>o	</a:t>
                      </a:r>
                      <a:r>
                        <a:rPr sz="1800" spc="-5" dirty="0">
                          <a:latin typeface="Arial MT"/>
                          <a:cs typeface="Arial MT"/>
                        </a:rPr>
                        <a:t>OT  Systems </a:t>
                      </a:r>
                      <a:r>
                        <a:rPr sz="1800" dirty="0">
                          <a:latin typeface="Arial MT"/>
                          <a:cs typeface="Arial MT"/>
                        </a:rPr>
                        <a:t>&amp;</a:t>
                      </a:r>
                      <a:r>
                        <a:rPr sz="1800" spc="-5" dirty="0">
                          <a:latin typeface="Arial MT"/>
                          <a:cs typeface="Arial MT"/>
                        </a:rPr>
                        <a:t> Networks, 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54864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Impact</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a:txBody>
                    <a:bodyPr/>
                    <a:lstStyle/>
                    <a:p>
                      <a:pPr marL="15875" marR="92075" indent="63500">
                        <a:lnSpc>
                          <a:spcPts val="2090"/>
                        </a:lnSpc>
                        <a:spcBef>
                          <a:spcPts val="40"/>
                        </a:spcBef>
                        <a:tabLst>
                          <a:tab pos="478155" algn="l"/>
                          <a:tab pos="1617345" algn="l"/>
                          <a:tab pos="2016125" algn="l"/>
                          <a:tab pos="3511550" algn="l"/>
                          <a:tab pos="4549140" algn="l"/>
                        </a:tabLst>
                      </a:pPr>
                      <a:r>
                        <a:rPr sz="1800" spc="-5" dirty="0">
                          <a:latin typeface="Arial MT"/>
                          <a:cs typeface="Arial MT"/>
                        </a:rPr>
                        <a:t>I</a:t>
                      </a:r>
                      <a:r>
                        <a:rPr sz="1800" dirty="0">
                          <a:latin typeface="Arial MT"/>
                          <a:cs typeface="Arial MT"/>
                        </a:rPr>
                        <a:t>T	</a:t>
                      </a:r>
                      <a:r>
                        <a:rPr sz="1800" spc="-5" dirty="0">
                          <a:latin typeface="Arial MT"/>
                          <a:cs typeface="Arial MT"/>
                        </a:rPr>
                        <a:t>S</a:t>
                      </a:r>
                      <a:r>
                        <a:rPr sz="1800" dirty="0">
                          <a:latin typeface="Arial MT"/>
                          <a:cs typeface="Arial MT"/>
                        </a:rPr>
                        <a:t>ys</a:t>
                      </a:r>
                      <a:r>
                        <a:rPr sz="1800" spc="-5" dirty="0">
                          <a:latin typeface="Arial MT"/>
                          <a:cs typeface="Arial MT"/>
                        </a:rPr>
                        <a:t>te</a:t>
                      </a:r>
                      <a:r>
                        <a:rPr sz="1800" dirty="0">
                          <a:latin typeface="Arial MT"/>
                          <a:cs typeface="Arial MT"/>
                        </a:rPr>
                        <a:t>ms,	</a:t>
                      </a:r>
                      <a:r>
                        <a:rPr sz="1800" spc="-5" dirty="0">
                          <a:latin typeface="Arial MT"/>
                          <a:cs typeface="Arial MT"/>
                        </a:rPr>
                        <a:t>I</a:t>
                      </a:r>
                      <a:r>
                        <a:rPr sz="1800" dirty="0">
                          <a:latin typeface="Arial MT"/>
                          <a:cs typeface="Arial MT"/>
                        </a:rPr>
                        <a:t>T	</a:t>
                      </a:r>
                      <a:r>
                        <a:rPr sz="1800" spc="-5" dirty="0">
                          <a:latin typeface="Arial MT"/>
                          <a:cs typeface="Arial MT"/>
                        </a:rPr>
                        <a:t>end</a:t>
                      </a:r>
                      <a:r>
                        <a:rPr sz="1800" dirty="0">
                          <a:latin typeface="Arial MT"/>
                          <a:cs typeface="Arial MT"/>
                        </a:rPr>
                        <a:t>-</a:t>
                      </a:r>
                      <a:r>
                        <a:rPr sz="1800" spc="-5" dirty="0">
                          <a:latin typeface="Arial MT"/>
                          <a:cs typeface="Arial MT"/>
                        </a:rPr>
                        <a:t>de</a:t>
                      </a:r>
                      <a:r>
                        <a:rPr sz="1800" dirty="0">
                          <a:latin typeface="Arial MT"/>
                          <a:cs typeface="Arial MT"/>
                        </a:rPr>
                        <a:t>vic</a:t>
                      </a:r>
                      <a:r>
                        <a:rPr sz="1800" spc="-5" dirty="0">
                          <a:latin typeface="Arial MT"/>
                          <a:cs typeface="Arial MT"/>
                        </a:rPr>
                        <a:t>e</a:t>
                      </a:r>
                      <a:r>
                        <a:rPr sz="1800" dirty="0">
                          <a:latin typeface="Arial MT"/>
                          <a:cs typeface="Arial MT"/>
                        </a:rPr>
                        <a:t>s,	N</a:t>
                      </a:r>
                      <a:r>
                        <a:rPr sz="1800" spc="-5" dirty="0">
                          <a:latin typeface="Arial MT"/>
                          <a:cs typeface="Arial MT"/>
                        </a:rPr>
                        <a:t>e</a:t>
                      </a:r>
                      <a:r>
                        <a:rPr sz="1800" dirty="0">
                          <a:latin typeface="Arial MT"/>
                          <a:cs typeface="Arial MT"/>
                        </a:rPr>
                        <a:t>tw</a:t>
                      </a:r>
                      <a:r>
                        <a:rPr sz="1800" spc="-5" dirty="0">
                          <a:latin typeface="Arial MT"/>
                          <a:cs typeface="Arial MT"/>
                        </a:rPr>
                        <a:t>o</a:t>
                      </a:r>
                      <a:r>
                        <a:rPr sz="1800" dirty="0">
                          <a:latin typeface="Arial MT"/>
                          <a:cs typeface="Arial MT"/>
                        </a:rPr>
                        <a:t>rk	&amp;  </a:t>
                      </a:r>
                      <a:r>
                        <a:rPr sz="1800" spc="-5" dirty="0">
                          <a:latin typeface="Arial MT"/>
                          <a:cs typeface="Arial MT"/>
                        </a:rPr>
                        <a:t>Information</a:t>
                      </a:r>
                      <a:r>
                        <a:rPr sz="1800" spc="-10" dirty="0">
                          <a:latin typeface="Arial MT"/>
                          <a:cs typeface="Arial MT"/>
                        </a:rPr>
                        <a:t> </a:t>
                      </a:r>
                      <a:r>
                        <a:rPr sz="1800" spc="-5" dirty="0">
                          <a:latin typeface="Arial MT"/>
                          <a:cs typeface="Arial MT"/>
                        </a:rPr>
                        <a:t>and data, 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a:txBody>
                    <a:bodyPr/>
                    <a:lstStyle/>
                    <a:p>
                      <a:pPr marL="99695">
                        <a:lnSpc>
                          <a:spcPct val="100000"/>
                        </a:lnSpc>
                      </a:pPr>
                      <a:r>
                        <a:rPr sz="1800" spc="-5" dirty="0">
                          <a:latin typeface="Arial MT"/>
                          <a:cs typeface="Arial MT"/>
                        </a:rPr>
                        <a:t>Communication</a:t>
                      </a:r>
                      <a:endParaRPr sz="1800">
                        <a:latin typeface="Arial MT"/>
                        <a:cs typeface="Arial MT"/>
                      </a:endParaRPr>
                    </a:p>
                  </a:txBody>
                  <a:tcPr marL="0" marR="0" marT="0" marB="0">
                    <a:lnT w="19050">
                      <a:solidFill>
                        <a:srgbClr val="FFFFFF"/>
                      </a:solidFill>
                      <a:prstDash val="solid"/>
                    </a:lnT>
                    <a:lnB w="19050">
                      <a:solidFill>
                        <a:srgbClr val="FFFFFF"/>
                      </a:solidFill>
                      <a:prstDash val="solid"/>
                    </a:lnB>
                    <a:solidFill>
                      <a:srgbClr val="E8F0FC"/>
                    </a:solidFill>
                  </a:tcPr>
                </a:tc>
                <a:tc>
                  <a:txBody>
                    <a:bodyPr/>
                    <a:lstStyle/>
                    <a:p>
                      <a:pPr marL="99060" marR="12065">
                        <a:lnSpc>
                          <a:spcPct val="100000"/>
                        </a:lnSpc>
                      </a:pPr>
                      <a:r>
                        <a:rPr sz="1800" spc="-5" dirty="0">
                          <a:latin typeface="Arial MT"/>
                          <a:cs typeface="Arial MT"/>
                        </a:rPr>
                        <a:t>Component</a:t>
                      </a:r>
                      <a:endParaRPr sz="1800">
                        <a:latin typeface="Arial MT"/>
                        <a:cs typeface="Arial MT"/>
                      </a:endParaRPr>
                    </a:p>
                  </a:txBody>
                  <a:tcPr marL="0" marR="0" marT="0" marB="0">
                    <a:lnT w="19050">
                      <a:solidFill>
                        <a:srgbClr val="FFFFFF"/>
                      </a:solidFill>
                      <a:prstDash val="solid"/>
                    </a:lnT>
                    <a:lnB w="19050">
                      <a:solidFill>
                        <a:srgbClr val="FFFFFF"/>
                      </a:solidFill>
                      <a:prstDash val="solid"/>
                    </a:lnB>
                    <a:solidFill>
                      <a:srgbClr val="E8F0FC"/>
                    </a:solidFill>
                  </a:tcPr>
                </a:tc>
                <a:extLst>
                  <a:ext uri="{0D108BD9-81ED-4DB2-BD59-A6C34878D82A}">
                    <a16:rowId xmlns:a16="http://schemas.microsoft.com/office/drawing/2014/main" val="10005"/>
                  </a:ext>
                </a:extLst>
              </a:tr>
              <a:tr h="274320">
                <a:tc>
                  <a:txBody>
                    <a:bodyPr/>
                    <a:lstStyle/>
                    <a:p>
                      <a:pPr marL="15875">
                        <a:lnSpc>
                          <a:spcPts val="2060"/>
                        </a:lnSpc>
                      </a:pPr>
                      <a:r>
                        <a:rPr sz="1800" b="1" spc="-5" dirty="0">
                          <a:solidFill>
                            <a:srgbClr val="FFFFFF"/>
                          </a:solidFill>
                          <a:latin typeface="Arial"/>
                          <a:cs typeface="Arial"/>
                        </a:rPr>
                        <a:t>Malware</a:t>
                      </a:r>
                      <a:endParaRPr sz="1800">
                        <a:latin typeface="Arial"/>
                        <a:cs typeface="Arial"/>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a:lnSpc>
                          <a:spcPts val="2060"/>
                        </a:lnSpc>
                      </a:pPr>
                      <a:r>
                        <a:rPr sz="1800" spc="-5" dirty="0">
                          <a:latin typeface="Arial MT"/>
                          <a:cs typeface="Arial MT"/>
                        </a:rPr>
                        <a:t>Breach</a:t>
                      </a:r>
                      <a:r>
                        <a:rPr sz="1800" spc="-25" dirty="0">
                          <a:latin typeface="Arial MT"/>
                          <a:cs typeface="Arial MT"/>
                        </a:rPr>
                        <a:t> </a:t>
                      </a:r>
                      <a:r>
                        <a:rPr sz="1800" spc="-5" dirty="0">
                          <a:latin typeface="Arial MT"/>
                          <a:cs typeface="Arial MT"/>
                        </a:rPr>
                        <a:t>on</a:t>
                      </a:r>
                      <a:r>
                        <a:rPr sz="1800" spc="-20" dirty="0">
                          <a:latin typeface="Arial MT"/>
                          <a:cs typeface="Arial MT"/>
                        </a:rPr>
                        <a:t> </a:t>
                      </a:r>
                      <a:r>
                        <a:rPr sz="1800" spc="-5" dirty="0">
                          <a:latin typeface="Arial MT"/>
                          <a:cs typeface="Arial MT"/>
                        </a:rPr>
                        <a:t>security</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12065">
                        <a:lnSpc>
                          <a:spcPts val="2060"/>
                        </a:lnSpc>
                      </a:pPr>
                      <a:r>
                        <a:rPr sz="1800" spc="-5" dirty="0">
                          <a:latin typeface="Arial MT"/>
                          <a:cs typeface="Arial MT"/>
                        </a:rPr>
                        <a:t>IT</a:t>
                      </a:r>
                      <a:r>
                        <a:rPr sz="1800" spc="-35" dirty="0">
                          <a:latin typeface="Arial MT"/>
                          <a:cs typeface="Arial MT"/>
                        </a:rPr>
                        <a:t> </a:t>
                      </a:r>
                      <a:r>
                        <a:rPr sz="1800" spc="-5" dirty="0">
                          <a:latin typeface="Arial MT"/>
                          <a:cs typeface="Arial MT"/>
                        </a:rPr>
                        <a:t>end-devices, IT</a:t>
                      </a:r>
                      <a:r>
                        <a:rPr sz="1800" spc="-30" dirty="0">
                          <a:latin typeface="Arial MT"/>
                          <a:cs typeface="Arial MT"/>
                        </a:rPr>
                        <a:t> </a:t>
                      </a:r>
                      <a:r>
                        <a:rPr sz="1800" spc="-5" dirty="0">
                          <a:latin typeface="Arial MT"/>
                          <a:cs typeface="Arial MT"/>
                        </a:rPr>
                        <a:t>systems,</a:t>
                      </a:r>
                      <a:r>
                        <a:rPr sz="1800" dirty="0">
                          <a:latin typeface="Arial MT"/>
                          <a:cs typeface="Arial MT"/>
                        </a:rPr>
                        <a:t> </a:t>
                      </a:r>
                      <a:r>
                        <a:rPr sz="1800" spc="-5" dirty="0">
                          <a:latin typeface="Arial MT"/>
                          <a:cs typeface="Arial MT"/>
                        </a:rPr>
                        <a:t>Information and</a:t>
                      </a:r>
                      <a:r>
                        <a:rPr sz="1800" dirty="0">
                          <a:latin typeface="Arial MT"/>
                          <a:cs typeface="Arial MT"/>
                        </a:rPr>
                        <a:t> </a:t>
                      </a:r>
                      <a:r>
                        <a:rPr sz="1800" spc="-5" dirty="0">
                          <a:latin typeface="Arial MT"/>
                          <a:cs typeface="Arial MT"/>
                        </a:rPr>
                        <a:t>Data 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548640">
                <a:tc rowSpan="4">
                  <a:txBody>
                    <a:bodyPr/>
                    <a:lstStyle/>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marL="15875" marR="367665">
                        <a:lnSpc>
                          <a:spcPts val="2110"/>
                        </a:lnSpc>
                        <a:spcBef>
                          <a:spcPts val="1270"/>
                        </a:spcBef>
                      </a:pPr>
                      <a:r>
                        <a:rPr sz="1800" b="1" spc="-5" dirty="0">
                          <a:solidFill>
                            <a:srgbClr val="FFFFFF"/>
                          </a:solidFill>
                          <a:latin typeface="Arial"/>
                          <a:cs typeface="Arial"/>
                        </a:rPr>
                        <a:t>Social </a:t>
                      </a:r>
                      <a:r>
                        <a:rPr sz="1800" b="1" dirty="0">
                          <a:solidFill>
                            <a:srgbClr val="FFFFFF"/>
                          </a:solidFill>
                          <a:latin typeface="Arial"/>
                          <a:cs typeface="Arial"/>
                        </a:rPr>
                        <a:t> </a:t>
                      </a:r>
                      <a:r>
                        <a:rPr sz="1800" b="1" spc="-5" dirty="0">
                          <a:solidFill>
                            <a:srgbClr val="FFFFFF"/>
                          </a:solidFill>
                          <a:latin typeface="Arial"/>
                          <a:cs typeface="Arial"/>
                        </a:rPr>
                        <a:t>Engineering</a:t>
                      </a:r>
                      <a:endParaRPr sz="1800">
                        <a:latin typeface="Arial"/>
                        <a:cs typeface="Arial"/>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Reconnaissance</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gridSpan="3">
                  <a:txBody>
                    <a:bodyPr/>
                    <a:lstStyle/>
                    <a:p>
                      <a:pPr marL="15875" marR="66040">
                        <a:lnSpc>
                          <a:spcPts val="2090"/>
                        </a:lnSpc>
                        <a:spcBef>
                          <a:spcPts val="40"/>
                        </a:spcBef>
                      </a:pPr>
                      <a:r>
                        <a:rPr sz="1800" spc="-5" dirty="0">
                          <a:latin typeface="Arial MT"/>
                          <a:cs typeface="Arial MT"/>
                        </a:rPr>
                        <a:t>People,</a:t>
                      </a:r>
                      <a:r>
                        <a:rPr sz="1800" spc="175" dirty="0">
                          <a:latin typeface="Arial MT"/>
                          <a:cs typeface="Arial MT"/>
                        </a:rPr>
                        <a:t> </a:t>
                      </a:r>
                      <a:r>
                        <a:rPr sz="1800" spc="-5" dirty="0">
                          <a:latin typeface="Arial MT"/>
                          <a:cs typeface="Arial MT"/>
                        </a:rPr>
                        <a:t>IT</a:t>
                      </a:r>
                      <a:r>
                        <a:rPr sz="1800" spc="145" dirty="0">
                          <a:latin typeface="Arial MT"/>
                          <a:cs typeface="Arial MT"/>
                        </a:rPr>
                        <a:t> </a:t>
                      </a:r>
                      <a:r>
                        <a:rPr sz="1800" spc="-5" dirty="0">
                          <a:latin typeface="Arial MT"/>
                          <a:cs typeface="Arial MT"/>
                        </a:rPr>
                        <a:t>systems,</a:t>
                      </a:r>
                      <a:r>
                        <a:rPr sz="1800" spc="180" dirty="0">
                          <a:latin typeface="Arial MT"/>
                          <a:cs typeface="Arial MT"/>
                        </a:rPr>
                        <a:t> </a:t>
                      </a:r>
                      <a:r>
                        <a:rPr sz="1800" spc="-5" dirty="0">
                          <a:latin typeface="Arial MT"/>
                          <a:cs typeface="Arial MT"/>
                        </a:rPr>
                        <a:t>Authorities</a:t>
                      </a:r>
                      <a:r>
                        <a:rPr sz="1800" spc="175" dirty="0">
                          <a:latin typeface="Arial MT"/>
                          <a:cs typeface="Arial MT"/>
                        </a:rPr>
                        <a:t> </a:t>
                      </a:r>
                      <a:r>
                        <a:rPr sz="1800" spc="-5" dirty="0">
                          <a:latin typeface="Arial MT"/>
                          <a:cs typeface="Arial MT"/>
                        </a:rPr>
                        <a:t>services,</a:t>
                      </a:r>
                      <a:r>
                        <a:rPr sz="1800" spc="180" dirty="0">
                          <a:latin typeface="Arial MT"/>
                          <a:cs typeface="Arial MT"/>
                        </a:rPr>
                        <a:t> </a:t>
                      </a:r>
                      <a:r>
                        <a:rPr sz="1800" spc="-5" dirty="0">
                          <a:latin typeface="Arial MT"/>
                          <a:cs typeface="Arial MT"/>
                        </a:rPr>
                        <a:t>Security</a:t>
                      </a:r>
                      <a:r>
                        <a:rPr sz="1800" spc="185" dirty="0">
                          <a:latin typeface="Arial MT"/>
                          <a:cs typeface="Arial MT"/>
                        </a:rPr>
                        <a:t> </a:t>
                      </a:r>
                      <a:r>
                        <a:rPr sz="1800" spc="-5" dirty="0">
                          <a:latin typeface="Arial MT"/>
                          <a:cs typeface="Arial MT"/>
                        </a:rPr>
                        <a:t>services,</a:t>
                      </a:r>
                      <a:r>
                        <a:rPr sz="1800" spc="180" dirty="0">
                          <a:latin typeface="Arial MT"/>
                          <a:cs typeface="Arial MT"/>
                        </a:rPr>
                        <a:t> </a:t>
                      </a:r>
                      <a:r>
                        <a:rPr sz="1800" spc="-5" dirty="0">
                          <a:latin typeface="Arial MT"/>
                          <a:cs typeface="Arial MT"/>
                        </a:rPr>
                        <a:t>Security</a:t>
                      </a:r>
                      <a:r>
                        <a:rPr sz="1800" spc="180" dirty="0">
                          <a:latin typeface="Arial MT"/>
                          <a:cs typeface="Arial MT"/>
                        </a:rPr>
                        <a:t> </a:t>
                      </a:r>
                      <a:r>
                        <a:rPr sz="1800" spc="-5" dirty="0">
                          <a:latin typeface="Arial MT"/>
                          <a:cs typeface="Arial MT"/>
                        </a:rPr>
                        <a:t>System </a:t>
                      </a:r>
                      <a:r>
                        <a:rPr sz="1800" spc="-484" dirty="0">
                          <a:latin typeface="Arial MT"/>
                          <a:cs typeface="Arial MT"/>
                        </a:rPr>
                        <a:t> </a:t>
                      </a:r>
                      <a:r>
                        <a:rPr sz="1800" spc="-5" dirty="0">
                          <a:latin typeface="Arial MT"/>
                          <a:cs typeface="Arial MT"/>
                        </a:rPr>
                        <a:t>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548640">
                <a:tc vMerge="1">
                  <a:txBody>
                    <a:bodyPr/>
                    <a:lstStyle/>
                    <a:p>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marR="966469">
                        <a:lnSpc>
                          <a:spcPts val="2090"/>
                        </a:lnSpc>
                        <a:spcBef>
                          <a:spcPts val="40"/>
                        </a:spcBef>
                      </a:pPr>
                      <a:r>
                        <a:rPr sz="1800" spc="-5" dirty="0">
                          <a:latin typeface="Arial MT"/>
                          <a:cs typeface="Arial MT"/>
                        </a:rPr>
                        <a:t>Resource </a:t>
                      </a:r>
                      <a:r>
                        <a:rPr sz="1800" dirty="0">
                          <a:latin typeface="Arial MT"/>
                          <a:cs typeface="Arial MT"/>
                        </a:rPr>
                        <a:t> D</a:t>
                      </a:r>
                      <a:r>
                        <a:rPr sz="1800" spc="-5" dirty="0">
                          <a:latin typeface="Arial MT"/>
                          <a:cs typeface="Arial MT"/>
                        </a:rPr>
                        <a:t>e</a:t>
                      </a:r>
                      <a:r>
                        <a:rPr sz="1800" dirty="0">
                          <a:latin typeface="Arial MT"/>
                          <a:cs typeface="Arial MT"/>
                        </a:rPr>
                        <a:t>v</a:t>
                      </a:r>
                      <a:r>
                        <a:rPr sz="1800" spc="-5" dirty="0">
                          <a:latin typeface="Arial MT"/>
                          <a:cs typeface="Arial MT"/>
                        </a:rPr>
                        <a:t>e</a:t>
                      </a:r>
                      <a:r>
                        <a:rPr sz="1800" dirty="0">
                          <a:latin typeface="Arial MT"/>
                          <a:cs typeface="Arial MT"/>
                        </a:rPr>
                        <a:t>l</a:t>
                      </a:r>
                      <a:r>
                        <a:rPr sz="1800" spc="-5" dirty="0">
                          <a:latin typeface="Arial MT"/>
                          <a:cs typeface="Arial MT"/>
                        </a:rPr>
                        <a:t>op</a:t>
                      </a:r>
                      <a:r>
                        <a:rPr sz="1800" dirty="0">
                          <a:latin typeface="Arial MT"/>
                          <a:cs typeface="Arial MT"/>
                        </a:rPr>
                        <a:t>m</a:t>
                      </a:r>
                      <a:r>
                        <a:rPr sz="1800" spc="-5" dirty="0">
                          <a:latin typeface="Arial MT"/>
                          <a:cs typeface="Arial MT"/>
                        </a:rPr>
                        <a:t>en</a:t>
                      </a:r>
                      <a:r>
                        <a:rPr sz="1800" dirty="0">
                          <a:latin typeface="Arial MT"/>
                          <a:cs typeface="Arial MT"/>
                        </a:rPr>
                        <a:t>t</a:t>
                      </a:r>
                      <a:endParaRPr sz="1800">
                        <a:latin typeface="Arial MT"/>
                        <a:cs typeface="Arial MT"/>
                      </a:endParaRPr>
                    </a:p>
                  </a:txBody>
                  <a:tcPr marL="0" marR="0" marT="508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14604">
                        <a:lnSpc>
                          <a:spcPts val="2090"/>
                        </a:lnSpc>
                        <a:spcBef>
                          <a:spcPts val="40"/>
                        </a:spcBef>
                      </a:pPr>
                      <a:r>
                        <a:rPr sz="1800" spc="-5" dirty="0">
                          <a:latin typeface="Arial MT"/>
                          <a:cs typeface="Arial MT"/>
                        </a:rPr>
                        <a:t>People,</a:t>
                      </a:r>
                      <a:r>
                        <a:rPr sz="1800" spc="370" dirty="0">
                          <a:latin typeface="Arial MT"/>
                          <a:cs typeface="Arial MT"/>
                        </a:rPr>
                        <a:t> </a:t>
                      </a:r>
                      <a:r>
                        <a:rPr sz="1800" spc="-5" dirty="0">
                          <a:latin typeface="Arial MT"/>
                          <a:cs typeface="Arial MT"/>
                        </a:rPr>
                        <a:t>IT</a:t>
                      </a:r>
                      <a:r>
                        <a:rPr sz="1800" spc="340" dirty="0">
                          <a:latin typeface="Arial MT"/>
                          <a:cs typeface="Arial MT"/>
                        </a:rPr>
                        <a:t> </a:t>
                      </a:r>
                      <a:r>
                        <a:rPr sz="1800" spc="-5" dirty="0">
                          <a:latin typeface="Arial MT"/>
                          <a:cs typeface="Arial MT"/>
                        </a:rPr>
                        <a:t>systems,</a:t>
                      </a:r>
                      <a:r>
                        <a:rPr sz="1800" spc="380" dirty="0">
                          <a:latin typeface="Arial MT"/>
                          <a:cs typeface="Arial MT"/>
                        </a:rPr>
                        <a:t> </a:t>
                      </a:r>
                      <a:r>
                        <a:rPr sz="1800" spc="-5" dirty="0">
                          <a:latin typeface="Arial MT"/>
                          <a:cs typeface="Arial MT"/>
                        </a:rPr>
                        <a:t>Authorities</a:t>
                      </a:r>
                      <a:r>
                        <a:rPr sz="1800" spc="370" dirty="0">
                          <a:latin typeface="Arial MT"/>
                          <a:cs typeface="Arial MT"/>
                        </a:rPr>
                        <a:t> </a:t>
                      </a:r>
                      <a:r>
                        <a:rPr sz="1800" spc="-5" dirty="0">
                          <a:latin typeface="Arial MT"/>
                          <a:cs typeface="Arial MT"/>
                        </a:rPr>
                        <a:t>services,</a:t>
                      </a:r>
                      <a:r>
                        <a:rPr sz="1800" spc="380" dirty="0">
                          <a:latin typeface="Arial MT"/>
                          <a:cs typeface="Arial MT"/>
                        </a:rPr>
                        <a:t> </a:t>
                      </a:r>
                      <a:r>
                        <a:rPr sz="1800" spc="-5" dirty="0">
                          <a:latin typeface="Arial MT"/>
                          <a:cs typeface="Arial MT"/>
                        </a:rPr>
                        <a:t>Security</a:t>
                      </a:r>
                      <a:r>
                        <a:rPr sz="1800" spc="375" dirty="0">
                          <a:latin typeface="Arial MT"/>
                          <a:cs typeface="Arial MT"/>
                        </a:rPr>
                        <a:t> </a:t>
                      </a:r>
                      <a:r>
                        <a:rPr sz="1800" spc="-5" dirty="0">
                          <a:latin typeface="Arial MT"/>
                          <a:cs typeface="Arial MT"/>
                        </a:rPr>
                        <a:t>Systems,</a:t>
                      </a:r>
                      <a:r>
                        <a:rPr sz="1800" spc="380" dirty="0">
                          <a:latin typeface="Arial MT"/>
                          <a:cs typeface="Arial MT"/>
                        </a:rPr>
                        <a:t> </a:t>
                      </a:r>
                      <a:r>
                        <a:rPr sz="1800" spc="-5" dirty="0">
                          <a:latin typeface="Arial MT"/>
                          <a:cs typeface="Arial MT"/>
                        </a:rPr>
                        <a:t>Information</a:t>
                      </a:r>
                      <a:r>
                        <a:rPr sz="1800" spc="370" dirty="0">
                          <a:latin typeface="Arial MT"/>
                          <a:cs typeface="Arial MT"/>
                        </a:rPr>
                        <a:t> </a:t>
                      </a:r>
                      <a:r>
                        <a:rPr sz="1800" spc="-5" dirty="0">
                          <a:latin typeface="Arial MT"/>
                          <a:cs typeface="Arial MT"/>
                        </a:rPr>
                        <a:t>an </a:t>
                      </a:r>
                      <a:r>
                        <a:rPr sz="1800" spc="-484" dirty="0">
                          <a:latin typeface="Arial MT"/>
                          <a:cs typeface="Arial MT"/>
                        </a:rPr>
                        <a:t> </a:t>
                      </a:r>
                      <a:r>
                        <a:rPr sz="1800" spc="-5" dirty="0">
                          <a:latin typeface="Arial MT"/>
                          <a:cs typeface="Arial MT"/>
                        </a:rPr>
                        <a:t>Data</a:t>
                      </a:r>
                      <a:r>
                        <a:rPr sz="1800" spc="-10" dirty="0">
                          <a:latin typeface="Arial MT"/>
                          <a:cs typeface="Arial MT"/>
                        </a:rPr>
                        <a:t> </a:t>
                      </a:r>
                      <a:r>
                        <a:rPr sz="1800" spc="-5" dirty="0">
                          <a:latin typeface="Arial MT"/>
                          <a:cs typeface="Arial MT"/>
                        </a:rPr>
                        <a:t>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274320">
                <a:tc vMerge="1">
                  <a:txBody>
                    <a:bodyPr/>
                    <a:lstStyle/>
                    <a:p>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a:lnSpc>
                          <a:spcPts val="2060"/>
                        </a:lnSpc>
                      </a:pPr>
                      <a:r>
                        <a:rPr sz="1800" spc="-5" dirty="0">
                          <a:latin typeface="Arial MT"/>
                          <a:cs typeface="Arial MT"/>
                        </a:rPr>
                        <a:t>Initia</a:t>
                      </a:r>
                      <a:r>
                        <a:rPr sz="1800" dirty="0">
                          <a:latin typeface="Arial MT"/>
                          <a:cs typeface="Arial MT"/>
                        </a:rPr>
                        <a:t>l</a:t>
                      </a:r>
                      <a:r>
                        <a:rPr sz="1800" spc="-105" dirty="0">
                          <a:latin typeface="Arial MT"/>
                          <a:cs typeface="Arial MT"/>
                        </a:rPr>
                        <a:t> </a:t>
                      </a:r>
                      <a:r>
                        <a:rPr sz="1800" spc="-5" dirty="0">
                          <a:latin typeface="Arial MT"/>
                          <a:cs typeface="Arial MT"/>
                        </a:rPr>
                        <a:t>A</a:t>
                      </a:r>
                      <a:r>
                        <a:rPr sz="1800" dirty="0">
                          <a:latin typeface="Arial MT"/>
                          <a:cs typeface="Arial MT"/>
                        </a:rPr>
                        <a:t>cc</a:t>
                      </a:r>
                      <a:r>
                        <a:rPr sz="1800" spc="-5" dirty="0">
                          <a:latin typeface="Arial MT"/>
                          <a:cs typeface="Arial MT"/>
                        </a:rPr>
                        <a:t>e</a:t>
                      </a:r>
                      <a:r>
                        <a:rPr sz="1800" dirty="0">
                          <a:latin typeface="Arial MT"/>
                          <a:cs typeface="Arial MT"/>
                        </a:rPr>
                        <a:t>ss</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gridSpan="3">
                  <a:txBody>
                    <a:bodyPr/>
                    <a:lstStyle/>
                    <a:p>
                      <a:pPr marL="15875" marR="12065">
                        <a:lnSpc>
                          <a:spcPts val="2060"/>
                        </a:lnSpc>
                      </a:pPr>
                      <a:r>
                        <a:rPr sz="1800" spc="-5" dirty="0">
                          <a:latin typeface="Arial MT"/>
                          <a:cs typeface="Arial MT"/>
                        </a:rPr>
                        <a:t>People,</a:t>
                      </a:r>
                      <a:r>
                        <a:rPr sz="1800" spc="-15" dirty="0">
                          <a:latin typeface="Arial MT"/>
                          <a:cs typeface="Arial MT"/>
                        </a:rPr>
                        <a:t> </a:t>
                      </a:r>
                      <a:r>
                        <a:rPr sz="1800" spc="-5" dirty="0">
                          <a:latin typeface="Arial MT"/>
                          <a:cs typeface="Arial MT"/>
                        </a:rPr>
                        <a:t>IT</a:t>
                      </a:r>
                      <a:r>
                        <a:rPr sz="1800" spc="-45" dirty="0">
                          <a:latin typeface="Arial MT"/>
                          <a:cs typeface="Arial MT"/>
                        </a:rPr>
                        <a:t> </a:t>
                      </a:r>
                      <a:r>
                        <a:rPr sz="1800" dirty="0">
                          <a:latin typeface="Arial MT"/>
                          <a:cs typeface="Arial MT"/>
                        </a:rPr>
                        <a:t>/</a:t>
                      </a:r>
                      <a:r>
                        <a:rPr sz="1800" spc="-10" dirty="0">
                          <a:latin typeface="Arial MT"/>
                          <a:cs typeface="Arial MT"/>
                        </a:rPr>
                        <a:t> </a:t>
                      </a:r>
                      <a:r>
                        <a:rPr sz="1800" spc="-5" dirty="0">
                          <a:latin typeface="Arial MT"/>
                          <a:cs typeface="Arial MT"/>
                        </a:rPr>
                        <a:t>OT</a:t>
                      </a:r>
                      <a:r>
                        <a:rPr sz="1800" spc="-45" dirty="0">
                          <a:latin typeface="Arial MT"/>
                          <a:cs typeface="Arial MT"/>
                        </a:rPr>
                        <a:t> </a:t>
                      </a:r>
                      <a:r>
                        <a:rPr sz="1800" spc="-5" dirty="0">
                          <a:latin typeface="Arial MT"/>
                          <a:cs typeface="Arial MT"/>
                        </a:rPr>
                        <a:t>Systems</a:t>
                      </a:r>
                      <a:r>
                        <a:rPr sz="1800" spc="-10" dirty="0">
                          <a:latin typeface="Arial MT"/>
                          <a:cs typeface="Arial MT"/>
                        </a:rPr>
                        <a:t> </a:t>
                      </a:r>
                      <a:r>
                        <a:rPr sz="1800" spc="-5" dirty="0">
                          <a:latin typeface="Arial MT"/>
                          <a:cs typeface="Arial MT"/>
                        </a:rPr>
                        <a:t>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r h="640483">
                <a:tc vMerge="1">
                  <a:txBody>
                    <a:bodyPr/>
                    <a:lstStyle/>
                    <a:p>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Execution</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12065">
                        <a:lnSpc>
                          <a:spcPct val="100000"/>
                        </a:lnSpc>
                      </a:pPr>
                      <a:r>
                        <a:rPr sz="1800" spc="-5" dirty="0">
                          <a:latin typeface="Arial MT"/>
                          <a:cs typeface="Arial MT"/>
                        </a:rPr>
                        <a:t>People,</a:t>
                      </a:r>
                      <a:r>
                        <a:rPr sz="1800" spc="-20" dirty="0">
                          <a:latin typeface="Arial MT"/>
                          <a:cs typeface="Arial MT"/>
                        </a:rPr>
                        <a:t> </a:t>
                      </a:r>
                      <a:r>
                        <a:rPr sz="1800" spc="-5" dirty="0">
                          <a:latin typeface="Arial MT"/>
                          <a:cs typeface="Arial MT"/>
                        </a:rPr>
                        <a:t>IT</a:t>
                      </a:r>
                      <a:r>
                        <a:rPr sz="1800" spc="-45" dirty="0">
                          <a:latin typeface="Arial MT"/>
                          <a:cs typeface="Arial MT"/>
                        </a:rPr>
                        <a:t> </a:t>
                      </a:r>
                      <a:r>
                        <a:rPr sz="1800" spc="-5" dirty="0">
                          <a:latin typeface="Arial MT"/>
                          <a:cs typeface="Arial MT"/>
                        </a:rPr>
                        <a:t>systems,</a:t>
                      </a:r>
                      <a:r>
                        <a:rPr sz="1800" spc="-10" dirty="0">
                          <a:latin typeface="Arial MT"/>
                          <a:cs typeface="Arial MT"/>
                        </a:rPr>
                        <a:t> </a:t>
                      </a:r>
                      <a:r>
                        <a:rPr sz="1800" spc="-5" dirty="0">
                          <a:latin typeface="Arial MT"/>
                          <a:cs typeface="Arial MT"/>
                        </a:rPr>
                        <a:t>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r h="283155">
                <a:tc>
                  <a:txBody>
                    <a:bodyPr/>
                    <a:lstStyle/>
                    <a:p>
                      <a:pPr>
                        <a:lnSpc>
                          <a:spcPct val="100000"/>
                        </a:lnSpc>
                      </a:pPr>
                      <a:endParaRPr sz="1700">
                        <a:latin typeface="Times New Roman"/>
                        <a:cs typeface="Times New Roman"/>
                      </a:endParaRPr>
                    </a:p>
                  </a:txBody>
                  <a:tcPr marL="0" marR="0" marT="0" marB="0">
                    <a:lnT w="19050">
                      <a:solidFill>
                        <a:srgbClr val="FFFFFF"/>
                      </a:solidFill>
                      <a:prstDash val="solid"/>
                    </a:lnT>
                    <a:solidFill>
                      <a:srgbClr val="2FA3EE"/>
                    </a:solidFill>
                  </a:tcPr>
                </a:tc>
                <a:tc>
                  <a:txBody>
                    <a:bodyPr/>
                    <a:lstStyle/>
                    <a:p>
                      <a:pPr marL="15875">
                        <a:lnSpc>
                          <a:spcPts val="2130"/>
                        </a:lnSpc>
                      </a:pPr>
                      <a:r>
                        <a:rPr sz="1800" spc="-5" dirty="0">
                          <a:latin typeface="Arial MT"/>
                          <a:cs typeface="Arial MT"/>
                        </a:rPr>
                        <a:t>Resource</a:t>
                      </a:r>
                      <a:endParaRPr sz="1800">
                        <a:latin typeface="Arial MT"/>
                        <a:cs typeface="Arial MT"/>
                      </a:endParaRPr>
                    </a:p>
                  </a:txBody>
                  <a:tcPr marL="0" marR="0" marT="0" marB="0">
                    <a:lnR w="19050">
                      <a:solidFill>
                        <a:srgbClr val="FFFFFF"/>
                      </a:solidFill>
                      <a:prstDash val="solid"/>
                    </a:lnR>
                    <a:lnT w="19050">
                      <a:solidFill>
                        <a:srgbClr val="FFFFFF"/>
                      </a:solidFill>
                      <a:prstDash val="solid"/>
                    </a:lnT>
                    <a:solidFill>
                      <a:srgbClr val="E8F0FC"/>
                    </a:solidFill>
                  </a:tcPr>
                </a:tc>
                <a:tc gridSpan="3">
                  <a:txBody>
                    <a:bodyPr/>
                    <a:lstStyle/>
                    <a:p>
                      <a:pPr marL="15875" marR="12065">
                        <a:lnSpc>
                          <a:spcPts val="2130"/>
                        </a:lnSpc>
                      </a:pPr>
                      <a:r>
                        <a:rPr sz="1800" spc="-5" dirty="0">
                          <a:latin typeface="Arial MT"/>
                          <a:cs typeface="Arial MT"/>
                        </a:rPr>
                        <a:t>IT</a:t>
                      </a:r>
                      <a:r>
                        <a:rPr sz="1800" spc="-35" dirty="0">
                          <a:latin typeface="Arial MT"/>
                          <a:cs typeface="Arial MT"/>
                        </a:rPr>
                        <a:t> </a:t>
                      </a:r>
                      <a:r>
                        <a:rPr sz="1800" spc="-5" dirty="0">
                          <a:latin typeface="Arial MT"/>
                          <a:cs typeface="Arial MT"/>
                        </a:rPr>
                        <a:t>Systems,</a:t>
                      </a:r>
                      <a:r>
                        <a:rPr sz="1800" dirty="0">
                          <a:latin typeface="Arial MT"/>
                          <a:cs typeface="Arial MT"/>
                        </a:rPr>
                        <a:t> </a:t>
                      </a:r>
                      <a:r>
                        <a:rPr sz="1800" spc="-5" dirty="0">
                          <a:latin typeface="Arial MT"/>
                          <a:cs typeface="Arial MT"/>
                        </a:rPr>
                        <a:t>Mobile/Fixed Infrastructure,</a:t>
                      </a:r>
                      <a:r>
                        <a:rPr sz="1800" dirty="0">
                          <a:latin typeface="Arial MT"/>
                          <a:cs typeface="Arial MT"/>
                        </a:rPr>
                        <a:t> </a:t>
                      </a:r>
                      <a:r>
                        <a:rPr sz="1800" spc="-5" dirty="0">
                          <a:latin typeface="Arial MT"/>
                          <a:cs typeface="Arial MT"/>
                        </a:rPr>
                        <a:t>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1"/>
                  </a:ext>
                </a:extLst>
              </a:tr>
              <a:tr h="265484">
                <a:tc>
                  <a:txBody>
                    <a:bodyPr/>
                    <a:lstStyle/>
                    <a:p>
                      <a:pPr marL="15875">
                        <a:lnSpc>
                          <a:spcPts val="2000"/>
                        </a:lnSpc>
                      </a:pPr>
                      <a:r>
                        <a:rPr sz="1800" b="1" spc="-5" dirty="0">
                          <a:solidFill>
                            <a:srgbClr val="FFFFFF"/>
                          </a:solidFill>
                          <a:latin typeface="Arial"/>
                          <a:cs typeface="Arial"/>
                        </a:rPr>
                        <a:t>Threats</a:t>
                      </a:r>
                      <a:endParaRPr sz="1800">
                        <a:latin typeface="Arial"/>
                        <a:cs typeface="Arial"/>
                      </a:endParaRPr>
                    </a:p>
                  </a:txBody>
                  <a:tcPr marL="0" marR="0" marT="0" marB="0">
                    <a:solidFill>
                      <a:srgbClr val="2FA3EE"/>
                    </a:solidFill>
                  </a:tcPr>
                </a:tc>
                <a:tc>
                  <a:txBody>
                    <a:bodyPr/>
                    <a:lstStyle/>
                    <a:p>
                      <a:pPr marL="15875">
                        <a:lnSpc>
                          <a:spcPts val="1989"/>
                        </a:lnSpc>
                      </a:pPr>
                      <a:r>
                        <a:rPr sz="1800" spc="-5" dirty="0">
                          <a:latin typeface="Arial MT"/>
                          <a:cs typeface="Arial MT"/>
                        </a:rPr>
                        <a:t>Development</a:t>
                      </a:r>
                      <a:endParaRPr sz="1800">
                        <a:latin typeface="Arial MT"/>
                        <a:cs typeface="Arial MT"/>
                      </a:endParaRPr>
                    </a:p>
                  </a:txBody>
                  <a:tcPr marL="0" marR="0" marT="0" marB="0">
                    <a:lnR w="19050">
                      <a:solidFill>
                        <a:srgbClr val="FFFFFF"/>
                      </a:solidFill>
                      <a:prstDash val="solid"/>
                    </a:lnR>
                    <a:lnB w="19050">
                      <a:solidFill>
                        <a:srgbClr val="FFFFFF"/>
                      </a:solidFill>
                      <a:prstDash val="solid"/>
                    </a:lnB>
                    <a:solidFill>
                      <a:srgbClr val="E8F0FC"/>
                    </a:solidFill>
                  </a:tcPr>
                </a:tc>
                <a:tc gridSpan="3">
                  <a:txBody>
                    <a:bodyPr/>
                    <a:lstStyle/>
                    <a:p>
                      <a:pPr marR="12065">
                        <a:lnSpc>
                          <a:spcPct val="100000"/>
                        </a:lnSpc>
                      </a:pPr>
                      <a:endParaRPr sz="1600">
                        <a:latin typeface="Times New Roman"/>
                        <a:cs typeface="Times New Roman"/>
                      </a:endParaRPr>
                    </a:p>
                  </a:txBody>
                  <a:tcPr marL="0" marR="0" marT="0" marB="0">
                    <a:lnL w="19050">
                      <a:solidFill>
                        <a:srgbClr val="FFFFFF"/>
                      </a:solidFill>
                      <a:prstDash val="solid"/>
                    </a:lnL>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274320">
                <a:tc>
                  <a:txBody>
                    <a:bodyPr/>
                    <a:lstStyle/>
                    <a:p>
                      <a:pPr marL="15875">
                        <a:lnSpc>
                          <a:spcPts val="2050"/>
                        </a:lnSpc>
                      </a:pPr>
                      <a:r>
                        <a:rPr sz="1800" b="1" spc="-5" dirty="0">
                          <a:solidFill>
                            <a:srgbClr val="FFFFFF"/>
                          </a:solidFill>
                          <a:latin typeface="Arial"/>
                          <a:cs typeface="Arial"/>
                        </a:rPr>
                        <a:t>against</a:t>
                      </a:r>
                      <a:endParaRPr sz="1800">
                        <a:latin typeface="Arial"/>
                        <a:cs typeface="Arial"/>
                      </a:endParaRPr>
                    </a:p>
                  </a:txBody>
                  <a:tcPr marL="0" marR="0" marT="0" marB="0">
                    <a:solidFill>
                      <a:srgbClr val="2FA3EE"/>
                    </a:solidFill>
                  </a:tcPr>
                </a:tc>
                <a:tc>
                  <a:txBody>
                    <a:bodyPr/>
                    <a:lstStyle/>
                    <a:p>
                      <a:pPr marL="15875">
                        <a:lnSpc>
                          <a:spcPts val="2060"/>
                        </a:lnSpc>
                      </a:pPr>
                      <a:r>
                        <a:rPr sz="1800" spc="-5" dirty="0">
                          <a:latin typeface="Arial MT"/>
                          <a:cs typeface="Arial MT"/>
                        </a:rPr>
                        <a:t>Defence</a:t>
                      </a:r>
                      <a:r>
                        <a:rPr sz="1800" spc="-35" dirty="0">
                          <a:latin typeface="Arial MT"/>
                          <a:cs typeface="Arial MT"/>
                        </a:rPr>
                        <a:t> </a:t>
                      </a:r>
                      <a:r>
                        <a:rPr sz="1800" spc="-5" dirty="0">
                          <a:latin typeface="Arial MT"/>
                          <a:cs typeface="Arial MT"/>
                        </a:rPr>
                        <a:t>Evasion</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12065">
                        <a:lnSpc>
                          <a:spcPts val="2060"/>
                        </a:lnSpc>
                      </a:pPr>
                      <a:r>
                        <a:rPr sz="1800" spc="-5" dirty="0">
                          <a:latin typeface="Arial MT"/>
                          <a:cs typeface="Arial MT"/>
                        </a:rPr>
                        <a:t>IT</a:t>
                      </a:r>
                      <a:r>
                        <a:rPr sz="1800" spc="-30" dirty="0">
                          <a:latin typeface="Arial MT"/>
                          <a:cs typeface="Arial MT"/>
                        </a:rPr>
                        <a:t> </a:t>
                      </a:r>
                      <a:r>
                        <a:rPr sz="1800" spc="-5" dirty="0">
                          <a:latin typeface="Arial MT"/>
                          <a:cs typeface="Arial MT"/>
                        </a:rPr>
                        <a:t>systems,</a:t>
                      </a:r>
                      <a:r>
                        <a:rPr sz="1800" spc="5" dirty="0">
                          <a:latin typeface="Arial MT"/>
                          <a:cs typeface="Arial MT"/>
                        </a:rPr>
                        <a:t> </a:t>
                      </a:r>
                      <a:r>
                        <a:rPr sz="1800" spc="-5" dirty="0">
                          <a:latin typeface="Arial MT"/>
                          <a:cs typeface="Arial MT"/>
                        </a:rPr>
                        <a:t>IT</a:t>
                      </a:r>
                      <a:r>
                        <a:rPr sz="1800" spc="-30" dirty="0">
                          <a:latin typeface="Arial MT"/>
                          <a:cs typeface="Arial MT"/>
                        </a:rPr>
                        <a:t> </a:t>
                      </a:r>
                      <a:r>
                        <a:rPr sz="1800" spc="-5" dirty="0">
                          <a:latin typeface="Arial MT"/>
                          <a:cs typeface="Arial MT"/>
                        </a:rPr>
                        <a:t>end-devices,</a:t>
                      </a:r>
                      <a:r>
                        <a:rPr sz="1800" spc="5" dirty="0">
                          <a:latin typeface="Arial MT"/>
                          <a:cs typeface="Arial MT"/>
                        </a:rPr>
                        <a:t> </a:t>
                      </a:r>
                      <a:r>
                        <a:rPr sz="1800" spc="-5" dirty="0">
                          <a:latin typeface="Arial MT"/>
                          <a:cs typeface="Arial MT"/>
                        </a:rPr>
                        <a:t>Network</a:t>
                      </a:r>
                      <a:r>
                        <a:rPr sz="1800" dirty="0">
                          <a:latin typeface="Arial MT"/>
                          <a:cs typeface="Arial MT"/>
                        </a:rPr>
                        <a:t> &amp; </a:t>
                      </a:r>
                      <a:r>
                        <a:rPr sz="1800" spc="-5" dirty="0">
                          <a:latin typeface="Arial MT"/>
                          <a:cs typeface="Arial MT"/>
                        </a:rPr>
                        <a:t>Communication</a:t>
                      </a:r>
                      <a:r>
                        <a:rPr sz="1800" spc="5" dirty="0">
                          <a:latin typeface="Arial MT"/>
                          <a:cs typeface="Arial MT"/>
                        </a:rPr>
                        <a:t> </a:t>
                      </a:r>
                      <a:r>
                        <a:rPr sz="1800" spc="-5" dirty="0">
                          <a:latin typeface="Arial MT"/>
                          <a:cs typeface="Arial MT"/>
                        </a:rPr>
                        <a:t>Components,</a:t>
                      </a:r>
                      <a:r>
                        <a:rPr sz="1800" dirty="0">
                          <a:latin typeface="Arial MT"/>
                          <a:cs typeface="Arial MT"/>
                        </a:rPr>
                        <a:t> </a:t>
                      </a:r>
                      <a:r>
                        <a:rPr sz="1800" spc="-5" dirty="0">
                          <a:latin typeface="Arial MT"/>
                          <a:cs typeface="Arial MT"/>
                        </a:rPr>
                        <a:t>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3"/>
                  </a:ext>
                </a:extLst>
              </a:tr>
              <a:tr h="281631">
                <a:tc>
                  <a:txBody>
                    <a:bodyPr/>
                    <a:lstStyle/>
                    <a:p>
                      <a:pPr marL="15875">
                        <a:lnSpc>
                          <a:spcPts val="2120"/>
                        </a:lnSpc>
                      </a:pPr>
                      <a:r>
                        <a:rPr sz="1800" b="1" spc="-5" dirty="0">
                          <a:solidFill>
                            <a:srgbClr val="FFFFFF"/>
                          </a:solidFill>
                          <a:latin typeface="Arial"/>
                          <a:cs typeface="Arial"/>
                        </a:rPr>
                        <a:t>availability</a:t>
                      </a:r>
                      <a:endParaRPr sz="1800">
                        <a:latin typeface="Arial"/>
                        <a:cs typeface="Arial"/>
                      </a:endParaRPr>
                    </a:p>
                  </a:txBody>
                  <a:tcPr marL="0" marR="0" marT="0" marB="0">
                    <a:solidFill>
                      <a:srgbClr val="2FA3EE"/>
                    </a:solidFill>
                  </a:tcPr>
                </a:tc>
                <a:tc>
                  <a:txBody>
                    <a:bodyPr/>
                    <a:lstStyle/>
                    <a:p>
                      <a:pPr marL="15875">
                        <a:lnSpc>
                          <a:spcPts val="2120"/>
                        </a:lnSpc>
                      </a:pPr>
                      <a:r>
                        <a:rPr sz="1800" spc="-5" dirty="0">
                          <a:latin typeface="Arial MT"/>
                          <a:cs typeface="Arial MT"/>
                        </a:rPr>
                        <a:t>Impact</a:t>
                      </a:r>
                      <a:endParaRPr sz="1800">
                        <a:latin typeface="Arial MT"/>
                        <a:cs typeface="Arial MT"/>
                      </a:endParaRPr>
                    </a:p>
                  </a:txBody>
                  <a:tcPr marL="0" marR="0" marT="0" marB="0">
                    <a:lnR w="19050">
                      <a:solidFill>
                        <a:srgbClr val="FFFFFF"/>
                      </a:solidFill>
                      <a:prstDash val="solid"/>
                    </a:lnR>
                    <a:lnT w="19050">
                      <a:solidFill>
                        <a:srgbClr val="FFFFFF"/>
                      </a:solidFill>
                      <a:prstDash val="solid"/>
                    </a:lnT>
                    <a:solidFill>
                      <a:srgbClr val="E8F0FC"/>
                    </a:solidFill>
                  </a:tcPr>
                </a:tc>
                <a:tc gridSpan="3">
                  <a:txBody>
                    <a:bodyPr/>
                    <a:lstStyle/>
                    <a:p>
                      <a:pPr marL="15875" marR="12065">
                        <a:lnSpc>
                          <a:spcPts val="2120"/>
                        </a:lnSpc>
                        <a:tabLst>
                          <a:tab pos="374015" algn="l"/>
                          <a:tab pos="1473200" algn="l"/>
                          <a:tab pos="2927350" algn="l"/>
                          <a:tab pos="4496435" algn="l"/>
                          <a:tab pos="5328285" algn="l"/>
                          <a:tab pos="6313170" algn="l"/>
                          <a:tab pos="7373620" algn="l"/>
                        </a:tabLst>
                      </a:pPr>
                      <a:r>
                        <a:rPr sz="1800" spc="-5" dirty="0">
                          <a:latin typeface="Arial MT"/>
                          <a:cs typeface="Arial MT"/>
                        </a:rPr>
                        <a:t>IT	Systems,	Mobile/Fixed	Infrastructure,	</a:t>
                      </a:r>
                      <a:r>
                        <a:rPr sz="1800" spc="-20" dirty="0">
                          <a:latin typeface="Arial MT"/>
                          <a:cs typeface="Arial MT"/>
                        </a:rPr>
                        <a:t>Vessel	</a:t>
                      </a:r>
                      <a:r>
                        <a:rPr sz="1800" spc="-5" dirty="0">
                          <a:latin typeface="Arial MT"/>
                          <a:cs typeface="Arial MT"/>
                        </a:rPr>
                        <a:t>berthing	services,	</a:t>
                      </a:r>
                      <a:r>
                        <a:rPr sz="1800" spc="-30" dirty="0">
                          <a:latin typeface="Arial MT"/>
                          <a:cs typeface="Arial MT"/>
                        </a:rPr>
                        <a:t>Vess</a:t>
                      </a:r>
                      <a:endParaRPr sz="1800">
                        <a:latin typeface="Arial MT"/>
                        <a:cs typeface="Arial MT"/>
                      </a:endParaRPr>
                    </a:p>
                  </a:txBody>
                  <a:tcPr marL="0" marR="0" marT="0" marB="0">
                    <a:lnL w="19050">
                      <a:solidFill>
                        <a:srgbClr val="FFFFFF"/>
                      </a:solidFill>
                      <a:prstDash val="solid"/>
                    </a:lnL>
                    <a:lnT w="19050">
                      <a:solidFill>
                        <a:srgbClr val="FFFFFF"/>
                      </a:solidFill>
                      <a:prstDash val="solid"/>
                    </a:lnT>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4"/>
                  </a:ext>
                </a:extLst>
              </a:tr>
              <a:tr h="385574">
                <a:tc>
                  <a:txBody>
                    <a:bodyPr/>
                    <a:lstStyle/>
                    <a:p>
                      <a:pPr marL="15875">
                        <a:lnSpc>
                          <a:spcPts val="2030"/>
                        </a:lnSpc>
                      </a:pPr>
                      <a:r>
                        <a:rPr sz="1800" b="1" spc="-5" dirty="0">
                          <a:solidFill>
                            <a:srgbClr val="FFFFFF"/>
                          </a:solidFill>
                          <a:latin typeface="Arial"/>
                          <a:cs typeface="Arial"/>
                        </a:rPr>
                        <a:t>(DDoS)</a:t>
                      </a:r>
                      <a:endParaRPr sz="1800">
                        <a:latin typeface="Arial"/>
                        <a:cs typeface="Arial"/>
                      </a:endParaRPr>
                    </a:p>
                  </a:txBody>
                  <a:tcPr marL="0" marR="0" marT="0" marB="0">
                    <a:solidFill>
                      <a:srgbClr val="2FA3EE"/>
                    </a:solidFill>
                  </a:tcPr>
                </a:tc>
                <a:tc>
                  <a:txBody>
                    <a:bodyPr/>
                    <a:lstStyle/>
                    <a:p>
                      <a:pPr>
                        <a:lnSpc>
                          <a:spcPct val="100000"/>
                        </a:lnSpc>
                      </a:pPr>
                      <a:endParaRPr sz="1800">
                        <a:latin typeface="Times New Roman"/>
                        <a:cs typeface="Times New Roman"/>
                      </a:endParaRPr>
                    </a:p>
                  </a:txBody>
                  <a:tcPr marL="0" marR="0" marT="0" marB="0">
                    <a:lnR w="19050">
                      <a:solidFill>
                        <a:srgbClr val="FFFFFF"/>
                      </a:solidFill>
                      <a:prstDash val="solid"/>
                    </a:lnR>
                    <a:solidFill>
                      <a:srgbClr val="E8F0FC"/>
                    </a:solidFill>
                  </a:tcPr>
                </a:tc>
                <a:tc gridSpan="3">
                  <a:txBody>
                    <a:bodyPr/>
                    <a:lstStyle/>
                    <a:p>
                      <a:pPr marL="15875" marR="12065">
                        <a:lnSpc>
                          <a:spcPts val="2050"/>
                        </a:lnSpc>
                        <a:tabLst>
                          <a:tab pos="4004945" algn="l"/>
                          <a:tab pos="5378450" algn="l"/>
                          <a:tab pos="7145020" algn="l"/>
                        </a:tabLst>
                      </a:pPr>
                      <a:r>
                        <a:rPr sz="1800" spc="-5" dirty="0">
                          <a:latin typeface="Arial MT"/>
                          <a:cs typeface="Arial MT"/>
                        </a:rPr>
                        <a:t>loading/unloading/Distribution	and	transfer	service</a:t>
                      </a:r>
                      <a:endParaRPr sz="1800">
                        <a:latin typeface="Arial MT"/>
                        <a:cs typeface="Arial MT"/>
                      </a:endParaRPr>
                    </a:p>
                  </a:txBody>
                  <a:tcPr marL="0" marR="0" marT="0" marB="0">
                    <a:lnL w="19050">
                      <a:solidFill>
                        <a:srgbClr val="FFFFFF"/>
                      </a:solidFill>
                      <a:prstDash val="solid"/>
                    </a:lnL>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5"/>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3548" y="723900"/>
            <a:ext cx="6205220" cy="513080"/>
          </a:xfrm>
          <a:prstGeom prst="rect">
            <a:avLst/>
          </a:prstGeom>
        </p:spPr>
        <p:txBody>
          <a:bodyPr vert="horz" wrap="square" lIns="0" tIns="12700" rIns="0" bIns="0" rtlCol="0">
            <a:spAutoFit/>
          </a:bodyPr>
          <a:lstStyle/>
          <a:p>
            <a:pPr marL="12700">
              <a:lnSpc>
                <a:spcPct val="100000"/>
              </a:lnSpc>
              <a:spcBef>
                <a:spcPts val="100"/>
              </a:spcBef>
            </a:pPr>
            <a:r>
              <a:rPr sz="3200" spc="-100" dirty="0">
                <a:solidFill>
                  <a:srgbClr val="3F6BB4"/>
                </a:solidFill>
              </a:rPr>
              <a:t>WH</a:t>
            </a:r>
            <a:r>
              <a:rPr sz="3200" spc="-360" dirty="0">
                <a:solidFill>
                  <a:srgbClr val="3F6BB4"/>
                </a:solidFill>
              </a:rPr>
              <a:t>A</a:t>
            </a:r>
            <a:r>
              <a:rPr sz="3200" spc="-555" dirty="0">
                <a:solidFill>
                  <a:srgbClr val="3F6BB4"/>
                </a:solidFill>
              </a:rPr>
              <a:t>T</a:t>
            </a:r>
            <a:r>
              <a:rPr sz="3200" spc="35" dirty="0">
                <a:solidFill>
                  <a:srgbClr val="3F6BB4"/>
                </a:solidFill>
              </a:rPr>
              <a:t> </a:t>
            </a:r>
            <a:r>
              <a:rPr sz="3200" spc="-280" dirty="0">
                <a:solidFill>
                  <a:srgbClr val="3F6BB4"/>
                </a:solidFill>
              </a:rPr>
              <a:t>WE</a:t>
            </a:r>
            <a:r>
              <a:rPr sz="3200" spc="35" dirty="0">
                <a:solidFill>
                  <a:srgbClr val="3F6BB4"/>
                </a:solidFill>
              </a:rPr>
              <a:t> </a:t>
            </a:r>
            <a:r>
              <a:rPr sz="3200" spc="-204" dirty="0">
                <a:solidFill>
                  <a:srgbClr val="3F6BB4"/>
                </a:solidFill>
              </a:rPr>
              <a:t>M</a:t>
            </a:r>
            <a:r>
              <a:rPr sz="3200" spc="-740" dirty="0">
                <a:solidFill>
                  <a:srgbClr val="3F6BB4"/>
                </a:solidFill>
              </a:rPr>
              <a:t>E</a:t>
            </a:r>
            <a:r>
              <a:rPr sz="3200" spc="-204" dirty="0">
                <a:solidFill>
                  <a:srgbClr val="3F6BB4"/>
                </a:solidFill>
              </a:rPr>
              <a:t>A</a:t>
            </a:r>
            <a:r>
              <a:rPr sz="3200" spc="-180" dirty="0">
                <a:solidFill>
                  <a:srgbClr val="3F6BB4"/>
                </a:solidFill>
              </a:rPr>
              <a:t>N</a:t>
            </a:r>
            <a:r>
              <a:rPr sz="3200" spc="40" dirty="0">
                <a:solidFill>
                  <a:srgbClr val="3F6BB4"/>
                </a:solidFill>
              </a:rPr>
              <a:t> </a:t>
            </a:r>
            <a:r>
              <a:rPr sz="3200" spc="-455" dirty="0">
                <a:solidFill>
                  <a:srgbClr val="3F6BB4"/>
                </a:solidFill>
              </a:rPr>
              <a:t>BY</a:t>
            </a:r>
            <a:r>
              <a:rPr sz="3200" spc="30" dirty="0">
                <a:solidFill>
                  <a:srgbClr val="3F6BB4"/>
                </a:solidFill>
              </a:rPr>
              <a:t> </a:t>
            </a:r>
            <a:r>
              <a:rPr sz="3200" spc="-380" dirty="0">
                <a:solidFill>
                  <a:srgbClr val="3F6BB4"/>
                </a:solidFill>
              </a:rPr>
              <a:t>C</a:t>
            </a:r>
            <a:r>
              <a:rPr sz="3200" spc="-375" dirty="0">
                <a:solidFill>
                  <a:srgbClr val="3F6BB4"/>
                </a:solidFill>
              </a:rPr>
              <a:t>Y</a:t>
            </a:r>
            <a:r>
              <a:rPr sz="3200" spc="-635" dirty="0">
                <a:solidFill>
                  <a:srgbClr val="3F6BB4"/>
                </a:solidFill>
              </a:rPr>
              <a:t>B</a:t>
            </a:r>
            <a:r>
              <a:rPr sz="3200" spc="-640" dirty="0">
                <a:solidFill>
                  <a:srgbClr val="3F6BB4"/>
                </a:solidFill>
              </a:rPr>
              <a:t>E</a:t>
            </a:r>
            <a:r>
              <a:rPr sz="3200" spc="-715" dirty="0">
                <a:solidFill>
                  <a:srgbClr val="3F6BB4"/>
                </a:solidFill>
              </a:rPr>
              <a:t>R</a:t>
            </a:r>
            <a:r>
              <a:rPr sz="3200" spc="35" dirty="0">
                <a:solidFill>
                  <a:srgbClr val="3F6BB4"/>
                </a:solidFill>
              </a:rPr>
              <a:t> </a:t>
            </a:r>
            <a:r>
              <a:rPr sz="3200" spc="-380" dirty="0">
                <a:solidFill>
                  <a:srgbClr val="3F6BB4"/>
                </a:solidFill>
              </a:rPr>
              <a:t>H</a:t>
            </a:r>
            <a:r>
              <a:rPr sz="3200" spc="-470" dirty="0">
                <a:solidFill>
                  <a:srgbClr val="3F6BB4"/>
                </a:solidFill>
              </a:rPr>
              <a:t>Y</a:t>
            </a:r>
            <a:r>
              <a:rPr sz="3200" spc="-30" dirty="0">
                <a:solidFill>
                  <a:srgbClr val="3F6BB4"/>
                </a:solidFill>
              </a:rPr>
              <a:t>G</a:t>
            </a:r>
            <a:r>
              <a:rPr sz="3200" spc="-195" dirty="0">
                <a:solidFill>
                  <a:srgbClr val="3F6BB4"/>
                </a:solidFill>
              </a:rPr>
              <a:t>I</a:t>
            </a:r>
            <a:r>
              <a:rPr sz="3200" spc="-740" dirty="0">
                <a:solidFill>
                  <a:srgbClr val="3F6BB4"/>
                </a:solidFill>
              </a:rPr>
              <a:t>E</a:t>
            </a:r>
            <a:r>
              <a:rPr sz="3200" spc="-180" dirty="0">
                <a:solidFill>
                  <a:srgbClr val="3F6BB4"/>
                </a:solidFill>
              </a:rPr>
              <a:t>N</a:t>
            </a:r>
            <a:r>
              <a:rPr sz="3200" spc="-735" dirty="0">
                <a:solidFill>
                  <a:srgbClr val="3F6BB4"/>
                </a:solidFill>
              </a:rPr>
              <a:t>E</a:t>
            </a:r>
            <a:endParaRPr sz="3200"/>
          </a:p>
        </p:txBody>
      </p:sp>
      <p:sp>
        <p:nvSpPr>
          <p:cNvPr id="3" name="object 3"/>
          <p:cNvSpPr txBox="1"/>
          <p:nvPr/>
        </p:nvSpPr>
        <p:spPr>
          <a:xfrm>
            <a:off x="992514" y="2244852"/>
            <a:ext cx="10166350" cy="2948940"/>
          </a:xfrm>
          <a:prstGeom prst="rect">
            <a:avLst/>
          </a:prstGeom>
        </p:spPr>
        <p:txBody>
          <a:bodyPr vert="horz" wrap="square" lIns="0" tIns="192405" rIns="0" bIns="0" rtlCol="0">
            <a:spAutoFit/>
          </a:bodyPr>
          <a:lstStyle/>
          <a:p>
            <a:pPr marL="241300" indent="-228600">
              <a:lnSpc>
                <a:spcPct val="100000"/>
              </a:lnSpc>
              <a:spcBef>
                <a:spcPts val="1515"/>
              </a:spcBef>
              <a:buClr>
                <a:srgbClr val="2FA3EE"/>
              </a:buClr>
              <a:buFont typeface="Arial MT"/>
              <a:buChar char="•"/>
              <a:tabLst>
                <a:tab pos="240665" algn="l"/>
                <a:tab pos="241300" algn="l"/>
              </a:tabLst>
            </a:pPr>
            <a:r>
              <a:rPr sz="2000" spc="-65" dirty="0">
                <a:solidFill>
                  <a:srgbClr val="0B5484"/>
                </a:solidFill>
                <a:latin typeface="Microsoft Sans Serif"/>
                <a:cs typeface="Microsoft Sans Serif"/>
              </a:rPr>
              <a:t>NO</a:t>
            </a:r>
            <a:r>
              <a:rPr sz="2000" spc="10" dirty="0">
                <a:solidFill>
                  <a:srgbClr val="0B5484"/>
                </a:solidFill>
                <a:latin typeface="Microsoft Sans Serif"/>
                <a:cs typeface="Microsoft Sans Serif"/>
              </a:rPr>
              <a:t> </a:t>
            </a:r>
            <a:r>
              <a:rPr sz="2000" spc="-345" dirty="0">
                <a:solidFill>
                  <a:srgbClr val="0B5484"/>
                </a:solidFill>
                <a:latin typeface="Microsoft Sans Serif"/>
                <a:cs typeface="Microsoft Sans Serif"/>
              </a:rPr>
              <a:t>REAL</a:t>
            </a:r>
            <a:r>
              <a:rPr sz="2000" spc="-155" dirty="0">
                <a:solidFill>
                  <a:srgbClr val="0B5484"/>
                </a:solidFill>
                <a:latin typeface="Microsoft Sans Serif"/>
                <a:cs typeface="Microsoft Sans Serif"/>
              </a:rPr>
              <a:t> </a:t>
            </a:r>
            <a:r>
              <a:rPr sz="2000" spc="-245" dirty="0">
                <a:solidFill>
                  <a:srgbClr val="0B5484"/>
                </a:solidFill>
                <a:latin typeface="Microsoft Sans Serif"/>
                <a:cs typeface="Microsoft Sans Serif"/>
              </a:rPr>
              <a:t>CONSENSUS</a:t>
            </a:r>
            <a:r>
              <a:rPr sz="2000" spc="20" dirty="0">
                <a:solidFill>
                  <a:srgbClr val="0B5484"/>
                </a:solidFill>
                <a:latin typeface="Microsoft Sans Serif"/>
                <a:cs typeface="Microsoft Sans Serif"/>
              </a:rPr>
              <a:t> </a:t>
            </a:r>
            <a:r>
              <a:rPr sz="2000" spc="-65" dirty="0">
                <a:solidFill>
                  <a:srgbClr val="0B5484"/>
                </a:solidFill>
                <a:latin typeface="Microsoft Sans Serif"/>
                <a:cs typeface="Microsoft Sans Serif"/>
              </a:rPr>
              <a:t>ON</a:t>
            </a:r>
            <a:r>
              <a:rPr sz="2000" spc="25" dirty="0">
                <a:solidFill>
                  <a:srgbClr val="0B5484"/>
                </a:solidFill>
                <a:latin typeface="Microsoft Sans Serif"/>
                <a:cs typeface="Microsoft Sans Serif"/>
              </a:rPr>
              <a:t> </a:t>
            </a:r>
            <a:r>
              <a:rPr sz="2000" spc="-175" dirty="0">
                <a:solidFill>
                  <a:srgbClr val="0B5484"/>
                </a:solidFill>
                <a:latin typeface="Microsoft Sans Serif"/>
                <a:cs typeface="Microsoft Sans Serif"/>
              </a:rPr>
              <a:t>WHAT</a:t>
            </a:r>
            <a:r>
              <a:rPr sz="2000" spc="20" dirty="0">
                <a:solidFill>
                  <a:srgbClr val="0B5484"/>
                </a:solidFill>
                <a:latin typeface="Microsoft Sans Serif"/>
                <a:cs typeface="Microsoft Sans Serif"/>
              </a:rPr>
              <a:t> </a:t>
            </a:r>
            <a:r>
              <a:rPr sz="2000" spc="-345" dirty="0">
                <a:solidFill>
                  <a:srgbClr val="0B5484"/>
                </a:solidFill>
                <a:latin typeface="Microsoft Sans Serif"/>
                <a:cs typeface="Microsoft Sans Serif"/>
              </a:rPr>
              <a:t>CYBER</a:t>
            </a:r>
            <a:r>
              <a:rPr sz="2000" spc="20"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a:t>
            </a:r>
            <a:r>
              <a:rPr sz="2000" spc="20" dirty="0">
                <a:solidFill>
                  <a:srgbClr val="0B5484"/>
                </a:solidFill>
                <a:latin typeface="Microsoft Sans Serif"/>
                <a:cs typeface="Microsoft Sans Serif"/>
              </a:rPr>
              <a:t> </a:t>
            </a:r>
            <a:r>
              <a:rPr sz="2000" spc="-235" dirty="0">
                <a:solidFill>
                  <a:srgbClr val="0B5484"/>
                </a:solidFill>
                <a:latin typeface="Microsoft Sans Serif"/>
                <a:cs typeface="Microsoft Sans Serif"/>
              </a:rPr>
              <a:t>MEANS</a:t>
            </a:r>
            <a:r>
              <a:rPr sz="2000" spc="20" dirty="0">
                <a:solidFill>
                  <a:srgbClr val="0B5484"/>
                </a:solidFill>
                <a:latin typeface="Microsoft Sans Serif"/>
                <a:cs typeface="Microsoft Sans Serif"/>
              </a:rPr>
              <a:t> </a:t>
            </a:r>
            <a:r>
              <a:rPr sz="2000" spc="-235" dirty="0">
                <a:solidFill>
                  <a:srgbClr val="0B5484"/>
                </a:solidFill>
                <a:latin typeface="Microsoft Sans Serif"/>
                <a:cs typeface="Microsoft Sans Serif"/>
              </a:rPr>
              <a:t>OR</a:t>
            </a:r>
            <a:r>
              <a:rPr sz="2000" spc="15" dirty="0">
                <a:solidFill>
                  <a:srgbClr val="0B5484"/>
                </a:solidFill>
                <a:latin typeface="Microsoft Sans Serif"/>
                <a:cs typeface="Microsoft Sans Serif"/>
              </a:rPr>
              <a:t> </a:t>
            </a:r>
            <a:r>
              <a:rPr sz="2000" spc="-65" dirty="0">
                <a:solidFill>
                  <a:srgbClr val="0B5484"/>
                </a:solidFill>
                <a:latin typeface="Microsoft Sans Serif"/>
                <a:cs typeface="Microsoft Sans Serif"/>
              </a:rPr>
              <a:t>HOW</a:t>
            </a:r>
            <a:r>
              <a:rPr sz="2000" spc="20" dirty="0">
                <a:solidFill>
                  <a:srgbClr val="0B5484"/>
                </a:solidFill>
                <a:latin typeface="Microsoft Sans Serif"/>
                <a:cs typeface="Microsoft Sans Serif"/>
              </a:rPr>
              <a:t> </a:t>
            </a:r>
            <a:r>
              <a:rPr sz="2000" spc="-160" dirty="0">
                <a:solidFill>
                  <a:srgbClr val="0B5484"/>
                </a:solidFill>
                <a:latin typeface="Microsoft Sans Serif"/>
                <a:cs typeface="Microsoft Sans Serif"/>
              </a:rPr>
              <a:t>CAN</a:t>
            </a:r>
            <a:r>
              <a:rPr sz="2000" spc="25" dirty="0">
                <a:solidFill>
                  <a:srgbClr val="0B5484"/>
                </a:solidFill>
                <a:latin typeface="Microsoft Sans Serif"/>
                <a:cs typeface="Microsoft Sans Serif"/>
              </a:rPr>
              <a:t> </a:t>
            </a:r>
            <a:r>
              <a:rPr sz="2000" spc="-400" dirty="0">
                <a:solidFill>
                  <a:srgbClr val="0B5484"/>
                </a:solidFill>
                <a:latin typeface="Microsoft Sans Serif"/>
                <a:cs typeface="Microsoft Sans Serif"/>
              </a:rPr>
              <a:t>BE</a:t>
            </a:r>
            <a:r>
              <a:rPr sz="2000" spc="-240" dirty="0">
                <a:solidFill>
                  <a:srgbClr val="0B5484"/>
                </a:solidFill>
                <a:latin typeface="Microsoft Sans Serif"/>
                <a:cs typeface="Microsoft Sans Serif"/>
              </a:rPr>
              <a:t> </a:t>
            </a:r>
            <a:r>
              <a:rPr sz="2000" spc="-254" dirty="0">
                <a:solidFill>
                  <a:srgbClr val="0B5484"/>
                </a:solidFill>
                <a:latin typeface="Microsoft Sans Serif"/>
                <a:cs typeface="Microsoft Sans Serif"/>
              </a:rPr>
              <a:t>ACHIEVED.</a:t>
            </a:r>
            <a:endParaRPr sz="2000">
              <a:latin typeface="Microsoft Sans Serif"/>
              <a:cs typeface="Microsoft Sans Serif"/>
            </a:endParaRPr>
          </a:p>
          <a:p>
            <a:pPr marL="241300" marR="21590" indent="-228600">
              <a:lnSpc>
                <a:spcPct val="120000"/>
              </a:lnSpc>
              <a:spcBef>
                <a:spcPts val="935"/>
              </a:spcBef>
              <a:buClr>
                <a:srgbClr val="2FA3EE"/>
              </a:buClr>
              <a:buFont typeface="Arial MT"/>
              <a:buChar char="•"/>
              <a:tabLst>
                <a:tab pos="240665" algn="l"/>
                <a:tab pos="241300" algn="l"/>
              </a:tabLst>
            </a:pPr>
            <a:r>
              <a:rPr sz="2000" spc="-345" dirty="0">
                <a:solidFill>
                  <a:srgbClr val="0B5484"/>
                </a:solidFill>
                <a:latin typeface="Microsoft Sans Serif"/>
                <a:cs typeface="Microsoft Sans Serif"/>
              </a:rPr>
              <a:t>CYBER</a:t>
            </a:r>
            <a:r>
              <a:rPr sz="2000" spc="-160"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a:t>
            </a:r>
            <a:r>
              <a:rPr sz="2000" spc="15" dirty="0">
                <a:solidFill>
                  <a:srgbClr val="0B5484"/>
                </a:solidFill>
                <a:latin typeface="Microsoft Sans Serif"/>
                <a:cs typeface="Microsoft Sans Serif"/>
              </a:rPr>
              <a:t> </a:t>
            </a:r>
            <a:r>
              <a:rPr sz="2000" spc="-229" dirty="0">
                <a:solidFill>
                  <a:srgbClr val="0B5484"/>
                </a:solidFill>
                <a:latin typeface="Microsoft Sans Serif"/>
                <a:cs typeface="Microsoft Sans Serif"/>
              </a:rPr>
              <a:t>IS</a:t>
            </a:r>
            <a:r>
              <a:rPr sz="2000" spc="20"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0" dirty="0">
                <a:solidFill>
                  <a:srgbClr val="0B5484"/>
                </a:solidFill>
                <a:latin typeface="Microsoft Sans Serif"/>
                <a:cs typeface="Microsoft Sans Serif"/>
              </a:rPr>
              <a:t> </a:t>
            </a:r>
            <a:r>
              <a:rPr sz="2000" spc="-320" dirty="0">
                <a:solidFill>
                  <a:srgbClr val="0B5484"/>
                </a:solidFill>
                <a:latin typeface="Microsoft Sans Serif"/>
                <a:cs typeface="Microsoft Sans Serif"/>
              </a:rPr>
              <a:t>CYBERSECURITY</a:t>
            </a:r>
            <a:r>
              <a:rPr sz="2000" spc="-190" dirty="0">
                <a:solidFill>
                  <a:srgbClr val="0B5484"/>
                </a:solidFill>
                <a:latin typeface="Microsoft Sans Serif"/>
                <a:cs typeface="Microsoft Sans Serif"/>
              </a:rPr>
              <a:t> </a:t>
            </a:r>
            <a:r>
              <a:rPr sz="2000" spc="-250" dirty="0">
                <a:solidFill>
                  <a:srgbClr val="0B5484"/>
                </a:solidFill>
                <a:latin typeface="Microsoft Sans Serif"/>
                <a:cs typeface="Microsoft Sans Serif"/>
              </a:rPr>
              <a:t>EQUIVALENT</a:t>
            </a:r>
            <a:r>
              <a:rPr sz="2000" spc="15"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5"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0" dirty="0">
                <a:solidFill>
                  <a:srgbClr val="0B5484"/>
                </a:solidFill>
                <a:latin typeface="Microsoft Sans Serif"/>
                <a:cs typeface="Microsoft Sans Serif"/>
              </a:rPr>
              <a:t> </a:t>
            </a:r>
            <a:r>
              <a:rPr sz="2000" spc="-250" dirty="0">
                <a:solidFill>
                  <a:srgbClr val="0B5484"/>
                </a:solidFill>
                <a:latin typeface="Microsoft Sans Serif"/>
                <a:cs typeface="Microsoft Sans Serif"/>
              </a:rPr>
              <a:t>CONCEPT</a:t>
            </a:r>
            <a:r>
              <a:rPr sz="2000" spc="20" dirty="0">
                <a:solidFill>
                  <a:srgbClr val="0B5484"/>
                </a:solidFill>
                <a:latin typeface="Microsoft Sans Serif"/>
                <a:cs typeface="Microsoft Sans Serif"/>
              </a:rPr>
              <a:t> </a:t>
            </a:r>
            <a:r>
              <a:rPr sz="2000" spc="-185" dirty="0">
                <a:solidFill>
                  <a:srgbClr val="0B5484"/>
                </a:solidFill>
                <a:latin typeface="Microsoft Sans Serif"/>
                <a:cs typeface="Microsoft Sans Serif"/>
              </a:rPr>
              <a:t>OF</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PERSONAL</a:t>
            </a:r>
            <a:r>
              <a:rPr sz="2000" spc="-229"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 </a:t>
            </a:r>
            <a:r>
              <a:rPr sz="2000" spc="-520" dirty="0">
                <a:solidFill>
                  <a:srgbClr val="0B5484"/>
                </a:solidFill>
                <a:latin typeface="Microsoft Sans Serif"/>
                <a:cs typeface="Microsoft Sans Serif"/>
              </a:rPr>
              <a:t> </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 </a:t>
            </a:r>
            <a:r>
              <a:rPr sz="2000" spc="-290" dirty="0">
                <a:solidFill>
                  <a:srgbClr val="0B5484"/>
                </a:solidFill>
                <a:latin typeface="Microsoft Sans Serif"/>
                <a:cs typeface="Microsoft Sans Serif"/>
              </a:rPr>
              <a:t>PU</a:t>
            </a:r>
            <a:r>
              <a:rPr sz="2000" spc="-370" dirty="0">
                <a:solidFill>
                  <a:srgbClr val="0B5484"/>
                </a:solidFill>
                <a:latin typeface="Microsoft Sans Serif"/>
                <a:cs typeface="Microsoft Sans Serif"/>
              </a:rPr>
              <a:t>B</a:t>
            </a:r>
            <a:r>
              <a:rPr sz="2000" spc="-305" dirty="0">
                <a:solidFill>
                  <a:srgbClr val="0B5484"/>
                </a:solidFill>
                <a:latin typeface="Microsoft Sans Serif"/>
                <a:cs typeface="Microsoft Sans Serif"/>
              </a:rPr>
              <a:t>L</a:t>
            </a:r>
            <a:r>
              <a:rPr sz="2000" spc="-125" dirty="0">
                <a:solidFill>
                  <a:srgbClr val="0B5484"/>
                </a:solidFill>
                <a:latin typeface="Microsoft Sans Serif"/>
                <a:cs typeface="Microsoft Sans Serif"/>
              </a:rPr>
              <a:t>I</a:t>
            </a:r>
            <a:r>
              <a:rPr sz="2000" spc="-240" dirty="0">
                <a:solidFill>
                  <a:srgbClr val="0B5484"/>
                </a:solidFill>
                <a:latin typeface="Microsoft Sans Serif"/>
                <a:cs typeface="Microsoft Sans Serif"/>
              </a:rPr>
              <a:t>C</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H</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A</a:t>
            </a:r>
            <a:r>
              <a:rPr sz="2000" spc="-400" dirty="0">
                <a:solidFill>
                  <a:srgbClr val="0B5484"/>
                </a:solidFill>
                <a:latin typeface="Microsoft Sans Serif"/>
                <a:cs typeface="Microsoft Sans Serif"/>
              </a:rPr>
              <a:t>L</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H</a:t>
            </a:r>
            <a:r>
              <a:rPr sz="2000" spc="20" dirty="0">
                <a:solidFill>
                  <a:srgbClr val="0B5484"/>
                </a:solidFill>
                <a:latin typeface="Microsoft Sans Serif"/>
                <a:cs typeface="Microsoft Sans Serif"/>
              </a:rPr>
              <a:t> </a:t>
            </a:r>
            <a:r>
              <a:rPr sz="2000" spc="-340" dirty="0">
                <a:solidFill>
                  <a:srgbClr val="0B5484"/>
                </a:solidFill>
                <a:latin typeface="Microsoft Sans Serif"/>
                <a:cs typeface="Microsoft Sans Serif"/>
              </a:rPr>
              <a:t>L</a:t>
            </a:r>
            <a:r>
              <a:rPr sz="2000" spc="-125" dirty="0">
                <a:solidFill>
                  <a:srgbClr val="0B5484"/>
                </a:solidFill>
                <a:latin typeface="Microsoft Sans Serif"/>
                <a:cs typeface="Microsoft Sans Serif"/>
              </a:rPr>
              <a:t>I</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300" dirty="0">
                <a:solidFill>
                  <a:srgbClr val="0B5484"/>
                </a:solidFill>
                <a:latin typeface="Microsoft Sans Serif"/>
                <a:cs typeface="Microsoft Sans Serif"/>
              </a:rPr>
              <a:t>R</a:t>
            </a:r>
            <a:r>
              <a:rPr sz="2000" spc="-370" dirty="0">
                <a:solidFill>
                  <a:srgbClr val="0B5484"/>
                </a:solidFill>
                <a:latin typeface="Microsoft Sans Serif"/>
                <a:cs typeface="Microsoft Sans Serif"/>
              </a:rPr>
              <a:t>A</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U</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120" dirty="0">
                <a:solidFill>
                  <a:srgbClr val="0B5484"/>
                </a:solidFill>
                <a:latin typeface="Microsoft Sans Serif"/>
                <a:cs typeface="Microsoft Sans Serif"/>
              </a:rPr>
              <a:t>.</a:t>
            </a:r>
            <a:endParaRPr sz="2000">
              <a:latin typeface="Microsoft Sans Serif"/>
              <a:cs typeface="Microsoft Sans Serif"/>
            </a:endParaRPr>
          </a:p>
          <a:p>
            <a:pPr marL="241300" marR="5080" indent="-228600">
              <a:lnSpc>
                <a:spcPct val="119300"/>
              </a:lnSpc>
              <a:spcBef>
                <a:spcPts val="1050"/>
              </a:spcBef>
              <a:buClr>
                <a:srgbClr val="2FA3EE"/>
              </a:buClr>
              <a:buFont typeface="Arial MT"/>
              <a:buChar char="•"/>
              <a:tabLst>
                <a:tab pos="240665" algn="l"/>
                <a:tab pos="241300" algn="l"/>
              </a:tabLst>
            </a:pPr>
            <a:r>
              <a:rPr sz="2000" spc="-235" dirty="0">
                <a:solidFill>
                  <a:srgbClr val="0B5484"/>
                </a:solidFill>
                <a:latin typeface="Microsoft Sans Serif"/>
                <a:cs typeface="Microsoft Sans Serif"/>
              </a:rPr>
              <a:t>ENISA</a:t>
            </a:r>
            <a:r>
              <a:rPr sz="2000" spc="25" dirty="0">
                <a:solidFill>
                  <a:srgbClr val="0B5484"/>
                </a:solidFill>
                <a:latin typeface="Microsoft Sans Serif"/>
                <a:cs typeface="Microsoft Sans Serif"/>
              </a:rPr>
              <a:t> </a:t>
            </a:r>
            <a:r>
              <a:rPr sz="2000" spc="-350" dirty="0">
                <a:solidFill>
                  <a:srgbClr val="0B5484"/>
                </a:solidFill>
                <a:latin typeface="Microsoft Sans Serif"/>
                <a:cs typeface="Microsoft Sans Serif"/>
              </a:rPr>
              <a:t>STATES</a:t>
            </a:r>
            <a:r>
              <a:rPr sz="2000" spc="-335" dirty="0">
                <a:solidFill>
                  <a:srgbClr val="0B5484"/>
                </a:solidFill>
                <a:latin typeface="Microsoft Sans Serif"/>
                <a:cs typeface="Microsoft Sans Serif"/>
              </a:rPr>
              <a:t> </a:t>
            </a:r>
            <a:r>
              <a:rPr sz="2000" spc="-290" dirty="0">
                <a:solidFill>
                  <a:srgbClr val="0B5484"/>
                </a:solidFill>
                <a:latin typeface="Microsoft Sans Serif"/>
                <a:cs typeface="Microsoft Sans Serif"/>
              </a:rPr>
              <a:t>THAT</a:t>
            </a:r>
            <a:r>
              <a:rPr sz="2000" spc="-215" dirty="0">
                <a:solidFill>
                  <a:srgbClr val="0B5484"/>
                </a:solidFill>
                <a:latin typeface="Microsoft Sans Serif"/>
                <a:cs typeface="Microsoft Sans Serif"/>
              </a:rPr>
              <a:t> </a:t>
            </a:r>
            <a:r>
              <a:rPr sz="2000" spc="-290" dirty="0">
                <a:solidFill>
                  <a:srgbClr val="0B5484"/>
                </a:solidFill>
                <a:latin typeface="Microsoft Sans Serif"/>
                <a:cs typeface="Microsoft Sans Serif"/>
              </a:rPr>
              <a:t>"CYBER</a:t>
            </a:r>
            <a:r>
              <a:rPr sz="2000" spc="-215"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a:t>
            </a:r>
            <a:r>
              <a:rPr sz="2000" spc="20" dirty="0">
                <a:solidFill>
                  <a:srgbClr val="0B5484"/>
                </a:solidFill>
                <a:latin typeface="Microsoft Sans Serif"/>
                <a:cs typeface="Microsoft Sans Serif"/>
              </a:rPr>
              <a:t> </a:t>
            </a:r>
            <a:r>
              <a:rPr sz="2000" spc="-235" dirty="0">
                <a:solidFill>
                  <a:srgbClr val="0B5484"/>
                </a:solidFill>
                <a:latin typeface="Microsoft Sans Serif"/>
                <a:cs typeface="Microsoft Sans Serif"/>
              </a:rPr>
              <a:t>SHOULD</a:t>
            </a:r>
            <a:r>
              <a:rPr sz="2000" spc="30" dirty="0">
                <a:solidFill>
                  <a:srgbClr val="0B5484"/>
                </a:solidFill>
                <a:latin typeface="Microsoft Sans Serif"/>
                <a:cs typeface="Microsoft Sans Serif"/>
              </a:rPr>
              <a:t> </a:t>
            </a:r>
            <a:r>
              <a:rPr sz="2000" spc="-400" dirty="0">
                <a:solidFill>
                  <a:srgbClr val="0B5484"/>
                </a:solidFill>
                <a:latin typeface="Microsoft Sans Serif"/>
                <a:cs typeface="Microsoft Sans Serif"/>
              </a:rPr>
              <a:t>BE</a:t>
            </a:r>
            <a:r>
              <a:rPr sz="2000" spc="-370" dirty="0">
                <a:solidFill>
                  <a:srgbClr val="0B5484"/>
                </a:solidFill>
                <a:latin typeface="Microsoft Sans Serif"/>
                <a:cs typeface="Microsoft Sans Serif"/>
              </a:rPr>
              <a:t> </a:t>
            </a:r>
            <a:r>
              <a:rPr sz="2000" spc="-220" dirty="0">
                <a:solidFill>
                  <a:srgbClr val="0B5484"/>
                </a:solidFill>
                <a:latin typeface="Microsoft Sans Serif"/>
                <a:cs typeface="Microsoft Sans Serif"/>
              </a:rPr>
              <a:t>VIEWED</a:t>
            </a:r>
            <a:r>
              <a:rPr sz="2000" spc="25" dirty="0">
                <a:solidFill>
                  <a:srgbClr val="0B5484"/>
                </a:solidFill>
                <a:latin typeface="Microsoft Sans Serif"/>
                <a:cs typeface="Microsoft Sans Serif"/>
              </a:rPr>
              <a:t> </a:t>
            </a:r>
            <a:r>
              <a:rPr sz="2000" spc="-120" dirty="0">
                <a:solidFill>
                  <a:srgbClr val="0B5484"/>
                </a:solidFill>
                <a:latin typeface="Microsoft Sans Serif"/>
                <a:cs typeface="Microsoft Sans Serif"/>
              </a:rPr>
              <a:t>IN</a:t>
            </a:r>
            <a:r>
              <a:rPr sz="2000" spc="25"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0" dirty="0">
                <a:solidFill>
                  <a:srgbClr val="0B5484"/>
                </a:solidFill>
                <a:latin typeface="Microsoft Sans Serif"/>
                <a:cs typeface="Microsoft Sans Serif"/>
              </a:rPr>
              <a:t> </a:t>
            </a:r>
            <a:r>
              <a:rPr sz="2000" spc="-265" dirty="0">
                <a:solidFill>
                  <a:srgbClr val="0B5484"/>
                </a:solidFill>
                <a:latin typeface="Microsoft Sans Serif"/>
                <a:cs typeface="Microsoft Sans Serif"/>
              </a:rPr>
              <a:t>SAME</a:t>
            </a:r>
            <a:r>
              <a:rPr sz="2000" spc="-240" dirty="0">
                <a:solidFill>
                  <a:srgbClr val="0B5484"/>
                </a:solidFill>
                <a:latin typeface="Microsoft Sans Serif"/>
                <a:cs typeface="Microsoft Sans Serif"/>
              </a:rPr>
              <a:t> </a:t>
            </a:r>
            <a:r>
              <a:rPr sz="2000" spc="-235" dirty="0">
                <a:solidFill>
                  <a:srgbClr val="0B5484"/>
                </a:solidFill>
                <a:latin typeface="Microsoft Sans Serif"/>
                <a:cs typeface="Microsoft Sans Serif"/>
              </a:rPr>
              <a:t>MANNER</a:t>
            </a:r>
            <a:r>
              <a:rPr sz="2000" spc="25" dirty="0">
                <a:solidFill>
                  <a:srgbClr val="0B5484"/>
                </a:solidFill>
                <a:latin typeface="Microsoft Sans Serif"/>
                <a:cs typeface="Microsoft Sans Serif"/>
              </a:rPr>
              <a:t> </a:t>
            </a:r>
            <a:r>
              <a:rPr sz="2000" spc="-229" dirty="0">
                <a:solidFill>
                  <a:srgbClr val="0B5484"/>
                </a:solidFill>
                <a:latin typeface="Microsoft Sans Serif"/>
                <a:cs typeface="Microsoft Sans Serif"/>
              </a:rPr>
              <a:t>AS</a:t>
            </a:r>
            <a:r>
              <a:rPr sz="2000" spc="20" dirty="0">
                <a:solidFill>
                  <a:srgbClr val="0B5484"/>
                </a:solidFill>
                <a:latin typeface="Microsoft Sans Serif"/>
                <a:cs typeface="Microsoft Sans Serif"/>
              </a:rPr>
              <a:t> </a:t>
            </a:r>
            <a:r>
              <a:rPr sz="2000" spc="-275" dirty="0">
                <a:solidFill>
                  <a:srgbClr val="0B5484"/>
                </a:solidFill>
                <a:latin typeface="Microsoft Sans Serif"/>
                <a:cs typeface="Microsoft Sans Serif"/>
              </a:rPr>
              <a:t>PERSONAL </a:t>
            </a:r>
            <a:r>
              <a:rPr sz="2000" spc="-520"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a:t>
            </a:r>
            <a:r>
              <a:rPr sz="2000" spc="-240" dirty="0">
                <a:solidFill>
                  <a:srgbClr val="0B5484"/>
                </a:solidFill>
                <a:latin typeface="Microsoft Sans Serif"/>
                <a:cs typeface="Microsoft Sans Serif"/>
              </a:rPr>
              <a:t> </a:t>
            </a:r>
            <a:r>
              <a:rPr sz="2000" spc="-180" dirty="0">
                <a:solidFill>
                  <a:srgbClr val="0B5484"/>
                </a:solidFill>
                <a:latin typeface="Microsoft Sans Serif"/>
                <a:cs typeface="Microsoft Sans Serif"/>
              </a:rPr>
              <a:t>AND,</a:t>
            </a:r>
            <a:r>
              <a:rPr sz="2000" spc="-175" dirty="0">
                <a:solidFill>
                  <a:srgbClr val="0B5484"/>
                </a:solidFill>
                <a:latin typeface="Microsoft Sans Serif"/>
                <a:cs typeface="Microsoft Sans Serif"/>
              </a:rPr>
              <a:t> </a:t>
            </a:r>
            <a:r>
              <a:rPr sz="2000" spc="-210" dirty="0">
                <a:solidFill>
                  <a:srgbClr val="0B5484"/>
                </a:solidFill>
                <a:latin typeface="Microsoft Sans Serif"/>
                <a:cs typeface="Microsoft Sans Serif"/>
              </a:rPr>
              <a:t>ONCE</a:t>
            </a:r>
            <a:r>
              <a:rPr sz="2000" spc="-204" dirty="0">
                <a:solidFill>
                  <a:srgbClr val="0B5484"/>
                </a:solidFill>
                <a:latin typeface="Microsoft Sans Serif"/>
                <a:cs typeface="Microsoft Sans Serif"/>
              </a:rPr>
              <a:t> </a:t>
            </a:r>
            <a:r>
              <a:rPr sz="2000" spc="-340" dirty="0">
                <a:solidFill>
                  <a:srgbClr val="0B5484"/>
                </a:solidFill>
                <a:latin typeface="Microsoft Sans Serif"/>
                <a:cs typeface="Microsoft Sans Serif"/>
              </a:rPr>
              <a:t>PROPERLY</a:t>
            </a:r>
            <a:r>
              <a:rPr sz="2000" spc="-335" dirty="0">
                <a:solidFill>
                  <a:srgbClr val="0B5484"/>
                </a:solidFill>
                <a:latin typeface="Microsoft Sans Serif"/>
                <a:cs typeface="Microsoft Sans Serif"/>
              </a:rPr>
              <a:t> </a:t>
            </a:r>
            <a:r>
              <a:rPr sz="2000" spc="-280" dirty="0">
                <a:solidFill>
                  <a:srgbClr val="0B5484"/>
                </a:solidFill>
                <a:latin typeface="Microsoft Sans Serif"/>
                <a:cs typeface="Microsoft Sans Serif"/>
              </a:rPr>
              <a:t>INTEGRATED</a:t>
            </a:r>
            <a:r>
              <a:rPr sz="2000" spc="-275" dirty="0">
                <a:solidFill>
                  <a:srgbClr val="0B5484"/>
                </a:solidFill>
                <a:latin typeface="Microsoft Sans Serif"/>
                <a:cs typeface="Microsoft Sans Serif"/>
              </a:rPr>
              <a:t> </a:t>
            </a:r>
            <a:r>
              <a:rPr sz="2000" spc="-160" dirty="0">
                <a:solidFill>
                  <a:srgbClr val="0B5484"/>
                </a:solidFill>
                <a:latin typeface="Microsoft Sans Serif"/>
                <a:cs typeface="Microsoft Sans Serif"/>
              </a:rPr>
              <a:t>INTO</a:t>
            </a:r>
            <a:r>
              <a:rPr sz="2000" spc="-155" dirty="0">
                <a:solidFill>
                  <a:srgbClr val="0B5484"/>
                </a:solidFill>
                <a:latin typeface="Microsoft Sans Serif"/>
                <a:cs typeface="Microsoft Sans Serif"/>
              </a:rPr>
              <a:t> </a:t>
            </a:r>
            <a:r>
              <a:rPr sz="2000" spc="-120" dirty="0">
                <a:solidFill>
                  <a:srgbClr val="0B5484"/>
                </a:solidFill>
                <a:latin typeface="Microsoft Sans Serif"/>
                <a:cs typeface="Microsoft Sans Serif"/>
              </a:rPr>
              <a:t>AN </a:t>
            </a:r>
            <a:r>
              <a:rPr sz="2000" spc="-160" dirty="0">
                <a:solidFill>
                  <a:srgbClr val="0B5484"/>
                </a:solidFill>
                <a:latin typeface="Microsoft Sans Serif"/>
                <a:cs typeface="Microsoft Sans Serif"/>
              </a:rPr>
              <a:t>ORGANIZATION</a:t>
            </a:r>
            <a:r>
              <a:rPr sz="2000" spc="-155" dirty="0">
                <a:solidFill>
                  <a:srgbClr val="0B5484"/>
                </a:solidFill>
                <a:latin typeface="Microsoft Sans Serif"/>
                <a:cs typeface="Microsoft Sans Serif"/>
              </a:rPr>
              <a:t> </a:t>
            </a:r>
            <a:r>
              <a:rPr sz="2000" spc="-175" dirty="0">
                <a:solidFill>
                  <a:srgbClr val="0B5484"/>
                </a:solidFill>
                <a:latin typeface="Microsoft Sans Serif"/>
                <a:cs typeface="Microsoft Sans Serif"/>
              </a:rPr>
              <a:t>WILL</a:t>
            </a:r>
            <a:r>
              <a:rPr sz="2000" spc="-170" dirty="0">
                <a:solidFill>
                  <a:srgbClr val="0B5484"/>
                </a:solidFill>
                <a:latin typeface="Microsoft Sans Serif"/>
                <a:cs typeface="Microsoft Sans Serif"/>
              </a:rPr>
              <a:t> </a:t>
            </a:r>
            <a:r>
              <a:rPr sz="2000" spc="-400" dirty="0">
                <a:solidFill>
                  <a:srgbClr val="0B5484"/>
                </a:solidFill>
                <a:latin typeface="Microsoft Sans Serif"/>
                <a:cs typeface="Microsoft Sans Serif"/>
              </a:rPr>
              <a:t>BE</a:t>
            </a:r>
            <a:r>
              <a:rPr sz="2000" spc="-395" dirty="0">
                <a:solidFill>
                  <a:srgbClr val="0B5484"/>
                </a:solidFill>
                <a:latin typeface="Microsoft Sans Serif"/>
                <a:cs typeface="Microsoft Sans Serif"/>
              </a:rPr>
              <a:t> </a:t>
            </a:r>
            <a:r>
              <a:rPr sz="2000" spc="-290" dirty="0">
                <a:solidFill>
                  <a:srgbClr val="0B5484"/>
                </a:solidFill>
                <a:latin typeface="Microsoft Sans Serif"/>
                <a:cs typeface="Microsoft Sans Serif"/>
              </a:rPr>
              <a:t>SIMPLE</a:t>
            </a:r>
            <a:r>
              <a:rPr sz="2000" spc="-285" dirty="0">
                <a:solidFill>
                  <a:srgbClr val="0B5484"/>
                </a:solidFill>
                <a:latin typeface="Microsoft Sans Serif"/>
                <a:cs typeface="Microsoft Sans Serif"/>
              </a:rPr>
              <a:t> </a:t>
            </a:r>
            <a:r>
              <a:rPr sz="2000" spc="-240" dirty="0">
                <a:solidFill>
                  <a:srgbClr val="0B5484"/>
                </a:solidFill>
                <a:latin typeface="Microsoft Sans Serif"/>
                <a:cs typeface="Microsoft Sans Serif"/>
              </a:rPr>
              <a:t>DAILY </a:t>
            </a:r>
            <a:r>
              <a:rPr sz="2000" spc="-235" dirty="0">
                <a:solidFill>
                  <a:srgbClr val="0B5484"/>
                </a:solidFill>
                <a:latin typeface="Microsoft Sans Serif"/>
                <a:cs typeface="Microsoft Sans Serif"/>
              </a:rPr>
              <a:t> </a:t>
            </a:r>
            <a:r>
              <a:rPr sz="2000" spc="-254" dirty="0">
                <a:solidFill>
                  <a:srgbClr val="0B5484"/>
                </a:solidFill>
                <a:latin typeface="Microsoft Sans Serif"/>
                <a:cs typeface="Microsoft Sans Serif"/>
              </a:rPr>
              <a:t>ROUTINES,</a:t>
            </a:r>
            <a:r>
              <a:rPr sz="2000" spc="-250" dirty="0">
                <a:solidFill>
                  <a:srgbClr val="0B5484"/>
                </a:solidFill>
                <a:latin typeface="Microsoft Sans Serif"/>
                <a:cs typeface="Microsoft Sans Serif"/>
              </a:rPr>
              <a:t> </a:t>
            </a:r>
            <a:r>
              <a:rPr sz="2000" spc="-75" dirty="0">
                <a:solidFill>
                  <a:srgbClr val="0B5484"/>
                </a:solidFill>
                <a:latin typeface="Microsoft Sans Serif"/>
                <a:cs typeface="Microsoft Sans Serif"/>
              </a:rPr>
              <a:t>GOOD </a:t>
            </a:r>
            <a:r>
              <a:rPr sz="2000" spc="-254" dirty="0">
                <a:solidFill>
                  <a:srgbClr val="0B5484"/>
                </a:solidFill>
                <a:latin typeface="Microsoft Sans Serif"/>
                <a:cs typeface="Microsoft Sans Serif"/>
              </a:rPr>
              <a:t>BEHAVIORS,</a:t>
            </a:r>
            <a:r>
              <a:rPr sz="2000" spc="-250" dirty="0">
                <a:solidFill>
                  <a:srgbClr val="0B5484"/>
                </a:solidFill>
                <a:latin typeface="Microsoft Sans Serif"/>
                <a:cs typeface="Microsoft Sans Serif"/>
              </a:rPr>
              <a:t> </a:t>
            </a:r>
            <a:r>
              <a:rPr sz="2000" spc="-160" dirty="0">
                <a:solidFill>
                  <a:srgbClr val="0B5484"/>
                </a:solidFill>
                <a:latin typeface="Microsoft Sans Serif"/>
                <a:cs typeface="Microsoft Sans Serif"/>
              </a:rPr>
              <a:t>AND</a:t>
            </a:r>
            <a:r>
              <a:rPr sz="2000" spc="-155" dirty="0">
                <a:solidFill>
                  <a:srgbClr val="0B5484"/>
                </a:solidFill>
                <a:latin typeface="Microsoft Sans Serif"/>
                <a:cs typeface="Microsoft Sans Serif"/>
              </a:rPr>
              <a:t> </a:t>
            </a:r>
            <a:r>
              <a:rPr sz="2000" spc="-170" dirty="0">
                <a:solidFill>
                  <a:srgbClr val="0B5484"/>
                </a:solidFill>
                <a:latin typeface="Microsoft Sans Serif"/>
                <a:cs typeface="Microsoft Sans Serif"/>
              </a:rPr>
              <a:t>OCCASIONAL</a:t>
            </a:r>
            <a:r>
              <a:rPr sz="2000" spc="-165" dirty="0">
                <a:solidFill>
                  <a:srgbClr val="0B5484"/>
                </a:solidFill>
                <a:latin typeface="Microsoft Sans Serif"/>
                <a:cs typeface="Microsoft Sans Serif"/>
              </a:rPr>
              <a:t> </a:t>
            </a:r>
            <a:r>
              <a:rPr sz="2000" spc="-290" dirty="0">
                <a:solidFill>
                  <a:srgbClr val="0B5484"/>
                </a:solidFill>
                <a:latin typeface="Microsoft Sans Serif"/>
                <a:cs typeface="Microsoft Sans Serif"/>
              </a:rPr>
              <a:t>CHECKUPS</a:t>
            </a:r>
            <a:r>
              <a:rPr sz="2000" spc="-285"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200" dirty="0">
                <a:solidFill>
                  <a:srgbClr val="0B5484"/>
                </a:solidFill>
                <a:latin typeface="Microsoft Sans Serif"/>
                <a:cs typeface="Microsoft Sans Serif"/>
              </a:rPr>
              <a:t> </a:t>
            </a:r>
            <a:r>
              <a:rPr sz="2000" spc="-240" dirty="0">
                <a:solidFill>
                  <a:srgbClr val="0B5484"/>
                </a:solidFill>
                <a:latin typeface="Microsoft Sans Serif"/>
                <a:cs typeface="Microsoft Sans Serif"/>
              </a:rPr>
              <a:t>MAKE</a:t>
            </a:r>
            <a:r>
              <a:rPr sz="2000" spc="-235" dirty="0">
                <a:solidFill>
                  <a:srgbClr val="0B5484"/>
                </a:solidFill>
                <a:latin typeface="Microsoft Sans Serif"/>
                <a:cs typeface="Microsoft Sans Serif"/>
              </a:rPr>
              <a:t> </a:t>
            </a:r>
            <a:r>
              <a:rPr sz="2000" spc="-370" dirty="0">
                <a:solidFill>
                  <a:srgbClr val="0B5484"/>
                </a:solidFill>
                <a:latin typeface="Microsoft Sans Serif"/>
                <a:cs typeface="Microsoft Sans Serif"/>
              </a:rPr>
              <a:t>SURE</a:t>
            </a:r>
            <a:r>
              <a:rPr sz="2000" spc="-365"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 </a:t>
            </a:r>
            <a:r>
              <a:rPr sz="2000" spc="-345" dirty="0">
                <a:solidFill>
                  <a:srgbClr val="0B5484"/>
                </a:solidFill>
                <a:latin typeface="Microsoft Sans Serif"/>
                <a:cs typeface="Microsoft Sans Serif"/>
              </a:rPr>
              <a:t> </a:t>
            </a:r>
            <a:r>
              <a:rPr sz="2000" spc="-160" dirty="0">
                <a:solidFill>
                  <a:srgbClr val="0B5484"/>
                </a:solidFill>
                <a:latin typeface="Microsoft Sans Serif"/>
                <a:cs typeface="Microsoft Sans Serif"/>
              </a:rPr>
              <a:t>ORGANIZATION'S</a:t>
            </a:r>
            <a:r>
              <a:rPr sz="2000" spc="15" dirty="0">
                <a:solidFill>
                  <a:srgbClr val="0B5484"/>
                </a:solidFill>
                <a:latin typeface="Microsoft Sans Serif"/>
                <a:cs typeface="Microsoft Sans Serif"/>
              </a:rPr>
              <a:t> </a:t>
            </a:r>
            <a:r>
              <a:rPr sz="2000" spc="-195" dirty="0">
                <a:solidFill>
                  <a:srgbClr val="0B5484"/>
                </a:solidFill>
                <a:latin typeface="Microsoft Sans Serif"/>
                <a:cs typeface="Microsoft Sans Serif"/>
              </a:rPr>
              <a:t>ONLINE</a:t>
            </a:r>
            <a:r>
              <a:rPr sz="2000" spc="15" dirty="0">
                <a:solidFill>
                  <a:srgbClr val="0B5484"/>
                </a:solidFill>
                <a:latin typeface="Microsoft Sans Serif"/>
                <a:cs typeface="Microsoft Sans Serif"/>
              </a:rPr>
              <a:t> </a:t>
            </a:r>
            <a:r>
              <a:rPr sz="2000" spc="-305" dirty="0">
                <a:solidFill>
                  <a:srgbClr val="0B5484"/>
                </a:solidFill>
                <a:latin typeface="Microsoft Sans Serif"/>
                <a:cs typeface="Microsoft Sans Serif"/>
              </a:rPr>
              <a:t>HEALTH</a:t>
            </a:r>
            <a:r>
              <a:rPr sz="2000" spc="-200" dirty="0">
                <a:solidFill>
                  <a:srgbClr val="0B5484"/>
                </a:solidFill>
                <a:latin typeface="Microsoft Sans Serif"/>
                <a:cs typeface="Microsoft Sans Serif"/>
              </a:rPr>
              <a:t> </a:t>
            </a:r>
            <a:r>
              <a:rPr sz="2000" spc="-229" dirty="0">
                <a:solidFill>
                  <a:srgbClr val="0B5484"/>
                </a:solidFill>
                <a:latin typeface="Microsoft Sans Serif"/>
                <a:cs typeface="Microsoft Sans Serif"/>
              </a:rPr>
              <a:t>IS</a:t>
            </a:r>
            <a:r>
              <a:rPr sz="2000" spc="15" dirty="0">
                <a:solidFill>
                  <a:srgbClr val="0B5484"/>
                </a:solidFill>
                <a:latin typeface="Microsoft Sans Serif"/>
                <a:cs typeface="Microsoft Sans Serif"/>
              </a:rPr>
              <a:t> </a:t>
            </a:r>
            <a:r>
              <a:rPr sz="2000" spc="-120" dirty="0">
                <a:solidFill>
                  <a:srgbClr val="0B5484"/>
                </a:solidFill>
                <a:latin typeface="Microsoft Sans Serif"/>
                <a:cs typeface="Microsoft Sans Serif"/>
              </a:rPr>
              <a:t>IN</a:t>
            </a:r>
            <a:r>
              <a:rPr sz="2000" spc="20" dirty="0">
                <a:solidFill>
                  <a:srgbClr val="0B5484"/>
                </a:solidFill>
                <a:latin typeface="Microsoft Sans Serif"/>
                <a:cs typeface="Microsoft Sans Serif"/>
              </a:rPr>
              <a:t> </a:t>
            </a:r>
            <a:r>
              <a:rPr sz="2000" spc="-190" dirty="0">
                <a:solidFill>
                  <a:srgbClr val="0B5484"/>
                </a:solidFill>
                <a:latin typeface="Microsoft Sans Serif"/>
                <a:cs typeface="Microsoft Sans Serif"/>
              </a:rPr>
              <a:t>OPTIMUM</a:t>
            </a:r>
            <a:r>
              <a:rPr sz="2000" spc="10" dirty="0">
                <a:solidFill>
                  <a:srgbClr val="0B5484"/>
                </a:solidFill>
                <a:latin typeface="Microsoft Sans Serif"/>
                <a:cs typeface="Microsoft Sans Serif"/>
              </a:rPr>
              <a:t> </a:t>
            </a:r>
            <a:r>
              <a:rPr sz="2000" spc="-135" dirty="0">
                <a:solidFill>
                  <a:srgbClr val="0B5484"/>
                </a:solidFill>
                <a:latin typeface="Microsoft Sans Serif"/>
                <a:cs typeface="Microsoft Sans Serif"/>
              </a:rPr>
              <a:t>CONDITION".</a:t>
            </a:r>
            <a:endParaRPr sz="2000">
              <a:latin typeface="Microsoft Sans Serif"/>
              <a:cs typeface="Microsoft Sans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972175" y="1977017"/>
            <a:ext cx="6067425" cy="2569866"/>
          </a:xfrm>
        </p:spPr>
        <p:txBody>
          <a:bodyPr>
            <a:noAutofit/>
          </a:bodyPr>
          <a:lstStyle/>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Understand the importance of ethical conduct and professionalism in maritime cybersecurity.</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Foundational Knowledge and Taxonomy of Maritime Cybersecurity</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Maritime Threats and Vulnerabilities</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Maritime Cybersecurity Risk Management</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Human Factor Considerations in Maritime Cybersecurity</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Secure Architecture Design and Implementation for Maritime Systems</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Security Controls Selection and Implementation for Maritime Environments</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Data Security and Privacy by Design for Maritime Operations</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Cybersecurity Governance for Maritime Organizations</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64770" marR="64770" algn="just">
              <a:spcBef>
                <a:spcPts val="600"/>
              </a:spcBef>
              <a:spcAft>
                <a:spcPts val="300"/>
              </a:spcAft>
            </a:pPr>
            <a:r>
              <a:rPr lang="en-GB" sz="1600" dirty="0">
                <a:effectLst/>
                <a:latin typeface="Times New Roman" panose="02020603050405020304" pitchFamily="18" charset="0"/>
                <a:ea typeface="Calibri" panose="020F0502020204030204" pitchFamily="34" charset="0"/>
                <a:cs typeface="Arial" panose="020B0604020202020204" pitchFamily="34" charset="0"/>
              </a:rPr>
              <a:t>Maritime Cybersecurity Compliance and Regulations</a:t>
            </a:r>
            <a:endParaRPr lang="el-GR" sz="1600" dirty="0">
              <a:effectLst/>
              <a:latin typeface="Times New Roman" panose="02020603050405020304" pitchFamily="18" charset="0"/>
              <a:ea typeface="Calibri" panose="020F0502020204030204" pitchFamily="34" charset="0"/>
              <a:cs typeface="Arial" panose="020B0604020202020204" pitchFamily="34" charset="0"/>
            </a:endParaRPr>
          </a:p>
          <a:p>
            <a:pPr marL="0" indent="0">
              <a:spcBef>
                <a:spcPts val="600"/>
              </a:spcBef>
              <a:buNone/>
            </a:pP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a:srcRect l="6288" r="6288"/>
          <a:stretch>
            <a:fillRect/>
          </a:stretch>
        </p:blipFill>
        <p:spPr/>
      </p:pic>
    </p:spTree>
    <p:extLst>
      <p:ext uri="{BB962C8B-B14F-4D97-AF65-F5344CB8AC3E}">
        <p14:creationId xmlns:p14="http://schemas.microsoft.com/office/powerpoint/2010/main" val="600642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25214" y="723900"/>
            <a:ext cx="3940810" cy="513080"/>
          </a:xfrm>
          <a:prstGeom prst="rect">
            <a:avLst/>
          </a:prstGeom>
        </p:spPr>
        <p:txBody>
          <a:bodyPr vert="horz" wrap="square" lIns="0" tIns="12700" rIns="0" bIns="0" rtlCol="0">
            <a:spAutoFit/>
          </a:bodyPr>
          <a:lstStyle/>
          <a:p>
            <a:pPr marL="12700">
              <a:lnSpc>
                <a:spcPct val="100000"/>
              </a:lnSpc>
              <a:spcBef>
                <a:spcPts val="100"/>
              </a:spcBef>
            </a:pPr>
            <a:r>
              <a:rPr sz="3200" spc="-100" dirty="0">
                <a:solidFill>
                  <a:srgbClr val="3F6BB4"/>
                </a:solidFill>
              </a:rPr>
              <a:t>WH</a:t>
            </a:r>
            <a:r>
              <a:rPr sz="3200" spc="-370" dirty="0">
                <a:solidFill>
                  <a:srgbClr val="3F6BB4"/>
                </a:solidFill>
              </a:rPr>
              <a:t>Y</a:t>
            </a:r>
            <a:r>
              <a:rPr sz="3200" spc="30" dirty="0">
                <a:solidFill>
                  <a:srgbClr val="3F6BB4"/>
                </a:solidFill>
              </a:rPr>
              <a:t> </a:t>
            </a:r>
            <a:r>
              <a:rPr sz="3200" spc="-195" dirty="0">
                <a:solidFill>
                  <a:srgbClr val="3F6BB4"/>
                </a:solidFill>
              </a:rPr>
              <a:t>I</a:t>
            </a:r>
            <a:r>
              <a:rPr sz="3200" spc="-555" dirty="0">
                <a:solidFill>
                  <a:srgbClr val="3F6BB4"/>
                </a:solidFill>
              </a:rPr>
              <a:t>T</a:t>
            </a:r>
            <a:r>
              <a:rPr sz="3200" spc="35" dirty="0">
                <a:solidFill>
                  <a:srgbClr val="3F6BB4"/>
                </a:solidFill>
              </a:rPr>
              <a:t> </a:t>
            </a:r>
            <a:r>
              <a:rPr sz="3200" spc="-195" dirty="0">
                <a:solidFill>
                  <a:srgbClr val="3F6BB4"/>
                </a:solidFill>
              </a:rPr>
              <a:t>I</a:t>
            </a:r>
            <a:r>
              <a:rPr sz="3200" spc="-535" dirty="0">
                <a:solidFill>
                  <a:srgbClr val="3F6BB4"/>
                </a:solidFill>
              </a:rPr>
              <a:t>S</a:t>
            </a:r>
            <a:r>
              <a:rPr sz="3200" spc="35" dirty="0">
                <a:solidFill>
                  <a:srgbClr val="3F6BB4"/>
                </a:solidFill>
              </a:rPr>
              <a:t> </a:t>
            </a:r>
            <a:r>
              <a:rPr sz="3200" spc="-195" dirty="0">
                <a:solidFill>
                  <a:srgbClr val="3F6BB4"/>
                </a:solidFill>
              </a:rPr>
              <a:t>I</a:t>
            </a:r>
            <a:r>
              <a:rPr sz="3200" spc="-204" dirty="0">
                <a:solidFill>
                  <a:srgbClr val="3F6BB4"/>
                </a:solidFill>
              </a:rPr>
              <a:t>M</a:t>
            </a:r>
            <a:r>
              <a:rPr sz="3200" spc="-260" dirty="0">
                <a:solidFill>
                  <a:srgbClr val="3F6BB4"/>
                </a:solidFill>
              </a:rPr>
              <a:t>P</a:t>
            </a:r>
            <a:r>
              <a:rPr sz="3200" spc="-305" dirty="0">
                <a:solidFill>
                  <a:srgbClr val="3F6BB4"/>
                </a:solidFill>
              </a:rPr>
              <a:t>O</a:t>
            </a:r>
            <a:r>
              <a:rPr sz="3200" spc="-685" dirty="0">
                <a:solidFill>
                  <a:srgbClr val="3F6BB4"/>
                </a:solidFill>
              </a:rPr>
              <a:t>R</a:t>
            </a:r>
            <a:r>
              <a:rPr sz="3200" spc="-650" dirty="0">
                <a:solidFill>
                  <a:srgbClr val="3F6BB4"/>
                </a:solidFill>
              </a:rPr>
              <a:t>T</a:t>
            </a:r>
            <a:r>
              <a:rPr sz="3200" spc="-204" dirty="0">
                <a:solidFill>
                  <a:srgbClr val="3F6BB4"/>
                </a:solidFill>
              </a:rPr>
              <a:t>A</a:t>
            </a:r>
            <a:r>
              <a:rPr sz="3200" spc="-180" dirty="0">
                <a:solidFill>
                  <a:srgbClr val="3F6BB4"/>
                </a:solidFill>
              </a:rPr>
              <a:t>N</a:t>
            </a:r>
            <a:r>
              <a:rPr sz="3200" spc="-560" dirty="0">
                <a:solidFill>
                  <a:srgbClr val="3F6BB4"/>
                </a:solidFill>
              </a:rPr>
              <a:t>T</a:t>
            </a:r>
            <a:r>
              <a:rPr sz="3200" spc="-550" dirty="0">
                <a:solidFill>
                  <a:srgbClr val="3F6BB4"/>
                </a:solidFill>
              </a:rPr>
              <a:t>?</a:t>
            </a:r>
            <a:endParaRPr sz="3200"/>
          </a:p>
        </p:txBody>
      </p:sp>
      <p:sp>
        <p:nvSpPr>
          <p:cNvPr id="3" name="object 3"/>
          <p:cNvSpPr txBox="1"/>
          <p:nvPr/>
        </p:nvSpPr>
        <p:spPr>
          <a:xfrm>
            <a:off x="992514" y="2244852"/>
            <a:ext cx="8187055" cy="3164840"/>
          </a:xfrm>
          <a:prstGeom prst="rect">
            <a:avLst/>
          </a:prstGeom>
        </p:spPr>
        <p:txBody>
          <a:bodyPr vert="horz" wrap="square" lIns="0" tIns="192405" rIns="0" bIns="0" rtlCol="0">
            <a:spAutoFit/>
          </a:bodyPr>
          <a:lstStyle/>
          <a:p>
            <a:pPr marL="241300" indent="-228600">
              <a:lnSpc>
                <a:spcPct val="100000"/>
              </a:lnSpc>
              <a:spcBef>
                <a:spcPts val="1515"/>
              </a:spcBef>
              <a:buClr>
                <a:srgbClr val="2FA3EE"/>
              </a:buClr>
              <a:buFont typeface="Arial MT"/>
              <a:buChar char="•"/>
              <a:tabLst>
                <a:tab pos="240665" algn="l"/>
                <a:tab pos="241300" algn="l"/>
              </a:tabLst>
            </a:pPr>
            <a:r>
              <a:rPr sz="2000" spc="-130" dirty="0">
                <a:solidFill>
                  <a:srgbClr val="0B5484"/>
                </a:solidFill>
                <a:latin typeface="Microsoft Sans Serif"/>
                <a:cs typeface="Microsoft Sans Serif"/>
              </a:rPr>
              <a:t>MA</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395" dirty="0">
                <a:solidFill>
                  <a:srgbClr val="0B5484"/>
                </a:solidFill>
                <a:latin typeface="Microsoft Sans Serif"/>
                <a:cs typeface="Microsoft Sans Serif"/>
              </a:rPr>
              <a:t>T</a:t>
            </a:r>
            <a:r>
              <a:rPr sz="2000" spc="-130" dirty="0">
                <a:solidFill>
                  <a:srgbClr val="0B5484"/>
                </a:solidFill>
                <a:latin typeface="Microsoft Sans Serif"/>
                <a:cs typeface="Microsoft Sans Serif"/>
              </a:rPr>
              <a:t>A</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 </a:t>
            </a:r>
            <a:r>
              <a:rPr sz="2000" spc="-20" dirty="0">
                <a:solidFill>
                  <a:srgbClr val="0B5484"/>
                </a:solidFill>
                <a:latin typeface="Microsoft Sans Serif"/>
                <a:cs typeface="Microsoft Sans Serif"/>
              </a:rPr>
              <a:t>GOO</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CY</a:t>
            </a:r>
            <a:r>
              <a:rPr sz="2000" spc="-400" dirty="0">
                <a:solidFill>
                  <a:srgbClr val="0B5484"/>
                </a:solidFill>
                <a:latin typeface="Microsoft Sans Serif"/>
                <a:cs typeface="Microsoft Sans Serif"/>
              </a:rPr>
              <a:t>B</a:t>
            </a:r>
            <a:r>
              <a:rPr sz="2000" spc="-405" dirty="0">
                <a:solidFill>
                  <a:srgbClr val="0B5484"/>
                </a:solidFill>
                <a:latin typeface="Microsoft Sans Serif"/>
                <a:cs typeface="Microsoft Sans Serif"/>
              </a:rPr>
              <a:t>E</a:t>
            </a:r>
            <a:r>
              <a:rPr sz="2000" spc="-445" dirty="0">
                <a:solidFill>
                  <a:srgbClr val="0B5484"/>
                </a:solidFill>
                <a:latin typeface="Microsoft Sans Serif"/>
                <a:cs typeface="Microsoft Sans Serif"/>
              </a:rPr>
              <a:t>R</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H</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A</a:t>
            </a:r>
            <a:r>
              <a:rPr sz="2000" spc="-400" dirty="0">
                <a:solidFill>
                  <a:srgbClr val="0B5484"/>
                </a:solidFill>
                <a:latin typeface="Microsoft Sans Serif"/>
                <a:cs typeface="Microsoft Sans Serif"/>
              </a:rPr>
              <a:t>L</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H</a:t>
            </a:r>
            <a:endParaRPr sz="2000">
              <a:latin typeface="Microsoft Sans Serif"/>
              <a:cs typeface="Microsoft Sans Serif"/>
            </a:endParaRPr>
          </a:p>
          <a:p>
            <a:pPr marL="241300" indent="-228600">
              <a:lnSpc>
                <a:spcPct val="100000"/>
              </a:lnSpc>
              <a:spcBef>
                <a:spcPts val="1415"/>
              </a:spcBef>
              <a:buClr>
                <a:srgbClr val="2FA3EE"/>
              </a:buClr>
              <a:buFont typeface="Arial MT"/>
              <a:buChar char="•"/>
              <a:tabLst>
                <a:tab pos="240665" algn="l"/>
                <a:tab pos="241300" algn="l"/>
              </a:tabLst>
            </a:pPr>
            <a:r>
              <a:rPr sz="2000" spc="-160" dirty="0">
                <a:solidFill>
                  <a:srgbClr val="0B5484"/>
                </a:solidFill>
                <a:latin typeface="Microsoft Sans Serif"/>
                <a:cs typeface="Microsoft Sans Serif"/>
              </a:rPr>
              <a:t>CAN</a:t>
            </a:r>
            <a:r>
              <a:rPr sz="2000" spc="20" dirty="0">
                <a:solidFill>
                  <a:srgbClr val="0B5484"/>
                </a:solidFill>
                <a:latin typeface="Microsoft Sans Serif"/>
                <a:cs typeface="Microsoft Sans Serif"/>
              </a:rPr>
              <a:t> </a:t>
            </a:r>
            <a:r>
              <a:rPr sz="2000" spc="-345" dirty="0">
                <a:solidFill>
                  <a:srgbClr val="0B5484"/>
                </a:solidFill>
                <a:latin typeface="Microsoft Sans Serif"/>
                <a:cs typeface="Microsoft Sans Serif"/>
              </a:rPr>
              <a:t>HELP</a:t>
            </a:r>
            <a:r>
              <a:rPr sz="2000" spc="15" dirty="0">
                <a:solidFill>
                  <a:srgbClr val="0B5484"/>
                </a:solidFill>
                <a:latin typeface="Microsoft Sans Serif"/>
                <a:cs typeface="Microsoft Sans Serif"/>
              </a:rPr>
              <a:t> </a:t>
            </a:r>
            <a:r>
              <a:rPr sz="2000" spc="-350" dirty="0">
                <a:solidFill>
                  <a:srgbClr val="0B5484"/>
                </a:solidFill>
                <a:latin typeface="Microsoft Sans Serif"/>
                <a:cs typeface="Microsoft Sans Serif"/>
              </a:rPr>
              <a:t>DETECT</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CERTAIN</a:t>
            </a:r>
            <a:r>
              <a:rPr sz="2000" spc="20" dirty="0">
                <a:solidFill>
                  <a:srgbClr val="0B5484"/>
                </a:solidFill>
                <a:latin typeface="Microsoft Sans Serif"/>
                <a:cs typeface="Microsoft Sans Serif"/>
              </a:rPr>
              <a:t> </a:t>
            </a:r>
            <a:r>
              <a:rPr sz="2000" spc="-305" dirty="0">
                <a:solidFill>
                  <a:srgbClr val="0B5484"/>
                </a:solidFill>
                <a:latin typeface="Microsoft Sans Serif"/>
                <a:cs typeface="Microsoft Sans Serif"/>
              </a:rPr>
              <a:t>ISSUES</a:t>
            </a:r>
            <a:r>
              <a:rPr sz="2000" spc="15" dirty="0">
                <a:solidFill>
                  <a:srgbClr val="0B5484"/>
                </a:solidFill>
                <a:latin typeface="Microsoft Sans Serif"/>
                <a:cs typeface="Microsoft Sans Serif"/>
              </a:rPr>
              <a:t> </a:t>
            </a:r>
            <a:r>
              <a:rPr sz="2000" spc="-345" dirty="0">
                <a:solidFill>
                  <a:srgbClr val="0B5484"/>
                </a:solidFill>
                <a:latin typeface="Microsoft Sans Serif"/>
                <a:cs typeface="Microsoft Sans Serif"/>
              </a:rPr>
              <a:t>BEFORE</a:t>
            </a:r>
            <a:r>
              <a:rPr sz="2000" spc="20" dirty="0">
                <a:solidFill>
                  <a:srgbClr val="0B5484"/>
                </a:solidFill>
                <a:latin typeface="Microsoft Sans Serif"/>
                <a:cs typeface="Microsoft Sans Serif"/>
              </a:rPr>
              <a:t> </a:t>
            </a:r>
            <a:r>
              <a:rPr sz="2000" spc="-325" dirty="0">
                <a:solidFill>
                  <a:srgbClr val="0B5484"/>
                </a:solidFill>
                <a:latin typeface="Microsoft Sans Serif"/>
                <a:cs typeface="Microsoft Sans Serif"/>
              </a:rPr>
              <a:t>THEY</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EVOLVE</a:t>
            </a:r>
            <a:r>
              <a:rPr sz="2000" spc="15"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0" dirty="0">
                <a:solidFill>
                  <a:srgbClr val="0B5484"/>
                </a:solidFill>
                <a:latin typeface="Microsoft Sans Serif"/>
                <a:cs typeface="Microsoft Sans Serif"/>
              </a:rPr>
              <a:t> </a:t>
            </a:r>
            <a:r>
              <a:rPr sz="2000" spc="-265" dirty="0">
                <a:solidFill>
                  <a:srgbClr val="0B5484"/>
                </a:solidFill>
                <a:latin typeface="Microsoft Sans Serif"/>
                <a:cs typeface="Microsoft Sans Serif"/>
              </a:rPr>
              <a:t>MORE</a:t>
            </a:r>
            <a:r>
              <a:rPr sz="2000" spc="15" dirty="0">
                <a:solidFill>
                  <a:srgbClr val="0B5484"/>
                </a:solidFill>
                <a:latin typeface="Microsoft Sans Serif"/>
                <a:cs typeface="Microsoft Sans Serif"/>
              </a:rPr>
              <a:t> </a:t>
            </a:r>
            <a:r>
              <a:rPr sz="2000" spc="-280" dirty="0">
                <a:solidFill>
                  <a:srgbClr val="0B5484"/>
                </a:solidFill>
                <a:latin typeface="Microsoft Sans Serif"/>
                <a:cs typeface="Microsoft Sans Serif"/>
              </a:rPr>
              <a:t>SERIOUS</a:t>
            </a:r>
            <a:endParaRPr sz="2000">
              <a:latin typeface="Microsoft Sans Serif"/>
              <a:cs typeface="Microsoft Sans Serif"/>
            </a:endParaRPr>
          </a:p>
          <a:p>
            <a:pPr marL="241300" indent="-228600">
              <a:lnSpc>
                <a:spcPct val="100000"/>
              </a:lnSpc>
              <a:spcBef>
                <a:spcPts val="1490"/>
              </a:spcBef>
              <a:buClr>
                <a:srgbClr val="2FA3EE"/>
              </a:buClr>
              <a:buFont typeface="Arial MT"/>
              <a:buChar char="•"/>
              <a:tabLst>
                <a:tab pos="240665" algn="l"/>
                <a:tab pos="241300" algn="l"/>
              </a:tabLst>
            </a:pPr>
            <a:r>
              <a:rPr sz="2000" spc="-240" dirty="0">
                <a:solidFill>
                  <a:srgbClr val="0B5484"/>
                </a:solidFill>
                <a:latin typeface="Microsoft Sans Serif"/>
                <a:cs typeface="Microsoft Sans Serif"/>
              </a:rPr>
              <a:t>CH</a:t>
            </a:r>
            <a:r>
              <a:rPr sz="2000" spc="-130" dirty="0">
                <a:solidFill>
                  <a:srgbClr val="0B5484"/>
                </a:solidFill>
                <a:latin typeface="Microsoft Sans Serif"/>
                <a:cs typeface="Microsoft Sans Serif"/>
              </a:rPr>
              <a:t>A</a:t>
            </a:r>
            <a:r>
              <a:rPr sz="2000" spc="-340" dirty="0">
                <a:solidFill>
                  <a:srgbClr val="0B5484"/>
                </a:solidFill>
                <a:latin typeface="Microsoft Sans Serif"/>
                <a:cs typeface="Microsoft Sans Serif"/>
              </a:rPr>
              <a:t>LL</a:t>
            </a:r>
            <a:r>
              <a:rPr sz="2000" spc="-465" dirty="0">
                <a:solidFill>
                  <a:srgbClr val="0B5484"/>
                </a:solidFill>
                <a:latin typeface="Microsoft Sans Serif"/>
                <a:cs typeface="Microsoft Sans Serif"/>
              </a:rPr>
              <a:t>E</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G</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15" dirty="0">
                <a:solidFill>
                  <a:srgbClr val="0B5484"/>
                </a:solidFill>
                <a:latin typeface="Microsoft Sans Serif"/>
                <a:cs typeface="Microsoft Sans Serif"/>
              </a:rPr>
              <a:t>G</a:t>
            </a:r>
            <a:r>
              <a:rPr sz="2000" spc="10" dirty="0">
                <a:solidFill>
                  <a:srgbClr val="0B5484"/>
                </a:solidFill>
                <a:latin typeface="Microsoft Sans Serif"/>
                <a:cs typeface="Microsoft Sans Serif"/>
              </a:rPr>
              <a:t> </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H</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225" dirty="0">
                <a:solidFill>
                  <a:srgbClr val="0B5484"/>
                </a:solidFill>
                <a:latin typeface="Microsoft Sans Serif"/>
                <a:cs typeface="Microsoft Sans Serif"/>
              </a:rPr>
              <a:t>A</a:t>
            </a:r>
            <a:r>
              <a:rPr sz="2000" spc="-350" dirty="0">
                <a:solidFill>
                  <a:srgbClr val="0B5484"/>
                </a:solidFill>
                <a:latin typeface="Microsoft Sans Serif"/>
                <a:cs typeface="Microsoft Sans Serif"/>
              </a:rPr>
              <a:t>T</a:t>
            </a:r>
            <a:r>
              <a:rPr sz="2000" spc="15" dirty="0">
                <a:solidFill>
                  <a:srgbClr val="0B5484"/>
                </a:solidFill>
                <a:latin typeface="Microsoft Sans Serif"/>
                <a:cs typeface="Microsoft Sans Serif"/>
              </a:rPr>
              <a:t> </a:t>
            </a:r>
            <a:r>
              <a:rPr sz="2000" spc="-340" dirty="0">
                <a:solidFill>
                  <a:srgbClr val="0B5484"/>
                </a:solidFill>
                <a:latin typeface="Microsoft Sans Serif"/>
                <a:cs typeface="Microsoft Sans Serif"/>
              </a:rPr>
              <a:t>L</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40" dirty="0">
                <a:solidFill>
                  <a:srgbClr val="0B5484"/>
                </a:solidFill>
                <a:latin typeface="Microsoft Sans Serif"/>
                <a:cs typeface="Microsoft Sans Serif"/>
              </a:rPr>
              <a:t>D</a:t>
            </a:r>
            <a:r>
              <a:rPr sz="2000" spc="-290" dirty="0">
                <a:solidFill>
                  <a:srgbClr val="0B5484"/>
                </a:solidFill>
                <a:latin typeface="Microsoft Sans Serif"/>
                <a:cs typeface="Microsoft Sans Serif"/>
              </a:rPr>
              <a:t>SC</a:t>
            </a:r>
            <a:r>
              <a:rPr sz="2000" spc="-130" dirty="0">
                <a:solidFill>
                  <a:srgbClr val="0B5484"/>
                </a:solidFill>
                <a:latin typeface="Microsoft Sans Serif"/>
                <a:cs typeface="Microsoft Sans Serif"/>
              </a:rPr>
              <a:t>A</a:t>
            </a:r>
            <a:r>
              <a:rPr sz="2000" spc="-400" dirty="0">
                <a:solidFill>
                  <a:srgbClr val="0B5484"/>
                </a:solidFill>
                <a:latin typeface="Microsoft Sans Serif"/>
                <a:cs typeface="Microsoft Sans Serif"/>
              </a:rPr>
              <a:t>PE</a:t>
            </a:r>
            <a:endParaRPr sz="2000">
              <a:latin typeface="Microsoft Sans Serif"/>
              <a:cs typeface="Microsoft Sans Serif"/>
            </a:endParaRPr>
          </a:p>
          <a:p>
            <a:pPr marL="698500" lvl="1" indent="-228600">
              <a:lnSpc>
                <a:spcPct val="100000"/>
              </a:lnSpc>
              <a:spcBef>
                <a:spcPts val="990"/>
              </a:spcBef>
              <a:buClr>
                <a:srgbClr val="EE344B"/>
              </a:buClr>
              <a:buFont typeface="Wingdings"/>
              <a:buChar char=""/>
              <a:tabLst>
                <a:tab pos="698500" algn="l"/>
              </a:tabLst>
            </a:pPr>
            <a:r>
              <a:rPr sz="1800" b="1" spc="-204" dirty="0">
                <a:latin typeface="Arial"/>
                <a:cs typeface="Arial"/>
              </a:rPr>
              <a:t>L</a:t>
            </a:r>
            <a:r>
              <a:rPr sz="1800" b="1" spc="-220" dirty="0">
                <a:latin typeface="Arial"/>
                <a:cs typeface="Arial"/>
              </a:rPr>
              <a:t>O</a:t>
            </a:r>
            <a:r>
              <a:rPr sz="1800" b="1" spc="-340" dirty="0">
                <a:latin typeface="Arial"/>
                <a:cs typeface="Arial"/>
              </a:rPr>
              <a:t>S</a:t>
            </a:r>
            <a:r>
              <a:rPr sz="1800" b="1" spc="-345" dirty="0">
                <a:latin typeface="Arial"/>
                <a:cs typeface="Arial"/>
              </a:rPr>
              <a:t>S</a:t>
            </a:r>
            <a:r>
              <a:rPr sz="1800" b="1" spc="-20" dirty="0">
                <a:latin typeface="Arial"/>
                <a:cs typeface="Arial"/>
              </a:rPr>
              <a:t> </a:t>
            </a:r>
            <a:r>
              <a:rPr sz="1800" b="1" spc="-70" dirty="0">
                <a:latin typeface="Arial"/>
                <a:cs typeface="Arial"/>
              </a:rPr>
              <a:t>O</a:t>
            </a:r>
            <a:r>
              <a:rPr sz="1800" b="1" spc="-240" dirty="0">
                <a:latin typeface="Arial"/>
                <a:cs typeface="Arial"/>
              </a:rPr>
              <a:t>F</a:t>
            </a:r>
            <a:r>
              <a:rPr sz="1800" b="1" spc="-30" dirty="0">
                <a:latin typeface="Arial"/>
                <a:cs typeface="Arial"/>
              </a:rPr>
              <a:t> </a:t>
            </a:r>
            <a:r>
              <a:rPr sz="1800" b="1" spc="-295" dirty="0">
                <a:latin typeface="Arial"/>
                <a:cs typeface="Arial"/>
              </a:rPr>
              <a:t>D</a:t>
            </a:r>
            <a:r>
              <a:rPr sz="1800" b="1" spc="-175" dirty="0">
                <a:latin typeface="Arial"/>
                <a:cs typeface="Arial"/>
              </a:rPr>
              <a:t>A</a:t>
            </a:r>
            <a:r>
              <a:rPr sz="1800" b="1" spc="-365" dirty="0">
                <a:latin typeface="Arial"/>
                <a:cs typeface="Arial"/>
              </a:rPr>
              <a:t>T</a:t>
            </a:r>
            <a:r>
              <a:rPr sz="1800" b="1" spc="-65" dirty="0">
                <a:latin typeface="Arial"/>
                <a:cs typeface="Arial"/>
              </a:rPr>
              <a:t>A</a:t>
            </a:r>
            <a:endParaRPr sz="1800">
              <a:latin typeface="Arial"/>
              <a:cs typeface="Arial"/>
            </a:endParaRPr>
          </a:p>
          <a:p>
            <a:pPr marL="698500" lvl="1" indent="-228600">
              <a:lnSpc>
                <a:spcPct val="100000"/>
              </a:lnSpc>
              <a:spcBef>
                <a:spcPts val="960"/>
              </a:spcBef>
              <a:buClr>
                <a:srgbClr val="EE344B"/>
              </a:buClr>
              <a:buFont typeface="Wingdings"/>
              <a:buChar char=""/>
              <a:tabLst>
                <a:tab pos="698500" algn="l"/>
              </a:tabLst>
            </a:pPr>
            <a:r>
              <a:rPr sz="1800" b="1" spc="-85" dirty="0">
                <a:latin typeface="Arial"/>
                <a:cs typeface="Arial"/>
              </a:rPr>
              <a:t>M</a:t>
            </a:r>
            <a:r>
              <a:rPr sz="1800" b="1" spc="-40" dirty="0">
                <a:latin typeface="Arial"/>
                <a:cs typeface="Arial"/>
              </a:rPr>
              <a:t>I</a:t>
            </a:r>
            <a:r>
              <a:rPr sz="1800" b="1" spc="-340" dirty="0">
                <a:latin typeface="Arial"/>
                <a:cs typeface="Arial"/>
              </a:rPr>
              <a:t>S</a:t>
            </a:r>
            <a:r>
              <a:rPr sz="1800" b="1" spc="-260" dirty="0">
                <a:latin typeface="Arial"/>
                <a:cs typeface="Arial"/>
              </a:rPr>
              <a:t>P</a:t>
            </a:r>
            <a:r>
              <a:rPr sz="1800" b="1" spc="-345" dirty="0">
                <a:latin typeface="Arial"/>
                <a:cs typeface="Arial"/>
              </a:rPr>
              <a:t>L</a:t>
            </a:r>
            <a:r>
              <a:rPr sz="1800" b="1" spc="-160" dirty="0">
                <a:latin typeface="Arial"/>
                <a:cs typeface="Arial"/>
              </a:rPr>
              <a:t>A</a:t>
            </a:r>
            <a:r>
              <a:rPr sz="1800" b="1" spc="-254" dirty="0">
                <a:latin typeface="Arial"/>
                <a:cs typeface="Arial"/>
              </a:rPr>
              <a:t>C</a:t>
            </a:r>
            <a:r>
              <a:rPr sz="1800" b="1" spc="-340" dirty="0">
                <a:latin typeface="Arial"/>
                <a:cs typeface="Arial"/>
              </a:rPr>
              <a:t>E</a:t>
            </a:r>
            <a:r>
              <a:rPr sz="1800" b="1" spc="-160" dirty="0">
                <a:latin typeface="Arial"/>
                <a:cs typeface="Arial"/>
              </a:rPr>
              <a:t>D</a:t>
            </a:r>
            <a:r>
              <a:rPr sz="1800" b="1" spc="-35" dirty="0">
                <a:latin typeface="Arial"/>
                <a:cs typeface="Arial"/>
              </a:rPr>
              <a:t> </a:t>
            </a:r>
            <a:r>
              <a:rPr sz="1800" b="1" spc="-295" dirty="0">
                <a:latin typeface="Arial"/>
                <a:cs typeface="Arial"/>
              </a:rPr>
              <a:t>D</a:t>
            </a:r>
            <a:r>
              <a:rPr sz="1800" b="1" spc="-175" dirty="0">
                <a:latin typeface="Arial"/>
                <a:cs typeface="Arial"/>
              </a:rPr>
              <a:t>A</a:t>
            </a:r>
            <a:r>
              <a:rPr sz="1800" b="1" spc="-365" dirty="0">
                <a:latin typeface="Arial"/>
                <a:cs typeface="Arial"/>
              </a:rPr>
              <a:t>T</a:t>
            </a:r>
            <a:r>
              <a:rPr sz="1800" b="1" spc="-65" dirty="0">
                <a:latin typeface="Arial"/>
                <a:cs typeface="Arial"/>
              </a:rPr>
              <a:t>A</a:t>
            </a:r>
            <a:endParaRPr sz="1800">
              <a:latin typeface="Arial"/>
              <a:cs typeface="Arial"/>
            </a:endParaRPr>
          </a:p>
          <a:p>
            <a:pPr marL="698500" lvl="1" indent="-228600">
              <a:lnSpc>
                <a:spcPct val="100000"/>
              </a:lnSpc>
              <a:spcBef>
                <a:spcPts val="935"/>
              </a:spcBef>
              <a:buClr>
                <a:srgbClr val="EE344B"/>
              </a:buClr>
              <a:buFont typeface="Wingdings"/>
              <a:buChar char=""/>
              <a:tabLst>
                <a:tab pos="698500" algn="l"/>
              </a:tabLst>
            </a:pPr>
            <a:r>
              <a:rPr sz="1800" b="1" spc="-340" dirty="0">
                <a:latin typeface="Arial"/>
                <a:cs typeface="Arial"/>
              </a:rPr>
              <a:t>S</a:t>
            </a:r>
            <a:r>
              <a:rPr sz="1800" b="1" spc="-345" dirty="0">
                <a:latin typeface="Arial"/>
                <a:cs typeface="Arial"/>
              </a:rPr>
              <a:t>E</a:t>
            </a:r>
            <a:r>
              <a:rPr sz="1800" b="1" spc="-254" dirty="0">
                <a:latin typeface="Arial"/>
                <a:cs typeface="Arial"/>
              </a:rPr>
              <a:t>C</a:t>
            </a:r>
            <a:r>
              <a:rPr sz="1800" b="1" spc="-165" dirty="0">
                <a:latin typeface="Arial"/>
                <a:cs typeface="Arial"/>
              </a:rPr>
              <a:t>U</a:t>
            </a:r>
            <a:r>
              <a:rPr sz="1800" b="1" spc="-254" dirty="0">
                <a:latin typeface="Arial"/>
                <a:cs typeface="Arial"/>
              </a:rPr>
              <a:t>R</a:t>
            </a:r>
            <a:r>
              <a:rPr sz="1800" b="1" spc="-40" dirty="0">
                <a:latin typeface="Arial"/>
                <a:cs typeface="Arial"/>
              </a:rPr>
              <a:t>I</a:t>
            </a:r>
            <a:r>
              <a:rPr sz="1800" b="1" spc="-240" dirty="0">
                <a:latin typeface="Arial"/>
                <a:cs typeface="Arial"/>
              </a:rPr>
              <a:t>T</a:t>
            </a:r>
            <a:r>
              <a:rPr sz="1800" b="1" spc="-155" dirty="0">
                <a:latin typeface="Arial"/>
                <a:cs typeface="Arial"/>
              </a:rPr>
              <a:t>Y</a:t>
            </a:r>
            <a:r>
              <a:rPr sz="1800" b="1" spc="-25" dirty="0">
                <a:latin typeface="Arial"/>
                <a:cs typeface="Arial"/>
              </a:rPr>
              <a:t> </a:t>
            </a:r>
            <a:r>
              <a:rPr sz="1800" b="1" spc="-355" dirty="0">
                <a:latin typeface="Arial"/>
                <a:cs typeface="Arial"/>
              </a:rPr>
              <a:t>B</a:t>
            </a:r>
            <a:r>
              <a:rPr sz="1800" b="1" spc="-254" dirty="0">
                <a:latin typeface="Arial"/>
                <a:cs typeface="Arial"/>
              </a:rPr>
              <a:t>R</a:t>
            </a:r>
            <a:r>
              <a:rPr sz="1800" b="1" spc="-340" dirty="0">
                <a:latin typeface="Arial"/>
                <a:cs typeface="Arial"/>
              </a:rPr>
              <a:t>E</a:t>
            </a:r>
            <a:r>
              <a:rPr sz="1800" b="1" spc="-155" dirty="0">
                <a:latin typeface="Arial"/>
                <a:cs typeface="Arial"/>
              </a:rPr>
              <a:t>A</a:t>
            </a:r>
            <a:r>
              <a:rPr sz="1800" b="1" spc="-254" dirty="0">
                <a:latin typeface="Arial"/>
                <a:cs typeface="Arial"/>
              </a:rPr>
              <a:t>C</a:t>
            </a:r>
            <a:r>
              <a:rPr sz="1800" b="1" spc="-165" dirty="0">
                <a:latin typeface="Arial"/>
                <a:cs typeface="Arial"/>
              </a:rPr>
              <a:t>H</a:t>
            </a:r>
            <a:r>
              <a:rPr sz="1800" b="1" spc="-340" dirty="0">
                <a:latin typeface="Arial"/>
                <a:cs typeface="Arial"/>
              </a:rPr>
              <a:t>E</a:t>
            </a:r>
            <a:r>
              <a:rPr sz="1800" b="1" spc="-345" dirty="0">
                <a:latin typeface="Arial"/>
                <a:cs typeface="Arial"/>
              </a:rPr>
              <a:t>S</a:t>
            </a:r>
            <a:endParaRPr sz="1800">
              <a:latin typeface="Arial"/>
              <a:cs typeface="Arial"/>
            </a:endParaRPr>
          </a:p>
          <a:p>
            <a:pPr marL="241300" indent="-228600">
              <a:lnSpc>
                <a:spcPct val="100000"/>
              </a:lnSpc>
              <a:spcBef>
                <a:spcPts val="1435"/>
              </a:spcBef>
              <a:buClr>
                <a:srgbClr val="2FA3EE"/>
              </a:buClr>
              <a:buFont typeface="Arial MT"/>
              <a:buChar char="•"/>
              <a:tabLst>
                <a:tab pos="240665" algn="l"/>
                <a:tab pos="241300" algn="l"/>
              </a:tabLst>
            </a:pPr>
            <a:r>
              <a:rPr sz="2000" spc="-254" dirty="0">
                <a:solidFill>
                  <a:srgbClr val="0B5484"/>
                </a:solidFill>
                <a:latin typeface="Microsoft Sans Serif"/>
                <a:cs typeface="Microsoft Sans Serif"/>
              </a:rPr>
              <a:t>PR</a:t>
            </a:r>
            <a:r>
              <a:rPr sz="2000" spc="-330" dirty="0">
                <a:solidFill>
                  <a:srgbClr val="0B5484"/>
                </a:solidFill>
                <a:latin typeface="Microsoft Sans Serif"/>
                <a:cs typeface="Microsoft Sans Serif"/>
              </a:rPr>
              <a:t>O</a:t>
            </a:r>
            <a:r>
              <a:rPr sz="2000" spc="-130" dirty="0">
                <a:solidFill>
                  <a:srgbClr val="0B5484"/>
                </a:solidFill>
                <a:latin typeface="Microsoft Sans Serif"/>
                <a:cs typeface="Microsoft Sans Serif"/>
              </a:rPr>
              <a:t>V</a:t>
            </a:r>
            <a:r>
              <a:rPr sz="2000" spc="-125" dirty="0">
                <a:solidFill>
                  <a:srgbClr val="0B5484"/>
                </a:solidFill>
                <a:latin typeface="Microsoft Sans Serif"/>
                <a:cs typeface="Microsoft Sans Serif"/>
              </a:rPr>
              <a:t>I</a:t>
            </a:r>
            <a:r>
              <a:rPr sz="2000" spc="-240" dirty="0">
                <a:solidFill>
                  <a:srgbClr val="0B5484"/>
                </a:solidFill>
                <a:latin typeface="Microsoft Sans Serif"/>
                <a:cs typeface="Microsoft Sans Serif"/>
              </a:rPr>
              <a:t>D</a:t>
            </a:r>
            <a:r>
              <a:rPr sz="2000" spc="-465" dirty="0">
                <a:solidFill>
                  <a:srgbClr val="0B5484"/>
                </a:solidFill>
                <a:latin typeface="Microsoft Sans Serif"/>
                <a:cs typeface="Microsoft Sans Serif"/>
              </a:rPr>
              <a:t>E</a:t>
            </a:r>
            <a:r>
              <a:rPr sz="2000" spc="-335" dirty="0">
                <a:solidFill>
                  <a:srgbClr val="0B5484"/>
                </a:solidFill>
                <a:latin typeface="Microsoft Sans Serif"/>
                <a:cs typeface="Microsoft Sans Serif"/>
              </a:rPr>
              <a:t>S</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U</a:t>
            </a:r>
            <a:r>
              <a:rPr sz="2000" spc="-114" dirty="0">
                <a:solidFill>
                  <a:srgbClr val="0B5484"/>
                </a:solidFill>
                <a:latin typeface="Microsoft Sans Serif"/>
                <a:cs typeface="Microsoft Sans Serif"/>
              </a:rPr>
              <a:t>N</a:t>
            </a:r>
            <a:r>
              <a:rPr sz="2000" spc="-125" dirty="0">
                <a:solidFill>
                  <a:srgbClr val="0B5484"/>
                </a:solidFill>
                <a:latin typeface="Microsoft Sans Serif"/>
                <a:cs typeface="Microsoft Sans Serif"/>
              </a:rPr>
              <a:t>I</a:t>
            </a:r>
            <a:r>
              <a:rPr sz="2000" spc="-355" dirty="0">
                <a:solidFill>
                  <a:srgbClr val="0B5484"/>
                </a:solidFill>
                <a:latin typeface="Microsoft Sans Serif"/>
                <a:cs typeface="Microsoft Sans Serif"/>
              </a:rPr>
              <a:t>F</a:t>
            </a:r>
            <a:r>
              <a:rPr sz="2000" spc="-125" dirty="0">
                <a:solidFill>
                  <a:srgbClr val="0B5484"/>
                </a:solidFill>
                <a:latin typeface="Microsoft Sans Serif"/>
                <a:cs typeface="Microsoft Sans Serif"/>
              </a:rPr>
              <a:t>I</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220" dirty="0">
                <a:solidFill>
                  <a:srgbClr val="0B5484"/>
                </a:solidFill>
                <a:latin typeface="Microsoft Sans Serif"/>
                <a:cs typeface="Microsoft Sans Serif"/>
              </a:rPr>
              <a:t>SP</a:t>
            </a:r>
            <a:r>
              <a:rPr sz="2000" spc="-260" dirty="0">
                <a:solidFill>
                  <a:srgbClr val="0B5484"/>
                </a:solidFill>
                <a:latin typeface="Microsoft Sans Serif"/>
                <a:cs typeface="Microsoft Sans Serif"/>
              </a:rPr>
              <a:t>O</a:t>
            </a:r>
            <a:r>
              <a:rPr sz="2000" spc="-114" dirty="0">
                <a:solidFill>
                  <a:srgbClr val="0B5484"/>
                </a:solidFill>
                <a:latin typeface="Microsoft Sans Serif"/>
                <a:cs typeface="Microsoft Sans Serif"/>
              </a:rPr>
              <a:t>N</a:t>
            </a:r>
            <a:r>
              <a:rPr sz="2000" spc="-400" dirty="0">
                <a:solidFill>
                  <a:srgbClr val="0B5484"/>
                </a:solidFill>
                <a:latin typeface="Microsoft Sans Serif"/>
                <a:cs typeface="Microsoft Sans Serif"/>
              </a:rPr>
              <a:t>SE</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225" dirty="0">
                <a:solidFill>
                  <a:srgbClr val="0B5484"/>
                </a:solidFill>
                <a:latin typeface="Microsoft Sans Serif"/>
                <a:cs typeface="Microsoft Sans Serif"/>
              </a:rPr>
              <a:t>A</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335" dirty="0">
                <a:solidFill>
                  <a:srgbClr val="0B5484"/>
                </a:solidFill>
                <a:latin typeface="Microsoft Sans Serif"/>
                <a:cs typeface="Microsoft Sans Serif"/>
              </a:rPr>
              <a:t>S</a:t>
            </a:r>
            <a:r>
              <a:rPr sz="2000" spc="15" dirty="0">
                <a:solidFill>
                  <a:srgbClr val="0B5484"/>
                </a:solidFill>
                <a:latin typeface="Microsoft Sans Serif"/>
                <a:cs typeface="Microsoft Sans Serif"/>
              </a:rPr>
              <a:t> </a:t>
            </a:r>
            <a:r>
              <a:rPr sz="2000" spc="-355" dirty="0">
                <a:solidFill>
                  <a:srgbClr val="0B5484"/>
                </a:solidFill>
                <a:latin typeface="Microsoft Sans Serif"/>
                <a:cs typeface="Microsoft Sans Serif"/>
              </a:rPr>
              <a:t>S</a:t>
            </a:r>
            <a:r>
              <a:rPr sz="2000" spc="-330" dirty="0">
                <a:solidFill>
                  <a:srgbClr val="0B5484"/>
                </a:solidFill>
                <a:latin typeface="Microsoft Sans Serif"/>
                <a:cs typeface="Microsoft Sans Serif"/>
              </a:rPr>
              <a:t>T</a:t>
            </a:r>
            <a:r>
              <a:rPr sz="2000" spc="-225" dirty="0">
                <a:solidFill>
                  <a:srgbClr val="0B5484"/>
                </a:solidFill>
                <a:latin typeface="Microsoft Sans Serif"/>
                <a:cs typeface="Microsoft Sans Serif"/>
              </a:rPr>
              <a:t>R</a:t>
            </a:r>
            <a:r>
              <a:rPr sz="2000" spc="-245" dirty="0">
                <a:solidFill>
                  <a:srgbClr val="0B5484"/>
                </a:solidFill>
                <a:latin typeface="Microsoft Sans Serif"/>
                <a:cs typeface="Microsoft Sans Serif"/>
              </a:rPr>
              <a:t>O</a:t>
            </a:r>
            <a:r>
              <a:rPr sz="2000" spc="-114" dirty="0">
                <a:solidFill>
                  <a:srgbClr val="0B5484"/>
                </a:solidFill>
                <a:latin typeface="Microsoft Sans Serif"/>
                <a:cs typeface="Microsoft Sans Serif"/>
              </a:rPr>
              <a:t>N</a:t>
            </a:r>
            <a:r>
              <a:rPr sz="2000" spc="-15" dirty="0">
                <a:solidFill>
                  <a:srgbClr val="0B5484"/>
                </a:solidFill>
                <a:latin typeface="Microsoft Sans Serif"/>
                <a:cs typeface="Microsoft Sans Serif"/>
              </a:rPr>
              <a:t>G</a:t>
            </a:r>
            <a:r>
              <a:rPr sz="2000" spc="1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CU</a:t>
            </a:r>
            <a:r>
              <a:rPr sz="2000" spc="-400" dirty="0">
                <a:solidFill>
                  <a:srgbClr val="0B5484"/>
                </a:solidFill>
                <a:latin typeface="Microsoft Sans Serif"/>
                <a:cs typeface="Microsoft Sans Serif"/>
              </a:rPr>
              <a:t>L</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U</a:t>
            </a:r>
            <a:r>
              <a:rPr sz="2000" spc="-455" dirty="0">
                <a:solidFill>
                  <a:srgbClr val="0B5484"/>
                </a:solidFill>
                <a:latin typeface="Microsoft Sans Serif"/>
                <a:cs typeface="Microsoft Sans Serif"/>
              </a:rPr>
              <a:t>RE</a:t>
            </a:r>
            <a:endParaRPr sz="2000">
              <a:latin typeface="Microsoft Sans Serif"/>
              <a:cs typeface="Microsoft Sans Serif"/>
            </a:endParaRPr>
          </a:p>
        </p:txBody>
      </p:sp>
      <p:pic>
        <p:nvPicPr>
          <p:cNvPr id="4" name="object 4"/>
          <p:cNvPicPr/>
          <p:nvPr/>
        </p:nvPicPr>
        <p:blipFill>
          <a:blip r:embed="rId2" cstate="print"/>
          <a:stretch>
            <a:fillRect/>
          </a:stretch>
        </p:blipFill>
        <p:spPr>
          <a:xfrm>
            <a:off x="8178004" y="781050"/>
            <a:ext cx="2628900" cy="175418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9606" y="723900"/>
            <a:ext cx="3253104" cy="513080"/>
          </a:xfrm>
          <a:prstGeom prst="rect">
            <a:avLst/>
          </a:prstGeom>
        </p:spPr>
        <p:txBody>
          <a:bodyPr vert="horz" wrap="square" lIns="0" tIns="12700" rIns="0" bIns="0" rtlCol="0">
            <a:spAutoFit/>
          </a:bodyPr>
          <a:lstStyle/>
          <a:p>
            <a:pPr marL="12700">
              <a:lnSpc>
                <a:spcPct val="100000"/>
              </a:lnSpc>
              <a:spcBef>
                <a:spcPts val="100"/>
              </a:spcBef>
            </a:pPr>
            <a:r>
              <a:rPr sz="3200" spc="-195" dirty="0">
                <a:solidFill>
                  <a:srgbClr val="3F6BB4"/>
                </a:solidFill>
              </a:rPr>
              <a:t>MAIN</a:t>
            </a:r>
            <a:r>
              <a:rPr sz="3200" spc="-10" dirty="0">
                <a:solidFill>
                  <a:srgbClr val="3F6BB4"/>
                </a:solidFill>
              </a:rPr>
              <a:t> </a:t>
            </a:r>
            <a:r>
              <a:rPr sz="3200" spc="-430" dirty="0">
                <a:solidFill>
                  <a:srgbClr val="3F6BB4"/>
                </a:solidFill>
              </a:rPr>
              <a:t>CHALLENGES</a:t>
            </a:r>
            <a:endParaRPr sz="3200"/>
          </a:p>
        </p:txBody>
      </p:sp>
      <p:sp>
        <p:nvSpPr>
          <p:cNvPr id="3" name="object 3"/>
          <p:cNvSpPr txBox="1"/>
          <p:nvPr/>
        </p:nvSpPr>
        <p:spPr>
          <a:xfrm>
            <a:off x="992514" y="2372868"/>
            <a:ext cx="10127615" cy="2948940"/>
          </a:xfrm>
          <a:prstGeom prst="rect">
            <a:avLst/>
          </a:prstGeom>
        </p:spPr>
        <p:txBody>
          <a:bodyPr vert="horz" wrap="square" lIns="0" tIns="12700" rIns="0" bIns="0" rtlCol="0">
            <a:spAutoFit/>
          </a:bodyPr>
          <a:lstStyle/>
          <a:p>
            <a:pPr marL="241300" marR="666750" indent="-228600">
              <a:lnSpc>
                <a:spcPct val="117000"/>
              </a:lnSpc>
              <a:spcBef>
                <a:spcPts val="100"/>
              </a:spcBef>
              <a:buClr>
                <a:srgbClr val="2FA3EE"/>
              </a:buClr>
              <a:buFont typeface="Arial MT"/>
              <a:buChar char="•"/>
              <a:tabLst>
                <a:tab pos="240665" algn="l"/>
                <a:tab pos="241300" algn="l"/>
              </a:tabLst>
            </a:pPr>
            <a:r>
              <a:rPr sz="2000" b="1" spc="-50" dirty="0">
                <a:solidFill>
                  <a:srgbClr val="0B5484"/>
                </a:solidFill>
                <a:latin typeface="Trebuchet MS"/>
                <a:cs typeface="Trebuchet MS"/>
              </a:rPr>
              <a:t>DIVE</a:t>
            </a:r>
            <a:r>
              <a:rPr sz="2000" b="1" spc="-65" dirty="0">
                <a:solidFill>
                  <a:srgbClr val="0B5484"/>
                </a:solidFill>
                <a:latin typeface="Trebuchet MS"/>
                <a:cs typeface="Trebuchet MS"/>
              </a:rPr>
              <a:t>R</a:t>
            </a:r>
            <a:r>
              <a:rPr sz="2000" b="1" spc="-80" dirty="0">
                <a:solidFill>
                  <a:srgbClr val="0B5484"/>
                </a:solidFill>
                <a:latin typeface="Trebuchet MS"/>
                <a:cs typeface="Trebuchet MS"/>
              </a:rPr>
              <a:t>S</a:t>
            </a:r>
            <a:r>
              <a:rPr sz="2000" b="1" spc="-105" dirty="0">
                <a:solidFill>
                  <a:srgbClr val="0B5484"/>
                </a:solidFill>
                <a:latin typeface="Trebuchet MS"/>
                <a:cs typeface="Trebuchet MS"/>
              </a:rPr>
              <a:t>IT</a:t>
            </a:r>
            <a:r>
              <a:rPr sz="2000" b="1" spc="-150" dirty="0">
                <a:solidFill>
                  <a:srgbClr val="0B5484"/>
                </a:solidFill>
                <a:latin typeface="Trebuchet MS"/>
                <a:cs typeface="Trebuchet MS"/>
              </a:rPr>
              <a:t>Y</a:t>
            </a:r>
            <a:r>
              <a:rPr sz="2000" b="1" spc="-70" dirty="0">
                <a:solidFill>
                  <a:srgbClr val="0B5484"/>
                </a:solidFill>
                <a:latin typeface="Trebuchet MS"/>
                <a:cs typeface="Trebuchet MS"/>
              </a:rPr>
              <a:t> </a:t>
            </a:r>
            <a:r>
              <a:rPr sz="2000" b="1" spc="60" dirty="0">
                <a:solidFill>
                  <a:srgbClr val="0B5484"/>
                </a:solidFill>
                <a:latin typeface="Trebuchet MS"/>
                <a:cs typeface="Trebuchet MS"/>
              </a:rPr>
              <a:t>O</a:t>
            </a:r>
            <a:r>
              <a:rPr sz="2000" b="1" spc="-210" dirty="0">
                <a:solidFill>
                  <a:srgbClr val="0B5484"/>
                </a:solidFill>
                <a:latin typeface="Trebuchet MS"/>
                <a:cs typeface="Trebuchet MS"/>
              </a:rPr>
              <a:t>F</a:t>
            </a:r>
            <a:r>
              <a:rPr sz="2000" b="1" spc="-65" dirty="0">
                <a:solidFill>
                  <a:srgbClr val="0B5484"/>
                </a:solidFill>
                <a:latin typeface="Trebuchet MS"/>
                <a:cs typeface="Trebuchet MS"/>
              </a:rPr>
              <a:t> </a:t>
            </a:r>
            <a:r>
              <a:rPr sz="2000" b="1" spc="10" dirty="0">
                <a:solidFill>
                  <a:srgbClr val="0B5484"/>
                </a:solidFill>
                <a:latin typeface="Trebuchet MS"/>
                <a:cs typeface="Trebuchet MS"/>
              </a:rPr>
              <a:t>H</a:t>
            </a:r>
            <a:r>
              <a:rPr sz="2000" b="1" dirty="0">
                <a:solidFill>
                  <a:srgbClr val="0B5484"/>
                </a:solidFill>
                <a:latin typeface="Trebuchet MS"/>
                <a:cs typeface="Trebuchet MS"/>
              </a:rPr>
              <a:t>A</a:t>
            </a:r>
            <a:r>
              <a:rPr sz="2000" b="1" spc="-65" dirty="0">
                <a:solidFill>
                  <a:srgbClr val="0B5484"/>
                </a:solidFill>
                <a:latin typeface="Trebuchet MS"/>
                <a:cs typeface="Trebuchet MS"/>
              </a:rPr>
              <a:t>R</a:t>
            </a:r>
            <a:r>
              <a:rPr sz="2000" b="1" spc="-80" dirty="0">
                <a:solidFill>
                  <a:srgbClr val="0B5484"/>
                </a:solidFill>
                <a:latin typeface="Trebuchet MS"/>
                <a:cs typeface="Trebuchet MS"/>
              </a:rPr>
              <a:t>D</a:t>
            </a:r>
            <a:r>
              <a:rPr sz="2000" b="1" spc="-200" dirty="0">
                <a:solidFill>
                  <a:srgbClr val="0B5484"/>
                </a:solidFill>
                <a:latin typeface="Trebuchet MS"/>
                <a:cs typeface="Trebuchet MS"/>
              </a:rPr>
              <a:t>W</a:t>
            </a:r>
            <a:r>
              <a:rPr sz="2000" b="1" spc="100" dirty="0">
                <a:solidFill>
                  <a:srgbClr val="0B5484"/>
                </a:solidFill>
                <a:latin typeface="Trebuchet MS"/>
                <a:cs typeface="Trebuchet MS"/>
              </a:rPr>
              <a:t>A</a:t>
            </a:r>
            <a:r>
              <a:rPr sz="2000" b="1" spc="-65" dirty="0">
                <a:solidFill>
                  <a:srgbClr val="0B5484"/>
                </a:solidFill>
                <a:latin typeface="Trebuchet MS"/>
                <a:cs typeface="Trebuchet MS"/>
              </a:rPr>
              <a:t>R</a:t>
            </a:r>
            <a:r>
              <a:rPr sz="2000" b="1" spc="-235" dirty="0">
                <a:solidFill>
                  <a:srgbClr val="0B5484"/>
                </a:solidFill>
                <a:latin typeface="Trebuchet MS"/>
                <a:cs typeface="Trebuchet MS"/>
              </a:rPr>
              <a:t>E</a:t>
            </a:r>
            <a:r>
              <a:rPr sz="2000" b="1" spc="-155" dirty="0">
                <a:solidFill>
                  <a:srgbClr val="0B5484"/>
                </a:solidFill>
                <a:latin typeface="Trebuchet MS"/>
                <a:cs typeface="Trebuchet MS"/>
              </a:rPr>
              <a:t>:</a:t>
            </a:r>
            <a:r>
              <a:rPr sz="2000" b="1" spc="-65" dirty="0">
                <a:solidFill>
                  <a:srgbClr val="0B5484"/>
                </a:solidFill>
                <a:latin typeface="Trebuchet MS"/>
                <a:cs typeface="Trebuchet MS"/>
              </a:rPr>
              <a:t> </a:t>
            </a:r>
            <a:r>
              <a:rPr sz="2000" spc="-240" dirty="0">
                <a:solidFill>
                  <a:srgbClr val="0B5484"/>
                </a:solidFill>
                <a:latin typeface="Microsoft Sans Serif"/>
                <a:cs typeface="Microsoft Sans Serif"/>
              </a:rPr>
              <a:t>C</a:t>
            </a:r>
            <a:r>
              <a:rPr sz="2000" spc="-20" dirty="0">
                <a:solidFill>
                  <a:srgbClr val="0B5484"/>
                </a:solidFill>
                <a:latin typeface="Microsoft Sans Serif"/>
                <a:cs typeface="Microsoft Sans Serif"/>
              </a:rPr>
              <a:t>O</a:t>
            </a:r>
            <a:r>
              <a:rPr sz="2000" spc="-130" dirty="0">
                <a:solidFill>
                  <a:srgbClr val="0B5484"/>
                </a:solidFill>
                <a:latin typeface="Microsoft Sans Serif"/>
                <a:cs typeface="Microsoft Sans Serif"/>
              </a:rPr>
              <a:t>M</a:t>
            </a:r>
            <a:r>
              <a:rPr sz="2000" spc="-290" dirty="0">
                <a:solidFill>
                  <a:srgbClr val="0B5484"/>
                </a:solidFill>
                <a:latin typeface="Microsoft Sans Serif"/>
                <a:cs typeface="Microsoft Sans Serif"/>
              </a:rPr>
              <a:t>PU</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405" dirty="0">
                <a:solidFill>
                  <a:srgbClr val="0B5484"/>
                </a:solidFill>
                <a:latin typeface="Microsoft Sans Serif"/>
                <a:cs typeface="Microsoft Sans Serif"/>
              </a:rPr>
              <a:t>R</a:t>
            </a:r>
            <a:r>
              <a:rPr sz="2000" spc="-434" dirty="0">
                <a:solidFill>
                  <a:srgbClr val="0B5484"/>
                </a:solidFill>
                <a:latin typeface="Microsoft Sans Serif"/>
                <a:cs typeface="Microsoft Sans Serif"/>
              </a:rPr>
              <a:t>S</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M</a:t>
            </a:r>
            <a:r>
              <a:rPr sz="2000" spc="-20" dirty="0">
                <a:solidFill>
                  <a:srgbClr val="0B5484"/>
                </a:solidFill>
                <a:latin typeface="Microsoft Sans Serif"/>
                <a:cs typeface="Microsoft Sans Serif"/>
              </a:rPr>
              <a:t>O</a:t>
            </a:r>
            <a:r>
              <a:rPr sz="2000" spc="-320" dirty="0">
                <a:solidFill>
                  <a:srgbClr val="0B5484"/>
                </a:solidFill>
                <a:latin typeface="Microsoft Sans Serif"/>
                <a:cs typeface="Microsoft Sans Serif"/>
              </a:rPr>
              <a:t>B</a:t>
            </a:r>
            <a:r>
              <a:rPr sz="2000" spc="-140" dirty="0">
                <a:solidFill>
                  <a:srgbClr val="0B5484"/>
                </a:solidFill>
                <a:latin typeface="Microsoft Sans Serif"/>
                <a:cs typeface="Microsoft Sans Serif"/>
              </a:rPr>
              <a:t>I</a:t>
            </a:r>
            <a:r>
              <a:rPr sz="2000" spc="-340" dirty="0">
                <a:solidFill>
                  <a:srgbClr val="0B5484"/>
                </a:solidFill>
                <a:latin typeface="Microsoft Sans Serif"/>
                <a:cs typeface="Microsoft Sans Serif"/>
              </a:rPr>
              <a:t>L</a:t>
            </a:r>
            <a:r>
              <a:rPr sz="2000" spc="-459" dirty="0">
                <a:solidFill>
                  <a:srgbClr val="0B5484"/>
                </a:solidFill>
                <a:latin typeface="Microsoft Sans Serif"/>
                <a:cs typeface="Microsoft Sans Serif"/>
              </a:rPr>
              <a:t>E</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D</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V</a:t>
            </a:r>
            <a:r>
              <a:rPr sz="2000" spc="-125" dirty="0">
                <a:solidFill>
                  <a:srgbClr val="0B5484"/>
                </a:solidFill>
                <a:latin typeface="Microsoft Sans Serif"/>
                <a:cs typeface="Microsoft Sans Serif"/>
              </a:rPr>
              <a:t>I</a:t>
            </a:r>
            <a:r>
              <a:rPr sz="2000" spc="-240" dirty="0">
                <a:solidFill>
                  <a:srgbClr val="0B5484"/>
                </a:solidFill>
                <a:latin typeface="Microsoft Sans Serif"/>
                <a:cs typeface="Microsoft Sans Serif"/>
              </a:rPr>
              <a:t>C</a:t>
            </a:r>
            <a:r>
              <a:rPr sz="2000" spc="-465" dirty="0">
                <a:solidFill>
                  <a:srgbClr val="0B5484"/>
                </a:solidFill>
                <a:latin typeface="Microsoft Sans Serif"/>
                <a:cs typeface="Microsoft Sans Serif"/>
              </a:rPr>
              <a:t>E</a:t>
            </a:r>
            <a:r>
              <a:rPr sz="2000" spc="-395" dirty="0">
                <a:solidFill>
                  <a:srgbClr val="0B5484"/>
                </a:solidFill>
                <a:latin typeface="Microsoft Sans Serif"/>
                <a:cs typeface="Microsoft Sans Serif"/>
              </a:rPr>
              <a:t>S</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20" dirty="0">
                <a:solidFill>
                  <a:srgbClr val="0B5484"/>
                </a:solidFill>
                <a:latin typeface="Microsoft Sans Serif"/>
                <a:cs typeface="Microsoft Sans Serif"/>
              </a:rPr>
              <a:t>O</a:t>
            </a:r>
            <a:r>
              <a:rPr sz="2000" spc="-114" dirty="0">
                <a:solidFill>
                  <a:srgbClr val="0B5484"/>
                </a:solidFill>
                <a:latin typeface="Microsoft Sans Serif"/>
                <a:cs typeface="Microsoft Sans Serif"/>
              </a:rPr>
              <a:t>NN</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C</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D</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V</a:t>
            </a:r>
            <a:r>
              <a:rPr sz="2000" spc="-125" dirty="0">
                <a:solidFill>
                  <a:srgbClr val="0B5484"/>
                </a:solidFill>
                <a:latin typeface="Microsoft Sans Serif"/>
                <a:cs typeface="Microsoft Sans Serif"/>
              </a:rPr>
              <a:t>I</a:t>
            </a:r>
            <a:r>
              <a:rPr sz="2000" spc="-240" dirty="0">
                <a:solidFill>
                  <a:srgbClr val="0B5484"/>
                </a:solidFill>
                <a:latin typeface="Microsoft Sans Serif"/>
                <a:cs typeface="Microsoft Sans Serif"/>
              </a:rPr>
              <a:t>C</a:t>
            </a:r>
            <a:r>
              <a:rPr sz="2000" spc="-465" dirty="0">
                <a:solidFill>
                  <a:srgbClr val="0B5484"/>
                </a:solidFill>
                <a:latin typeface="Microsoft Sans Serif"/>
                <a:cs typeface="Microsoft Sans Serif"/>
              </a:rPr>
              <a:t>E</a:t>
            </a:r>
            <a:r>
              <a:rPr sz="2000" spc="-395" dirty="0">
                <a:solidFill>
                  <a:srgbClr val="0B5484"/>
                </a:solidFill>
                <a:latin typeface="Microsoft Sans Serif"/>
                <a:cs typeface="Microsoft Sans Serif"/>
              </a:rPr>
              <a:t>S</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H</a:t>
            </a:r>
            <a:r>
              <a:rPr sz="2000" spc="-130" dirty="0">
                <a:solidFill>
                  <a:srgbClr val="0B5484"/>
                </a:solidFill>
                <a:latin typeface="Microsoft Sans Serif"/>
                <a:cs typeface="Microsoft Sans Serif"/>
              </a:rPr>
              <a:t>A</a:t>
            </a:r>
            <a:r>
              <a:rPr sz="2000" spc="-235" dirty="0">
                <a:solidFill>
                  <a:srgbClr val="0B5484"/>
                </a:solidFill>
                <a:latin typeface="Microsoft Sans Serif"/>
                <a:cs typeface="Microsoft Sans Serif"/>
              </a:rPr>
              <a:t>RD  </a:t>
            </a:r>
            <a:r>
              <a:rPr sz="2000" spc="-240" dirty="0">
                <a:solidFill>
                  <a:srgbClr val="0B5484"/>
                </a:solidFill>
                <a:latin typeface="Microsoft Sans Serif"/>
                <a:cs typeface="Microsoft Sans Serif"/>
              </a:rPr>
              <a:t>D</a:t>
            </a:r>
            <a:r>
              <a:rPr sz="2000" spc="-409" dirty="0">
                <a:solidFill>
                  <a:srgbClr val="0B5484"/>
                </a:solidFill>
                <a:latin typeface="Microsoft Sans Serif"/>
                <a:cs typeface="Microsoft Sans Serif"/>
              </a:rPr>
              <a:t>R</a:t>
            </a:r>
            <a:r>
              <a:rPr sz="2000" spc="-165" dirty="0">
                <a:solidFill>
                  <a:srgbClr val="0B5484"/>
                </a:solidFill>
                <a:latin typeface="Microsoft Sans Serif"/>
                <a:cs typeface="Microsoft Sans Serif"/>
              </a:rPr>
              <a:t>I</a:t>
            </a:r>
            <a:r>
              <a:rPr sz="2000" spc="-130" dirty="0">
                <a:solidFill>
                  <a:srgbClr val="0B5484"/>
                </a:solidFill>
                <a:latin typeface="Microsoft Sans Serif"/>
                <a:cs typeface="Microsoft Sans Serif"/>
              </a:rPr>
              <a:t>V</a:t>
            </a:r>
            <a:r>
              <a:rPr sz="2000" spc="-465" dirty="0">
                <a:solidFill>
                  <a:srgbClr val="0B5484"/>
                </a:solidFill>
                <a:latin typeface="Microsoft Sans Serif"/>
                <a:cs typeface="Microsoft Sans Serif"/>
              </a:rPr>
              <a:t>E</a:t>
            </a:r>
            <a:r>
              <a:rPr sz="2000" spc="-395" dirty="0">
                <a:solidFill>
                  <a:srgbClr val="0B5484"/>
                </a:solidFill>
                <a:latin typeface="Microsoft Sans Serif"/>
                <a:cs typeface="Microsoft Sans Serif"/>
              </a:rPr>
              <a:t>S</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360" dirty="0">
                <a:solidFill>
                  <a:srgbClr val="0B5484"/>
                </a:solidFill>
                <a:latin typeface="Microsoft Sans Serif"/>
                <a:cs typeface="Microsoft Sans Serif"/>
              </a:rPr>
              <a:t>L</a:t>
            </a:r>
            <a:r>
              <a:rPr sz="2000" spc="-20" dirty="0">
                <a:solidFill>
                  <a:srgbClr val="0B5484"/>
                </a:solidFill>
                <a:latin typeface="Microsoft Sans Serif"/>
                <a:cs typeface="Microsoft Sans Serif"/>
              </a:rPr>
              <a:t>O</a:t>
            </a:r>
            <a:r>
              <a:rPr sz="2000" spc="-240" dirty="0">
                <a:solidFill>
                  <a:srgbClr val="0B5484"/>
                </a:solidFill>
                <a:latin typeface="Microsoft Sans Serif"/>
                <a:cs typeface="Microsoft Sans Serif"/>
              </a:rPr>
              <a:t>UD</a:t>
            </a:r>
            <a:r>
              <a:rPr sz="2000" spc="20" dirty="0">
                <a:solidFill>
                  <a:srgbClr val="0B5484"/>
                </a:solidFill>
                <a:latin typeface="Microsoft Sans Serif"/>
                <a:cs typeface="Microsoft Sans Serif"/>
              </a:rPr>
              <a:t> </a:t>
            </a:r>
            <a:r>
              <a:rPr sz="2000" spc="-355" dirty="0">
                <a:solidFill>
                  <a:srgbClr val="0B5484"/>
                </a:solidFill>
                <a:latin typeface="Microsoft Sans Serif"/>
                <a:cs typeface="Microsoft Sans Serif"/>
              </a:rPr>
              <a:t>S</a:t>
            </a:r>
            <a:r>
              <a:rPr sz="2000" spc="-370" dirty="0">
                <a:solidFill>
                  <a:srgbClr val="0B5484"/>
                </a:solidFill>
                <a:latin typeface="Microsoft Sans Serif"/>
                <a:cs typeface="Microsoft Sans Serif"/>
              </a:rPr>
              <a:t>T</a:t>
            </a:r>
            <a:r>
              <a:rPr sz="2000" spc="-20" dirty="0">
                <a:solidFill>
                  <a:srgbClr val="0B5484"/>
                </a:solidFill>
                <a:latin typeface="Microsoft Sans Serif"/>
                <a:cs typeface="Microsoft Sans Serif"/>
              </a:rPr>
              <a:t>O</a:t>
            </a:r>
            <a:r>
              <a:rPr sz="2000" spc="-300" dirty="0">
                <a:solidFill>
                  <a:srgbClr val="0B5484"/>
                </a:solidFill>
                <a:latin typeface="Microsoft Sans Serif"/>
                <a:cs typeface="Microsoft Sans Serif"/>
              </a:rPr>
              <a:t>R</a:t>
            </a:r>
            <a:r>
              <a:rPr sz="2000" spc="-330" dirty="0">
                <a:solidFill>
                  <a:srgbClr val="0B5484"/>
                </a:solidFill>
                <a:latin typeface="Microsoft Sans Serif"/>
                <a:cs typeface="Microsoft Sans Serif"/>
              </a:rPr>
              <a:t>A</a:t>
            </a:r>
            <a:r>
              <a:rPr sz="2000" spc="-20" dirty="0">
                <a:solidFill>
                  <a:srgbClr val="0B5484"/>
                </a:solidFill>
                <a:latin typeface="Microsoft Sans Serif"/>
                <a:cs typeface="Microsoft Sans Serif"/>
              </a:rPr>
              <a:t>G</a:t>
            </a:r>
            <a:r>
              <a:rPr sz="2000" spc="-459" dirty="0">
                <a:solidFill>
                  <a:srgbClr val="0B5484"/>
                </a:solidFill>
                <a:latin typeface="Microsoft Sans Serif"/>
                <a:cs typeface="Microsoft Sans Serif"/>
              </a:rPr>
              <a:t>E</a:t>
            </a:r>
            <a:endParaRPr sz="2000">
              <a:latin typeface="Microsoft Sans Serif"/>
              <a:cs typeface="Microsoft Sans Serif"/>
            </a:endParaRPr>
          </a:p>
          <a:p>
            <a:pPr marL="241300" marR="352425" indent="-228600">
              <a:lnSpc>
                <a:spcPct val="121000"/>
              </a:lnSpc>
              <a:spcBef>
                <a:spcPts val="980"/>
              </a:spcBef>
              <a:buClr>
                <a:srgbClr val="2FA3EE"/>
              </a:buClr>
              <a:buFont typeface="Arial MT"/>
              <a:buChar char="•"/>
              <a:tabLst>
                <a:tab pos="240665" algn="l"/>
                <a:tab pos="241300" algn="l"/>
              </a:tabLst>
            </a:pPr>
            <a:r>
              <a:rPr sz="2000" b="1" spc="-114" dirty="0">
                <a:solidFill>
                  <a:srgbClr val="0B5484"/>
                </a:solidFill>
                <a:latin typeface="Trebuchet MS"/>
                <a:cs typeface="Trebuchet MS"/>
              </a:rPr>
              <a:t>OUTDATED</a:t>
            </a:r>
            <a:r>
              <a:rPr sz="2000" b="1" spc="-55" dirty="0">
                <a:solidFill>
                  <a:srgbClr val="0B5484"/>
                </a:solidFill>
                <a:latin typeface="Trebuchet MS"/>
                <a:cs typeface="Trebuchet MS"/>
              </a:rPr>
              <a:t> </a:t>
            </a:r>
            <a:r>
              <a:rPr sz="2000" b="1" spc="-125" dirty="0">
                <a:solidFill>
                  <a:srgbClr val="0B5484"/>
                </a:solidFill>
                <a:latin typeface="Trebuchet MS"/>
                <a:cs typeface="Trebuchet MS"/>
              </a:rPr>
              <a:t>SOFTWARE:</a:t>
            </a:r>
            <a:r>
              <a:rPr sz="2000" b="1" spc="-55" dirty="0">
                <a:solidFill>
                  <a:srgbClr val="0B5484"/>
                </a:solidFill>
                <a:latin typeface="Trebuchet MS"/>
                <a:cs typeface="Trebuchet MS"/>
              </a:rPr>
              <a:t> </a:t>
            </a:r>
            <a:r>
              <a:rPr sz="2000" spc="-265" dirty="0">
                <a:solidFill>
                  <a:srgbClr val="0B5484"/>
                </a:solidFill>
                <a:latin typeface="Microsoft Sans Serif"/>
                <a:cs typeface="Microsoft Sans Serif"/>
              </a:rPr>
              <a:t>SOFTWARE</a:t>
            </a:r>
            <a:r>
              <a:rPr sz="2000" spc="-235" dirty="0">
                <a:solidFill>
                  <a:srgbClr val="0B5484"/>
                </a:solidFill>
                <a:latin typeface="Microsoft Sans Serif"/>
                <a:cs typeface="Microsoft Sans Serif"/>
              </a:rPr>
              <a:t> </a:t>
            </a:r>
            <a:r>
              <a:rPr sz="2000" spc="-225" dirty="0">
                <a:solidFill>
                  <a:srgbClr val="0B5484"/>
                </a:solidFill>
                <a:latin typeface="Microsoft Sans Serif"/>
                <a:cs typeface="Microsoft Sans Serif"/>
              </a:rPr>
              <a:t>APPLICATIONS</a:t>
            </a:r>
            <a:r>
              <a:rPr sz="2000" spc="25" dirty="0">
                <a:solidFill>
                  <a:srgbClr val="0B5484"/>
                </a:solidFill>
                <a:latin typeface="Microsoft Sans Serif"/>
                <a:cs typeface="Microsoft Sans Serif"/>
              </a:rPr>
              <a:t> </a:t>
            </a:r>
            <a:r>
              <a:rPr sz="2000" spc="-265" dirty="0">
                <a:solidFill>
                  <a:srgbClr val="0B5484"/>
                </a:solidFill>
                <a:latin typeface="Microsoft Sans Serif"/>
                <a:cs typeface="Microsoft Sans Serif"/>
              </a:rPr>
              <a:t>MUST</a:t>
            </a:r>
            <a:r>
              <a:rPr sz="2000" spc="-235" dirty="0">
                <a:solidFill>
                  <a:srgbClr val="0B5484"/>
                </a:solidFill>
                <a:latin typeface="Microsoft Sans Serif"/>
                <a:cs typeface="Microsoft Sans Serif"/>
              </a:rPr>
              <a:t> </a:t>
            </a:r>
            <a:r>
              <a:rPr sz="2000" spc="-280" dirty="0">
                <a:solidFill>
                  <a:srgbClr val="0B5484"/>
                </a:solidFill>
                <a:latin typeface="Microsoft Sans Serif"/>
                <a:cs typeface="Microsoft Sans Serif"/>
              </a:rPr>
              <a:t>HAVE</a:t>
            </a:r>
            <a:r>
              <a:rPr sz="2000" spc="-220" dirty="0">
                <a:solidFill>
                  <a:srgbClr val="0B5484"/>
                </a:solidFill>
                <a:latin typeface="Microsoft Sans Serif"/>
                <a:cs typeface="Microsoft Sans Serif"/>
              </a:rPr>
              <a:t> </a:t>
            </a:r>
            <a:r>
              <a:rPr sz="2000" spc="-305" dirty="0">
                <a:solidFill>
                  <a:srgbClr val="0B5484"/>
                </a:solidFill>
                <a:latin typeface="Microsoft Sans Serif"/>
                <a:cs typeface="Microsoft Sans Serif"/>
              </a:rPr>
              <a:t>SECURITY</a:t>
            </a:r>
            <a:r>
              <a:rPr sz="2000" spc="-195" dirty="0">
                <a:solidFill>
                  <a:srgbClr val="0B5484"/>
                </a:solidFill>
                <a:latin typeface="Microsoft Sans Serif"/>
                <a:cs typeface="Microsoft Sans Serif"/>
              </a:rPr>
              <a:t> </a:t>
            </a:r>
            <a:r>
              <a:rPr sz="2000" spc="-345" dirty="0">
                <a:solidFill>
                  <a:srgbClr val="0B5484"/>
                </a:solidFill>
                <a:latin typeface="Microsoft Sans Serif"/>
                <a:cs typeface="Microsoft Sans Serif"/>
              </a:rPr>
              <a:t>PATCHES</a:t>
            </a:r>
            <a:r>
              <a:rPr sz="2000" spc="-155" dirty="0">
                <a:solidFill>
                  <a:srgbClr val="0B5484"/>
                </a:solidFill>
                <a:latin typeface="Microsoft Sans Serif"/>
                <a:cs typeface="Microsoft Sans Serif"/>
              </a:rPr>
              <a:t> </a:t>
            </a:r>
            <a:r>
              <a:rPr sz="2000" spc="-280" dirty="0">
                <a:solidFill>
                  <a:srgbClr val="0B5484"/>
                </a:solidFill>
                <a:latin typeface="Microsoft Sans Serif"/>
                <a:cs typeface="Microsoft Sans Serif"/>
              </a:rPr>
              <a:t>APPLIED </a:t>
            </a:r>
            <a:r>
              <a:rPr sz="2000" spc="-520" dirty="0">
                <a:solidFill>
                  <a:srgbClr val="0B5484"/>
                </a:solidFill>
                <a:latin typeface="Microsoft Sans Serif"/>
                <a:cs typeface="Microsoft Sans Serif"/>
              </a:rPr>
              <a:t> </a:t>
            </a:r>
            <a:r>
              <a:rPr sz="2000" spc="-305" dirty="0">
                <a:solidFill>
                  <a:srgbClr val="0B5484"/>
                </a:solidFill>
                <a:latin typeface="Microsoft Sans Serif"/>
                <a:cs typeface="Microsoft Sans Serif"/>
              </a:rPr>
              <a:t>REGULARLY</a:t>
            </a:r>
            <a:r>
              <a:rPr sz="2000" spc="-210"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0" dirty="0">
                <a:solidFill>
                  <a:srgbClr val="0B5484"/>
                </a:solidFill>
                <a:latin typeface="Microsoft Sans Serif"/>
                <a:cs typeface="Microsoft Sans Serif"/>
              </a:rPr>
              <a:t> </a:t>
            </a:r>
            <a:r>
              <a:rPr sz="2000" spc="-330" dirty="0">
                <a:solidFill>
                  <a:srgbClr val="0B5484"/>
                </a:solidFill>
                <a:latin typeface="Microsoft Sans Serif"/>
                <a:cs typeface="Microsoft Sans Serif"/>
              </a:rPr>
              <a:t>PREVENT</a:t>
            </a:r>
            <a:r>
              <a:rPr sz="2000" spc="-185" dirty="0">
                <a:solidFill>
                  <a:srgbClr val="0B5484"/>
                </a:solidFill>
                <a:latin typeface="Microsoft Sans Serif"/>
                <a:cs typeface="Microsoft Sans Serif"/>
              </a:rPr>
              <a:t> </a:t>
            </a:r>
            <a:r>
              <a:rPr sz="2000" spc="-85" dirty="0">
                <a:solidFill>
                  <a:srgbClr val="0B5484"/>
                </a:solidFill>
                <a:latin typeface="Microsoft Sans Serif"/>
                <a:cs typeface="Microsoft Sans Serif"/>
              </a:rPr>
              <a:t>KNOWN</a:t>
            </a:r>
            <a:r>
              <a:rPr sz="2000" spc="20" dirty="0">
                <a:solidFill>
                  <a:srgbClr val="0B5484"/>
                </a:solidFill>
                <a:latin typeface="Microsoft Sans Serif"/>
                <a:cs typeface="Microsoft Sans Serif"/>
              </a:rPr>
              <a:t> </a:t>
            </a:r>
            <a:r>
              <a:rPr sz="2000" spc="-265" dirty="0">
                <a:solidFill>
                  <a:srgbClr val="0B5484"/>
                </a:solidFill>
                <a:latin typeface="Microsoft Sans Serif"/>
                <a:cs typeface="Microsoft Sans Serif"/>
              </a:rPr>
              <a:t>VULNERABILITIES.</a:t>
            </a:r>
            <a:endParaRPr sz="2000">
              <a:latin typeface="Microsoft Sans Serif"/>
              <a:cs typeface="Microsoft Sans Serif"/>
            </a:endParaRPr>
          </a:p>
          <a:p>
            <a:pPr marL="241300" marR="5080" indent="-228600">
              <a:lnSpc>
                <a:spcPct val="121000"/>
              </a:lnSpc>
              <a:spcBef>
                <a:spcPts val="1010"/>
              </a:spcBef>
              <a:buClr>
                <a:srgbClr val="2FA3EE"/>
              </a:buClr>
              <a:buFont typeface="Arial MT"/>
              <a:buChar char="•"/>
              <a:tabLst>
                <a:tab pos="240665" algn="l"/>
                <a:tab pos="241300" algn="l"/>
              </a:tabLst>
            </a:pPr>
            <a:r>
              <a:rPr sz="2000" b="1" spc="-70" dirty="0">
                <a:solidFill>
                  <a:srgbClr val="0B5484"/>
                </a:solidFill>
                <a:latin typeface="Trebuchet MS"/>
                <a:cs typeface="Trebuchet MS"/>
              </a:rPr>
              <a:t>OLD</a:t>
            </a:r>
            <a:r>
              <a:rPr sz="2000" b="1" spc="-60" dirty="0">
                <a:solidFill>
                  <a:srgbClr val="0B5484"/>
                </a:solidFill>
                <a:latin typeface="Trebuchet MS"/>
                <a:cs typeface="Trebuchet MS"/>
              </a:rPr>
              <a:t> </a:t>
            </a:r>
            <a:r>
              <a:rPr sz="2000" b="1" spc="-105" dirty="0">
                <a:solidFill>
                  <a:srgbClr val="0B5484"/>
                </a:solidFill>
                <a:latin typeface="Trebuchet MS"/>
                <a:cs typeface="Trebuchet MS"/>
              </a:rPr>
              <a:t>SECURITY</a:t>
            </a:r>
            <a:r>
              <a:rPr sz="2000" b="1" spc="-65" dirty="0">
                <a:solidFill>
                  <a:srgbClr val="0B5484"/>
                </a:solidFill>
                <a:latin typeface="Trebuchet MS"/>
                <a:cs typeface="Trebuchet MS"/>
              </a:rPr>
              <a:t> </a:t>
            </a:r>
            <a:r>
              <a:rPr sz="2000" b="1" spc="-125" dirty="0">
                <a:solidFill>
                  <a:srgbClr val="0B5484"/>
                </a:solidFill>
                <a:latin typeface="Trebuchet MS"/>
                <a:cs typeface="Trebuchet MS"/>
              </a:rPr>
              <a:t>SOFTWARE:</a:t>
            </a:r>
            <a:r>
              <a:rPr sz="2000" b="1" spc="-55" dirty="0">
                <a:solidFill>
                  <a:srgbClr val="0B5484"/>
                </a:solidFill>
                <a:latin typeface="Trebuchet MS"/>
                <a:cs typeface="Trebuchet MS"/>
              </a:rPr>
              <a:t> </a:t>
            </a:r>
            <a:r>
              <a:rPr sz="2000" spc="-220" dirty="0">
                <a:solidFill>
                  <a:srgbClr val="0B5484"/>
                </a:solidFill>
                <a:latin typeface="Microsoft Sans Serif"/>
                <a:cs typeface="Microsoft Sans Serif"/>
              </a:rPr>
              <a:t>ANTIVIRUS</a:t>
            </a:r>
            <a:r>
              <a:rPr sz="2000" spc="20" dirty="0">
                <a:solidFill>
                  <a:srgbClr val="0B5484"/>
                </a:solidFill>
                <a:latin typeface="Microsoft Sans Serif"/>
                <a:cs typeface="Microsoft Sans Serif"/>
              </a:rPr>
              <a:t> </a:t>
            </a:r>
            <a:r>
              <a:rPr sz="2000" spc="-265" dirty="0">
                <a:solidFill>
                  <a:srgbClr val="0B5484"/>
                </a:solidFill>
                <a:latin typeface="Microsoft Sans Serif"/>
                <a:cs typeface="Microsoft Sans Serif"/>
              </a:rPr>
              <a:t>SOFTWARE</a:t>
            </a:r>
            <a:r>
              <a:rPr sz="2000" spc="-235" dirty="0">
                <a:solidFill>
                  <a:srgbClr val="0B5484"/>
                </a:solidFill>
                <a:latin typeface="Microsoft Sans Serif"/>
                <a:cs typeface="Microsoft Sans Serif"/>
              </a:rPr>
              <a:t> </a:t>
            </a:r>
            <a:r>
              <a:rPr sz="2000" spc="-160" dirty="0">
                <a:solidFill>
                  <a:srgbClr val="0B5484"/>
                </a:solidFill>
                <a:latin typeface="Microsoft Sans Serif"/>
                <a:cs typeface="Microsoft Sans Serif"/>
              </a:rPr>
              <a:t>AND</a:t>
            </a:r>
            <a:r>
              <a:rPr sz="2000" spc="25" dirty="0">
                <a:solidFill>
                  <a:srgbClr val="0B5484"/>
                </a:solidFill>
                <a:latin typeface="Microsoft Sans Serif"/>
                <a:cs typeface="Microsoft Sans Serif"/>
              </a:rPr>
              <a:t> </a:t>
            </a:r>
            <a:r>
              <a:rPr sz="2000" spc="-315" dirty="0">
                <a:solidFill>
                  <a:srgbClr val="0B5484"/>
                </a:solidFill>
                <a:latin typeface="Microsoft Sans Serif"/>
                <a:cs typeface="Microsoft Sans Serif"/>
              </a:rPr>
              <a:t>OTHER</a:t>
            </a:r>
            <a:r>
              <a:rPr sz="2000" spc="-190" dirty="0">
                <a:solidFill>
                  <a:srgbClr val="0B5484"/>
                </a:solidFill>
                <a:latin typeface="Microsoft Sans Serif"/>
                <a:cs typeface="Microsoft Sans Serif"/>
              </a:rPr>
              <a:t> </a:t>
            </a:r>
            <a:r>
              <a:rPr sz="2000" spc="-305" dirty="0">
                <a:solidFill>
                  <a:srgbClr val="0B5484"/>
                </a:solidFill>
                <a:latin typeface="Microsoft Sans Serif"/>
                <a:cs typeface="Microsoft Sans Serif"/>
              </a:rPr>
              <a:t>SECURITY</a:t>
            </a:r>
            <a:r>
              <a:rPr sz="2000" spc="-200" dirty="0">
                <a:solidFill>
                  <a:srgbClr val="0B5484"/>
                </a:solidFill>
                <a:latin typeface="Microsoft Sans Serif"/>
                <a:cs typeface="Microsoft Sans Serif"/>
              </a:rPr>
              <a:t> </a:t>
            </a:r>
            <a:r>
              <a:rPr sz="2000" spc="-265" dirty="0">
                <a:solidFill>
                  <a:srgbClr val="0B5484"/>
                </a:solidFill>
                <a:latin typeface="Microsoft Sans Serif"/>
                <a:cs typeface="Microsoft Sans Serif"/>
              </a:rPr>
              <a:t>SOFTWARE</a:t>
            </a:r>
            <a:r>
              <a:rPr sz="2000" spc="-240" dirty="0">
                <a:solidFill>
                  <a:srgbClr val="0B5484"/>
                </a:solidFill>
                <a:latin typeface="Microsoft Sans Serif"/>
                <a:cs typeface="Microsoft Sans Serif"/>
              </a:rPr>
              <a:t> </a:t>
            </a:r>
            <a:r>
              <a:rPr sz="2000" spc="-265" dirty="0">
                <a:solidFill>
                  <a:srgbClr val="0B5484"/>
                </a:solidFill>
                <a:latin typeface="Microsoft Sans Serif"/>
                <a:cs typeface="Microsoft Sans Serif"/>
              </a:rPr>
              <a:t>MUST</a:t>
            </a:r>
            <a:r>
              <a:rPr sz="2000" spc="-240" dirty="0">
                <a:solidFill>
                  <a:srgbClr val="0B5484"/>
                </a:solidFill>
                <a:latin typeface="Microsoft Sans Serif"/>
                <a:cs typeface="Microsoft Sans Serif"/>
              </a:rPr>
              <a:t> </a:t>
            </a:r>
            <a:r>
              <a:rPr sz="2000" spc="-400" dirty="0">
                <a:solidFill>
                  <a:srgbClr val="0B5484"/>
                </a:solidFill>
                <a:latin typeface="Microsoft Sans Serif"/>
                <a:cs typeface="Microsoft Sans Serif"/>
              </a:rPr>
              <a:t>BE </a:t>
            </a:r>
            <a:r>
              <a:rPr sz="2000" spc="-395" dirty="0">
                <a:solidFill>
                  <a:srgbClr val="0B5484"/>
                </a:solidFill>
                <a:latin typeface="Microsoft Sans Serif"/>
                <a:cs typeface="Microsoft Sans Serif"/>
              </a:rPr>
              <a:t> </a:t>
            </a:r>
            <a:r>
              <a:rPr sz="2000" spc="-345" dirty="0">
                <a:solidFill>
                  <a:srgbClr val="0B5484"/>
                </a:solidFill>
                <a:latin typeface="Microsoft Sans Serif"/>
                <a:cs typeface="Microsoft Sans Serif"/>
              </a:rPr>
              <a:t>KEPT</a:t>
            </a:r>
            <a:r>
              <a:rPr sz="2000" spc="-165" dirty="0">
                <a:solidFill>
                  <a:srgbClr val="0B5484"/>
                </a:solidFill>
                <a:latin typeface="Microsoft Sans Serif"/>
                <a:cs typeface="Microsoft Sans Serif"/>
              </a:rPr>
              <a:t> </a:t>
            </a:r>
            <a:r>
              <a:rPr sz="2000" spc="-290" dirty="0">
                <a:solidFill>
                  <a:srgbClr val="0B5484"/>
                </a:solidFill>
                <a:latin typeface="Microsoft Sans Serif"/>
                <a:cs typeface="Microsoft Sans Serif"/>
              </a:rPr>
              <a:t>UP</a:t>
            </a:r>
            <a:r>
              <a:rPr sz="2000" spc="-220"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0" dirty="0">
                <a:solidFill>
                  <a:srgbClr val="0B5484"/>
                </a:solidFill>
                <a:latin typeface="Microsoft Sans Serif"/>
                <a:cs typeface="Microsoft Sans Serif"/>
              </a:rPr>
              <a:t> </a:t>
            </a:r>
            <a:r>
              <a:rPr sz="2000" spc="-330" dirty="0">
                <a:solidFill>
                  <a:srgbClr val="0B5484"/>
                </a:solidFill>
                <a:latin typeface="Microsoft Sans Serif"/>
                <a:cs typeface="Microsoft Sans Serif"/>
              </a:rPr>
              <a:t>DATE</a:t>
            </a:r>
            <a:r>
              <a:rPr sz="2000" spc="-180"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0" dirty="0">
                <a:solidFill>
                  <a:srgbClr val="0B5484"/>
                </a:solidFill>
                <a:latin typeface="Microsoft Sans Serif"/>
                <a:cs typeface="Microsoft Sans Serif"/>
              </a:rPr>
              <a:t> </a:t>
            </a:r>
            <a:r>
              <a:rPr sz="2000" spc="-375" dirty="0">
                <a:solidFill>
                  <a:srgbClr val="0B5484"/>
                </a:solidFill>
                <a:latin typeface="Microsoft Sans Serif"/>
                <a:cs typeface="Microsoft Sans Serif"/>
              </a:rPr>
              <a:t>KEEP</a:t>
            </a:r>
            <a:r>
              <a:rPr sz="2000" spc="-295" dirty="0">
                <a:solidFill>
                  <a:srgbClr val="0B5484"/>
                </a:solidFill>
                <a:latin typeface="Microsoft Sans Serif"/>
                <a:cs typeface="Microsoft Sans Serif"/>
              </a:rPr>
              <a:t> </a:t>
            </a:r>
            <a:r>
              <a:rPr sz="2000" spc="-350" dirty="0">
                <a:solidFill>
                  <a:srgbClr val="0B5484"/>
                </a:solidFill>
                <a:latin typeface="Microsoft Sans Serif"/>
                <a:cs typeface="Microsoft Sans Serif"/>
              </a:rPr>
              <a:t>PACE</a:t>
            </a:r>
            <a:r>
              <a:rPr sz="2000" spc="-345" dirty="0">
                <a:solidFill>
                  <a:srgbClr val="0B5484"/>
                </a:solidFill>
                <a:latin typeface="Microsoft Sans Serif"/>
                <a:cs typeface="Microsoft Sans Serif"/>
              </a:rPr>
              <a:t> </a:t>
            </a:r>
            <a:r>
              <a:rPr sz="2000" spc="-150" dirty="0">
                <a:solidFill>
                  <a:srgbClr val="0B5484"/>
                </a:solidFill>
                <a:latin typeface="Microsoft Sans Serif"/>
                <a:cs typeface="Microsoft Sans Serif"/>
              </a:rPr>
              <a:t>WITH</a:t>
            </a:r>
            <a:r>
              <a:rPr sz="2000" spc="20"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5" dirty="0">
                <a:solidFill>
                  <a:srgbClr val="0B5484"/>
                </a:solidFill>
                <a:latin typeface="Microsoft Sans Serif"/>
                <a:cs typeface="Microsoft Sans Serif"/>
              </a:rPr>
              <a:t> </a:t>
            </a:r>
            <a:r>
              <a:rPr sz="2000" spc="-195" dirty="0">
                <a:solidFill>
                  <a:srgbClr val="0B5484"/>
                </a:solidFill>
                <a:latin typeface="Microsoft Sans Serif"/>
                <a:cs typeface="Microsoft Sans Serif"/>
              </a:rPr>
              <a:t>EVER-CHANGING</a:t>
            </a:r>
            <a:r>
              <a:rPr sz="2000" spc="15" dirty="0">
                <a:solidFill>
                  <a:srgbClr val="0B5484"/>
                </a:solidFill>
                <a:latin typeface="Microsoft Sans Serif"/>
                <a:cs typeface="Microsoft Sans Serif"/>
              </a:rPr>
              <a:t> </a:t>
            </a:r>
            <a:r>
              <a:rPr sz="2000" spc="-345" dirty="0">
                <a:solidFill>
                  <a:srgbClr val="0B5484"/>
                </a:solidFill>
                <a:latin typeface="Microsoft Sans Serif"/>
                <a:cs typeface="Microsoft Sans Serif"/>
              </a:rPr>
              <a:t>THREAT</a:t>
            </a:r>
            <a:r>
              <a:rPr sz="2000" spc="-165" dirty="0">
                <a:solidFill>
                  <a:srgbClr val="0B5484"/>
                </a:solidFill>
                <a:latin typeface="Microsoft Sans Serif"/>
                <a:cs typeface="Microsoft Sans Serif"/>
              </a:rPr>
              <a:t> </a:t>
            </a:r>
            <a:r>
              <a:rPr sz="2000" spc="-245" dirty="0">
                <a:solidFill>
                  <a:srgbClr val="0B5484"/>
                </a:solidFill>
                <a:latin typeface="Microsoft Sans Serif"/>
                <a:cs typeface="Microsoft Sans Serif"/>
              </a:rPr>
              <a:t>LANDSCAPE.</a:t>
            </a:r>
            <a:endParaRPr sz="2000">
              <a:latin typeface="Microsoft Sans Serif"/>
              <a:cs typeface="Microsoft Sans Serif"/>
            </a:endParaRPr>
          </a:p>
          <a:p>
            <a:pPr marL="241300" indent="-228600">
              <a:lnSpc>
                <a:spcPct val="100000"/>
              </a:lnSpc>
              <a:spcBef>
                <a:spcPts val="1390"/>
              </a:spcBef>
              <a:buClr>
                <a:srgbClr val="2FA3EE"/>
              </a:buClr>
              <a:buFont typeface="Arial MT"/>
              <a:buChar char="•"/>
              <a:tabLst>
                <a:tab pos="240665" algn="l"/>
                <a:tab pos="241300" algn="l"/>
              </a:tabLst>
            </a:pPr>
            <a:r>
              <a:rPr sz="2000" b="1" spc="-30" dirty="0">
                <a:solidFill>
                  <a:srgbClr val="0B5484"/>
                </a:solidFill>
                <a:latin typeface="Trebuchet MS"/>
                <a:cs typeface="Trebuchet MS"/>
              </a:rPr>
              <a:t>BAD</a:t>
            </a:r>
            <a:r>
              <a:rPr sz="2000" b="1" spc="-65" dirty="0">
                <a:solidFill>
                  <a:srgbClr val="0B5484"/>
                </a:solidFill>
                <a:latin typeface="Trebuchet MS"/>
                <a:cs typeface="Trebuchet MS"/>
              </a:rPr>
              <a:t> </a:t>
            </a:r>
            <a:r>
              <a:rPr sz="2000" b="1" spc="-90" dirty="0">
                <a:solidFill>
                  <a:srgbClr val="0B5484"/>
                </a:solidFill>
                <a:latin typeface="Trebuchet MS"/>
                <a:cs typeface="Trebuchet MS"/>
              </a:rPr>
              <a:t>HABITS</a:t>
            </a:r>
            <a:r>
              <a:rPr sz="2000" spc="-9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250" dirty="0">
                <a:solidFill>
                  <a:srgbClr val="0B5484"/>
                </a:solidFill>
                <a:latin typeface="Microsoft Sans Serif"/>
                <a:cs typeface="Microsoft Sans Serif"/>
              </a:rPr>
              <a:t>SETTING</a:t>
            </a:r>
            <a:r>
              <a:rPr sz="2000" spc="10" dirty="0">
                <a:solidFill>
                  <a:srgbClr val="0B5484"/>
                </a:solidFill>
                <a:latin typeface="Microsoft Sans Serif"/>
                <a:cs typeface="Microsoft Sans Serif"/>
              </a:rPr>
              <a:t> </a:t>
            </a:r>
            <a:r>
              <a:rPr sz="2000" spc="-180" dirty="0">
                <a:solidFill>
                  <a:srgbClr val="0B5484"/>
                </a:solidFill>
                <a:latin typeface="Microsoft Sans Serif"/>
                <a:cs typeface="Microsoft Sans Serif"/>
              </a:rPr>
              <a:t>WEAK</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PASSWORD,</a:t>
            </a:r>
            <a:r>
              <a:rPr sz="2000" spc="15" dirty="0">
                <a:solidFill>
                  <a:srgbClr val="0B5484"/>
                </a:solidFill>
                <a:latin typeface="Microsoft Sans Serif"/>
                <a:cs typeface="Microsoft Sans Serif"/>
              </a:rPr>
              <a:t> </a:t>
            </a:r>
            <a:r>
              <a:rPr sz="2000" spc="-225" dirty="0">
                <a:solidFill>
                  <a:srgbClr val="0B5484"/>
                </a:solidFill>
                <a:latin typeface="Microsoft Sans Serif"/>
                <a:cs typeface="Microsoft Sans Serif"/>
              </a:rPr>
              <a:t>CONVENIENCE</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OVER</a:t>
            </a:r>
            <a:r>
              <a:rPr sz="2000" spc="-235" dirty="0">
                <a:solidFill>
                  <a:srgbClr val="0B5484"/>
                </a:solidFill>
                <a:latin typeface="Microsoft Sans Serif"/>
                <a:cs typeface="Microsoft Sans Serif"/>
              </a:rPr>
              <a:t> </a:t>
            </a:r>
            <a:r>
              <a:rPr sz="2000" spc="-305" dirty="0">
                <a:solidFill>
                  <a:srgbClr val="0B5484"/>
                </a:solidFill>
                <a:latin typeface="Microsoft Sans Serif"/>
                <a:cs typeface="Microsoft Sans Serif"/>
              </a:rPr>
              <a:t>SECURITY</a:t>
            </a:r>
            <a:endParaRPr sz="2000">
              <a:latin typeface="Microsoft Sans Serif"/>
              <a:cs typeface="Microsoft Sans Serif"/>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93548" y="723900"/>
            <a:ext cx="6205220" cy="513080"/>
          </a:xfrm>
          <a:prstGeom prst="rect">
            <a:avLst/>
          </a:prstGeom>
        </p:spPr>
        <p:txBody>
          <a:bodyPr vert="horz" wrap="square" lIns="0" tIns="12700" rIns="0" bIns="0" rtlCol="0">
            <a:spAutoFit/>
          </a:bodyPr>
          <a:lstStyle/>
          <a:p>
            <a:pPr marL="12700">
              <a:lnSpc>
                <a:spcPct val="100000"/>
              </a:lnSpc>
              <a:spcBef>
                <a:spcPts val="100"/>
              </a:spcBef>
            </a:pPr>
            <a:r>
              <a:rPr sz="3200" spc="-100" dirty="0">
                <a:solidFill>
                  <a:srgbClr val="3F6BB4"/>
                </a:solidFill>
              </a:rPr>
              <a:t>WH</a:t>
            </a:r>
            <a:r>
              <a:rPr sz="3200" spc="-360" dirty="0">
                <a:solidFill>
                  <a:srgbClr val="3F6BB4"/>
                </a:solidFill>
              </a:rPr>
              <a:t>A</a:t>
            </a:r>
            <a:r>
              <a:rPr sz="3200" spc="-555" dirty="0">
                <a:solidFill>
                  <a:srgbClr val="3F6BB4"/>
                </a:solidFill>
              </a:rPr>
              <a:t>T</a:t>
            </a:r>
            <a:r>
              <a:rPr sz="3200" spc="35" dirty="0">
                <a:solidFill>
                  <a:srgbClr val="3F6BB4"/>
                </a:solidFill>
              </a:rPr>
              <a:t> </a:t>
            </a:r>
            <a:r>
              <a:rPr sz="3200" spc="-280" dirty="0">
                <a:solidFill>
                  <a:srgbClr val="3F6BB4"/>
                </a:solidFill>
              </a:rPr>
              <a:t>WE</a:t>
            </a:r>
            <a:r>
              <a:rPr sz="3200" spc="35" dirty="0">
                <a:solidFill>
                  <a:srgbClr val="3F6BB4"/>
                </a:solidFill>
              </a:rPr>
              <a:t> </a:t>
            </a:r>
            <a:r>
              <a:rPr sz="3200" spc="-204" dirty="0">
                <a:solidFill>
                  <a:srgbClr val="3F6BB4"/>
                </a:solidFill>
              </a:rPr>
              <a:t>M</a:t>
            </a:r>
            <a:r>
              <a:rPr sz="3200" spc="-740" dirty="0">
                <a:solidFill>
                  <a:srgbClr val="3F6BB4"/>
                </a:solidFill>
              </a:rPr>
              <a:t>E</a:t>
            </a:r>
            <a:r>
              <a:rPr sz="3200" spc="-204" dirty="0">
                <a:solidFill>
                  <a:srgbClr val="3F6BB4"/>
                </a:solidFill>
              </a:rPr>
              <a:t>A</a:t>
            </a:r>
            <a:r>
              <a:rPr sz="3200" spc="-180" dirty="0">
                <a:solidFill>
                  <a:srgbClr val="3F6BB4"/>
                </a:solidFill>
              </a:rPr>
              <a:t>N</a:t>
            </a:r>
            <a:r>
              <a:rPr sz="3200" spc="40" dirty="0">
                <a:solidFill>
                  <a:srgbClr val="3F6BB4"/>
                </a:solidFill>
              </a:rPr>
              <a:t> </a:t>
            </a:r>
            <a:r>
              <a:rPr sz="3200" spc="-455" dirty="0">
                <a:solidFill>
                  <a:srgbClr val="3F6BB4"/>
                </a:solidFill>
              </a:rPr>
              <a:t>BY</a:t>
            </a:r>
            <a:r>
              <a:rPr sz="3200" spc="30" dirty="0">
                <a:solidFill>
                  <a:srgbClr val="3F6BB4"/>
                </a:solidFill>
              </a:rPr>
              <a:t> </a:t>
            </a:r>
            <a:r>
              <a:rPr sz="3200" spc="-380" dirty="0">
                <a:solidFill>
                  <a:srgbClr val="3F6BB4"/>
                </a:solidFill>
              </a:rPr>
              <a:t>C</a:t>
            </a:r>
            <a:r>
              <a:rPr sz="3200" spc="-375" dirty="0">
                <a:solidFill>
                  <a:srgbClr val="3F6BB4"/>
                </a:solidFill>
              </a:rPr>
              <a:t>Y</a:t>
            </a:r>
            <a:r>
              <a:rPr sz="3200" spc="-635" dirty="0">
                <a:solidFill>
                  <a:srgbClr val="3F6BB4"/>
                </a:solidFill>
              </a:rPr>
              <a:t>B</a:t>
            </a:r>
            <a:r>
              <a:rPr sz="3200" spc="-640" dirty="0">
                <a:solidFill>
                  <a:srgbClr val="3F6BB4"/>
                </a:solidFill>
              </a:rPr>
              <a:t>E</a:t>
            </a:r>
            <a:r>
              <a:rPr sz="3200" spc="-715" dirty="0">
                <a:solidFill>
                  <a:srgbClr val="3F6BB4"/>
                </a:solidFill>
              </a:rPr>
              <a:t>R</a:t>
            </a:r>
            <a:r>
              <a:rPr sz="3200" spc="35" dirty="0">
                <a:solidFill>
                  <a:srgbClr val="3F6BB4"/>
                </a:solidFill>
              </a:rPr>
              <a:t> </a:t>
            </a:r>
            <a:r>
              <a:rPr sz="3200" spc="-380" dirty="0">
                <a:solidFill>
                  <a:srgbClr val="3F6BB4"/>
                </a:solidFill>
              </a:rPr>
              <a:t>H</a:t>
            </a:r>
            <a:r>
              <a:rPr sz="3200" spc="-470" dirty="0">
                <a:solidFill>
                  <a:srgbClr val="3F6BB4"/>
                </a:solidFill>
              </a:rPr>
              <a:t>Y</a:t>
            </a:r>
            <a:r>
              <a:rPr sz="3200" spc="-30" dirty="0">
                <a:solidFill>
                  <a:srgbClr val="3F6BB4"/>
                </a:solidFill>
              </a:rPr>
              <a:t>G</a:t>
            </a:r>
            <a:r>
              <a:rPr sz="3200" spc="-195" dirty="0">
                <a:solidFill>
                  <a:srgbClr val="3F6BB4"/>
                </a:solidFill>
              </a:rPr>
              <a:t>I</a:t>
            </a:r>
            <a:r>
              <a:rPr sz="3200" spc="-740" dirty="0">
                <a:solidFill>
                  <a:srgbClr val="3F6BB4"/>
                </a:solidFill>
              </a:rPr>
              <a:t>E</a:t>
            </a:r>
            <a:r>
              <a:rPr sz="3200" spc="-180" dirty="0">
                <a:solidFill>
                  <a:srgbClr val="3F6BB4"/>
                </a:solidFill>
              </a:rPr>
              <a:t>N</a:t>
            </a:r>
            <a:r>
              <a:rPr sz="3200" spc="-735" dirty="0">
                <a:solidFill>
                  <a:srgbClr val="3F6BB4"/>
                </a:solidFill>
              </a:rPr>
              <a:t>E</a:t>
            </a:r>
            <a:endParaRPr sz="3200"/>
          </a:p>
        </p:txBody>
      </p:sp>
      <p:sp>
        <p:nvSpPr>
          <p:cNvPr id="3" name="object 3"/>
          <p:cNvSpPr txBox="1"/>
          <p:nvPr/>
        </p:nvSpPr>
        <p:spPr>
          <a:xfrm>
            <a:off x="992514" y="2244852"/>
            <a:ext cx="10166350" cy="2948940"/>
          </a:xfrm>
          <a:prstGeom prst="rect">
            <a:avLst/>
          </a:prstGeom>
        </p:spPr>
        <p:txBody>
          <a:bodyPr vert="horz" wrap="square" lIns="0" tIns="192405" rIns="0" bIns="0" rtlCol="0">
            <a:spAutoFit/>
          </a:bodyPr>
          <a:lstStyle/>
          <a:p>
            <a:pPr marL="241300" indent="-228600">
              <a:lnSpc>
                <a:spcPct val="100000"/>
              </a:lnSpc>
              <a:spcBef>
                <a:spcPts val="1515"/>
              </a:spcBef>
              <a:buClr>
                <a:srgbClr val="2FA3EE"/>
              </a:buClr>
              <a:buFont typeface="Arial MT"/>
              <a:buChar char="•"/>
              <a:tabLst>
                <a:tab pos="240665" algn="l"/>
                <a:tab pos="241300" algn="l"/>
              </a:tabLst>
            </a:pPr>
            <a:r>
              <a:rPr sz="2000" spc="-65" dirty="0">
                <a:solidFill>
                  <a:srgbClr val="0B5484"/>
                </a:solidFill>
                <a:latin typeface="Microsoft Sans Serif"/>
                <a:cs typeface="Microsoft Sans Serif"/>
              </a:rPr>
              <a:t>NO</a:t>
            </a:r>
            <a:r>
              <a:rPr sz="2000" spc="10" dirty="0">
                <a:solidFill>
                  <a:srgbClr val="0B5484"/>
                </a:solidFill>
                <a:latin typeface="Microsoft Sans Serif"/>
                <a:cs typeface="Microsoft Sans Serif"/>
              </a:rPr>
              <a:t> </a:t>
            </a:r>
            <a:r>
              <a:rPr sz="2000" spc="-345" dirty="0">
                <a:solidFill>
                  <a:srgbClr val="0B5484"/>
                </a:solidFill>
                <a:latin typeface="Microsoft Sans Serif"/>
                <a:cs typeface="Microsoft Sans Serif"/>
              </a:rPr>
              <a:t>REAL</a:t>
            </a:r>
            <a:r>
              <a:rPr sz="2000" spc="-155" dirty="0">
                <a:solidFill>
                  <a:srgbClr val="0B5484"/>
                </a:solidFill>
                <a:latin typeface="Microsoft Sans Serif"/>
                <a:cs typeface="Microsoft Sans Serif"/>
              </a:rPr>
              <a:t> </a:t>
            </a:r>
            <a:r>
              <a:rPr sz="2000" spc="-245" dirty="0">
                <a:solidFill>
                  <a:srgbClr val="0B5484"/>
                </a:solidFill>
                <a:latin typeface="Microsoft Sans Serif"/>
                <a:cs typeface="Microsoft Sans Serif"/>
              </a:rPr>
              <a:t>CONSENSUS</a:t>
            </a:r>
            <a:r>
              <a:rPr sz="2000" spc="20" dirty="0">
                <a:solidFill>
                  <a:srgbClr val="0B5484"/>
                </a:solidFill>
                <a:latin typeface="Microsoft Sans Serif"/>
                <a:cs typeface="Microsoft Sans Serif"/>
              </a:rPr>
              <a:t> </a:t>
            </a:r>
            <a:r>
              <a:rPr sz="2000" spc="-65" dirty="0">
                <a:solidFill>
                  <a:srgbClr val="0B5484"/>
                </a:solidFill>
                <a:latin typeface="Microsoft Sans Serif"/>
                <a:cs typeface="Microsoft Sans Serif"/>
              </a:rPr>
              <a:t>ON</a:t>
            </a:r>
            <a:r>
              <a:rPr sz="2000" spc="25" dirty="0">
                <a:solidFill>
                  <a:srgbClr val="0B5484"/>
                </a:solidFill>
                <a:latin typeface="Microsoft Sans Serif"/>
                <a:cs typeface="Microsoft Sans Serif"/>
              </a:rPr>
              <a:t> </a:t>
            </a:r>
            <a:r>
              <a:rPr sz="2000" spc="-175" dirty="0">
                <a:solidFill>
                  <a:srgbClr val="0B5484"/>
                </a:solidFill>
                <a:latin typeface="Microsoft Sans Serif"/>
                <a:cs typeface="Microsoft Sans Serif"/>
              </a:rPr>
              <a:t>WHAT</a:t>
            </a:r>
            <a:r>
              <a:rPr sz="2000" spc="20" dirty="0">
                <a:solidFill>
                  <a:srgbClr val="0B5484"/>
                </a:solidFill>
                <a:latin typeface="Microsoft Sans Serif"/>
                <a:cs typeface="Microsoft Sans Serif"/>
              </a:rPr>
              <a:t> </a:t>
            </a:r>
            <a:r>
              <a:rPr sz="2000" spc="-345" dirty="0">
                <a:solidFill>
                  <a:srgbClr val="0B5484"/>
                </a:solidFill>
                <a:latin typeface="Microsoft Sans Serif"/>
                <a:cs typeface="Microsoft Sans Serif"/>
              </a:rPr>
              <a:t>CYBER</a:t>
            </a:r>
            <a:r>
              <a:rPr sz="2000" spc="20"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a:t>
            </a:r>
            <a:r>
              <a:rPr sz="2000" spc="20" dirty="0">
                <a:solidFill>
                  <a:srgbClr val="0B5484"/>
                </a:solidFill>
                <a:latin typeface="Microsoft Sans Serif"/>
                <a:cs typeface="Microsoft Sans Serif"/>
              </a:rPr>
              <a:t> </a:t>
            </a:r>
            <a:r>
              <a:rPr sz="2000" spc="-235" dirty="0">
                <a:solidFill>
                  <a:srgbClr val="0B5484"/>
                </a:solidFill>
                <a:latin typeface="Microsoft Sans Serif"/>
                <a:cs typeface="Microsoft Sans Serif"/>
              </a:rPr>
              <a:t>MEANS</a:t>
            </a:r>
            <a:r>
              <a:rPr sz="2000" spc="20" dirty="0">
                <a:solidFill>
                  <a:srgbClr val="0B5484"/>
                </a:solidFill>
                <a:latin typeface="Microsoft Sans Serif"/>
                <a:cs typeface="Microsoft Sans Serif"/>
              </a:rPr>
              <a:t> </a:t>
            </a:r>
            <a:r>
              <a:rPr sz="2000" spc="-235" dirty="0">
                <a:solidFill>
                  <a:srgbClr val="0B5484"/>
                </a:solidFill>
                <a:latin typeface="Microsoft Sans Serif"/>
                <a:cs typeface="Microsoft Sans Serif"/>
              </a:rPr>
              <a:t>OR</a:t>
            </a:r>
            <a:r>
              <a:rPr sz="2000" spc="15" dirty="0">
                <a:solidFill>
                  <a:srgbClr val="0B5484"/>
                </a:solidFill>
                <a:latin typeface="Microsoft Sans Serif"/>
                <a:cs typeface="Microsoft Sans Serif"/>
              </a:rPr>
              <a:t> </a:t>
            </a:r>
            <a:r>
              <a:rPr sz="2000" spc="-65" dirty="0">
                <a:solidFill>
                  <a:srgbClr val="0B5484"/>
                </a:solidFill>
                <a:latin typeface="Microsoft Sans Serif"/>
                <a:cs typeface="Microsoft Sans Serif"/>
              </a:rPr>
              <a:t>HOW</a:t>
            </a:r>
            <a:r>
              <a:rPr sz="2000" spc="20" dirty="0">
                <a:solidFill>
                  <a:srgbClr val="0B5484"/>
                </a:solidFill>
                <a:latin typeface="Microsoft Sans Serif"/>
                <a:cs typeface="Microsoft Sans Serif"/>
              </a:rPr>
              <a:t> </a:t>
            </a:r>
            <a:r>
              <a:rPr sz="2000" spc="-160" dirty="0">
                <a:solidFill>
                  <a:srgbClr val="0B5484"/>
                </a:solidFill>
                <a:latin typeface="Microsoft Sans Serif"/>
                <a:cs typeface="Microsoft Sans Serif"/>
              </a:rPr>
              <a:t>CAN</a:t>
            </a:r>
            <a:r>
              <a:rPr sz="2000" spc="25" dirty="0">
                <a:solidFill>
                  <a:srgbClr val="0B5484"/>
                </a:solidFill>
                <a:latin typeface="Microsoft Sans Serif"/>
                <a:cs typeface="Microsoft Sans Serif"/>
              </a:rPr>
              <a:t> </a:t>
            </a:r>
            <a:r>
              <a:rPr sz="2000" spc="-400" dirty="0">
                <a:solidFill>
                  <a:srgbClr val="0B5484"/>
                </a:solidFill>
                <a:latin typeface="Microsoft Sans Serif"/>
                <a:cs typeface="Microsoft Sans Serif"/>
              </a:rPr>
              <a:t>BE</a:t>
            </a:r>
            <a:r>
              <a:rPr sz="2000" spc="-240" dirty="0">
                <a:solidFill>
                  <a:srgbClr val="0B5484"/>
                </a:solidFill>
                <a:latin typeface="Microsoft Sans Serif"/>
                <a:cs typeface="Microsoft Sans Serif"/>
              </a:rPr>
              <a:t> </a:t>
            </a:r>
            <a:r>
              <a:rPr sz="2000" spc="-254" dirty="0">
                <a:solidFill>
                  <a:srgbClr val="0B5484"/>
                </a:solidFill>
                <a:latin typeface="Microsoft Sans Serif"/>
                <a:cs typeface="Microsoft Sans Serif"/>
              </a:rPr>
              <a:t>ACHIEVED.</a:t>
            </a:r>
            <a:endParaRPr sz="2000">
              <a:latin typeface="Microsoft Sans Serif"/>
              <a:cs typeface="Microsoft Sans Serif"/>
            </a:endParaRPr>
          </a:p>
          <a:p>
            <a:pPr marL="241300" marR="21590" indent="-228600">
              <a:lnSpc>
                <a:spcPct val="120000"/>
              </a:lnSpc>
              <a:spcBef>
                <a:spcPts val="935"/>
              </a:spcBef>
              <a:buClr>
                <a:srgbClr val="2FA3EE"/>
              </a:buClr>
              <a:buFont typeface="Arial MT"/>
              <a:buChar char="•"/>
              <a:tabLst>
                <a:tab pos="240665" algn="l"/>
                <a:tab pos="241300" algn="l"/>
              </a:tabLst>
            </a:pPr>
            <a:r>
              <a:rPr sz="2000" spc="-345" dirty="0">
                <a:solidFill>
                  <a:srgbClr val="0B5484"/>
                </a:solidFill>
                <a:latin typeface="Microsoft Sans Serif"/>
                <a:cs typeface="Microsoft Sans Serif"/>
              </a:rPr>
              <a:t>CYBER</a:t>
            </a:r>
            <a:r>
              <a:rPr sz="2000" spc="-160"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a:t>
            </a:r>
            <a:r>
              <a:rPr sz="2000" spc="15" dirty="0">
                <a:solidFill>
                  <a:srgbClr val="0B5484"/>
                </a:solidFill>
                <a:latin typeface="Microsoft Sans Serif"/>
                <a:cs typeface="Microsoft Sans Serif"/>
              </a:rPr>
              <a:t> </a:t>
            </a:r>
            <a:r>
              <a:rPr sz="2000" spc="-229" dirty="0">
                <a:solidFill>
                  <a:srgbClr val="0B5484"/>
                </a:solidFill>
                <a:latin typeface="Microsoft Sans Serif"/>
                <a:cs typeface="Microsoft Sans Serif"/>
              </a:rPr>
              <a:t>IS</a:t>
            </a:r>
            <a:r>
              <a:rPr sz="2000" spc="20"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0" dirty="0">
                <a:solidFill>
                  <a:srgbClr val="0B5484"/>
                </a:solidFill>
                <a:latin typeface="Microsoft Sans Serif"/>
                <a:cs typeface="Microsoft Sans Serif"/>
              </a:rPr>
              <a:t> </a:t>
            </a:r>
            <a:r>
              <a:rPr sz="2000" spc="-320" dirty="0">
                <a:solidFill>
                  <a:srgbClr val="0B5484"/>
                </a:solidFill>
                <a:latin typeface="Microsoft Sans Serif"/>
                <a:cs typeface="Microsoft Sans Serif"/>
              </a:rPr>
              <a:t>CYBERSECURITY</a:t>
            </a:r>
            <a:r>
              <a:rPr sz="2000" spc="-190" dirty="0">
                <a:solidFill>
                  <a:srgbClr val="0B5484"/>
                </a:solidFill>
                <a:latin typeface="Microsoft Sans Serif"/>
                <a:cs typeface="Microsoft Sans Serif"/>
              </a:rPr>
              <a:t> </a:t>
            </a:r>
            <a:r>
              <a:rPr sz="2000" spc="-250" dirty="0">
                <a:solidFill>
                  <a:srgbClr val="0B5484"/>
                </a:solidFill>
                <a:latin typeface="Microsoft Sans Serif"/>
                <a:cs typeface="Microsoft Sans Serif"/>
              </a:rPr>
              <a:t>EQUIVALENT</a:t>
            </a:r>
            <a:r>
              <a:rPr sz="2000" spc="15"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5"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0" dirty="0">
                <a:solidFill>
                  <a:srgbClr val="0B5484"/>
                </a:solidFill>
                <a:latin typeface="Microsoft Sans Serif"/>
                <a:cs typeface="Microsoft Sans Serif"/>
              </a:rPr>
              <a:t> </a:t>
            </a:r>
            <a:r>
              <a:rPr sz="2000" spc="-250" dirty="0">
                <a:solidFill>
                  <a:srgbClr val="0B5484"/>
                </a:solidFill>
                <a:latin typeface="Microsoft Sans Serif"/>
                <a:cs typeface="Microsoft Sans Serif"/>
              </a:rPr>
              <a:t>CONCEPT</a:t>
            </a:r>
            <a:r>
              <a:rPr sz="2000" spc="20" dirty="0">
                <a:solidFill>
                  <a:srgbClr val="0B5484"/>
                </a:solidFill>
                <a:latin typeface="Microsoft Sans Serif"/>
                <a:cs typeface="Microsoft Sans Serif"/>
              </a:rPr>
              <a:t> </a:t>
            </a:r>
            <a:r>
              <a:rPr sz="2000" spc="-185" dirty="0">
                <a:solidFill>
                  <a:srgbClr val="0B5484"/>
                </a:solidFill>
                <a:latin typeface="Microsoft Sans Serif"/>
                <a:cs typeface="Microsoft Sans Serif"/>
              </a:rPr>
              <a:t>OF</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PERSONAL</a:t>
            </a:r>
            <a:r>
              <a:rPr sz="2000" spc="-229"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 </a:t>
            </a:r>
            <a:r>
              <a:rPr sz="2000" spc="-520" dirty="0">
                <a:solidFill>
                  <a:srgbClr val="0B5484"/>
                </a:solidFill>
                <a:latin typeface="Microsoft Sans Serif"/>
                <a:cs typeface="Microsoft Sans Serif"/>
              </a:rPr>
              <a:t> </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 </a:t>
            </a:r>
            <a:r>
              <a:rPr sz="2000" spc="-290" dirty="0">
                <a:solidFill>
                  <a:srgbClr val="0B5484"/>
                </a:solidFill>
                <a:latin typeface="Microsoft Sans Serif"/>
                <a:cs typeface="Microsoft Sans Serif"/>
              </a:rPr>
              <a:t>PU</a:t>
            </a:r>
            <a:r>
              <a:rPr sz="2000" spc="-370" dirty="0">
                <a:solidFill>
                  <a:srgbClr val="0B5484"/>
                </a:solidFill>
                <a:latin typeface="Microsoft Sans Serif"/>
                <a:cs typeface="Microsoft Sans Serif"/>
              </a:rPr>
              <a:t>B</a:t>
            </a:r>
            <a:r>
              <a:rPr sz="2000" spc="-305" dirty="0">
                <a:solidFill>
                  <a:srgbClr val="0B5484"/>
                </a:solidFill>
                <a:latin typeface="Microsoft Sans Serif"/>
                <a:cs typeface="Microsoft Sans Serif"/>
              </a:rPr>
              <a:t>L</a:t>
            </a:r>
            <a:r>
              <a:rPr sz="2000" spc="-125" dirty="0">
                <a:solidFill>
                  <a:srgbClr val="0B5484"/>
                </a:solidFill>
                <a:latin typeface="Microsoft Sans Serif"/>
                <a:cs typeface="Microsoft Sans Serif"/>
              </a:rPr>
              <a:t>I</a:t>
            </a:r>
            <a:r>
              <a:rPr sz="2000" spc="-240" dirty="0">
                <a:solidFill>
                  <a:srgbClr val="0B5484"/>
                </a:solidFill>
                <a:latin typeface="Microsoft Sans Serif"/>
                <a:cs typeface="Microsoft Sans Serif"/>
              </a:rPr>
              <a:t>C</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H</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A</a:t>
            </a:r>
            <a:r>
              <a:rPr sz="2000" spc="-400" dirty="0">
                <a:solidFill>
                  <a:srgbClr val="0B5484"/>
                </a:solidFill>
                <a:latin typeface="Microsoft Sans Serif"/>
                <a:cs typeface="Microsoft Sans Serif"/>
              </a:rPr>
              <a:t>L</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H</a:t>
            </a:r>
            <a:r>
              <a:rPr sz="2000" spc="20" dirty="0">
                <a:solidFill>
                  <a:srgbClr val="0B5484"/>
                </a:solidFill>
                <a:latin typeface="Microsoft Sans Serif"/>
                <a:cs typeface="Microsoft Sans Serif"/>
              </a:rPr>
              <a:t> </a:t>
            </a:r>
            <a:r>
              <a:rPr sz="2000" spc="-340" dirty="0">
                <a:solidFill>
                  <a:srgbClr val="0B5484"/>
                </a:solidFill>
                <a:latin typeface="Microsoft Sans Serif"/>
                <a:cs typeface="Microsoft Sans Serif"/>
              </a:rPr>
              <a:t>L</a:t>
            </a:r>
            <a:r>
              <a:rPr sz="2000" spc="-125" dirty="0">
                <a:solidFill>
                  <a:srgbClr val="0B5484"/>
                </a:solidFill>
                <a:latin typeface="Microsoft Sans Serif"/>
                <a:cs typeface="Microsoft Sans Serif"/>
              </a:rPr>
              <a:t>I</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300" dirty="0">
                <a:solidFill>
                  <a:srgbClr val="0B5484"/>
                </a:solidFill>
                <a:latin typeface="Microsoft Sans Serif"/>
                <a:cs typeface="Microsoft Sans Serif"/>
              </a:rPr>
              <a:t>R</a:t>
            </a:r>
            <a:r>
              <a:rPr sz="2000" spc="-370" dirty="0">
                <a:solidFill>
                  <a:srgbClr val="0B5484"/>
                </a:solidFill>
                <a:latin typeface="Microsoft Sans Serif"/>
                <a:cs typeface="Microsoft Sans Serif"/>
              </a:rPr>
              <a:t>A</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U</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120" dirty="0">
                <a:solidFill>
                  <a:srgbClr val="0B5484"/>
                </a:solidFill>
                <a:latin typeface="Microsoft Sans Serif"/>
                <a:cs typeface="Microsoft Sans Serif"/>
              </a:rPr>
              <a:t>.</a:t>
            </a:r>
            <a:endParaRPr sz="2000">
              <a:latin typeface="Microsoft Sans Serif"/>
              <a:cs typeface="Microsoft Sans Serif"/>
            </a:endParaRPr>
          </a:p>
          <a:p>
            <a:pPr marL="241300" marR="5080" indent="-228600">
              <a:lnSpc>
                <a:spcPct val="119300"/>
              </a:lnSpc>
              <a:spcBef>
                <a:spcPts val="1050"/>
              </a:spcBef>
              <a:buClr>
                <a:srgbClr val="2FA3EE"/>
              </a:buClr>
              <a:buFont typeface="Arial MT"/>
              <a:buChar char="•"/>
              <a:tabLst>
                <a:tab pos="240665" algn="l"/>
                <a:tab pos="241300" algn="l"/>
              </a:tabLst>
            </a:pPr>
            <a:r>
              <a:rPr sz="2000" spc="-235" dirty="0">
                <a:solidFill>
                  <a:srgbClr val="0B5484"/>
                </a:solidFill>
                <a:latin typeface="Microsoft Sans Serif"/>
                <a:cs typeface="Microsoft Sans Serif"/>
              </a:rPr>
              <a:t>ENISA</a:t>
            </a:r>
            <a:r>
              <a:rPr sz="2000" spc="25" dirty="0">
                <a:solidFill>
                  <a:srgbClr val="0B5484"/>
                </a:solidFill>
                <a:latin typeface="Microsoft Sans Serif"/>
                <a:cs typeface="Microsoft Sans Serif"/>
              </a:rPr>
              <a:t> </a:t>
            </a:r>
            <a:r>
              <a:rPr sz="2000" spc="-350" dirty="0">
                <a:solidFill>
                  <a:srgbClr val="0B5484"/>
                </a:solidFill>
                <a:latin typeface="Microsoft Sans Serif"/>
                <a:cs typeface="Microsoft Sans Serif"/>
              </a:rPr>
              <a:t>STATES</a:t>
            </a:r>
            <a:r>
              <a:rPr sz="2000" spc="-335" dirty="0">
                <a:solidFill>
                  <a:srgbClr val="0B5484"/>
                </a:solidFill>
                <a:latin typeface="Microsoft Sans Serif"/>
                <a:cs typeface="Microsoft Sans Serif"/>
              </a:rPr>
              <a:t> </a:t>
            </a:r>
            <a:r>
              <a:rPr sz="2000" spc="-290" dirty="0">
                <a:solidFill>
                  <a:srgbClr val="0B5484"/>
                </a:solidFill>
                <a:latin typeface="Microsoft Sans Serif"/>
                <a:cs typeface="Microsoft Sans Serif"/>
              </a:rPr>
              <a:t>THAT</a:t>
            </a:r>
            <a:r>
              <a:rPr sz="2000" spc="-215" dirty="0">
                <a:solidFill>
                  <a:srgbClr val="0B5484"/>
                </a:solidFill>
                <a:latin typeface="Microsoft Sans Serif"/>
                <a:cs typeface="Microsoft Sans Serif"/>
              </a:rPr>
              <a:t> </a:t>
            </a:r>
            <a:r>
              <a:rPr sz="2000" spc="-290" dirty="0">
                <a:solidFill>
                  <a:srgbClr val="0B5484"/>
                </a:solidFill>
                <a:latin typeface="Microsoft Sans Serif"/>
                <a:cs typeface="Microsoft Sans Serif"/>
              </a:rPr>
              <a:t>"CYBER</a:t>
            </a:r>
            <a:r>
              <a:rPr sz="2000" spc="-215"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a:t>
            </a:r>
            <a:r>
              <a:rPr sz="2000" spc="20" dirty="0">
                <a:solidFill>
                  <a:srgbClr val="0B5484"/>
                </a:solidFill>
                <a:latin typeface="Microsoft Sans Serif"/>
                <a:cs typeface="Microsoft Sans Serif"/>
              </a:rPr>
              <a:t> </a:t>
            </a:r>
            <a:r>
              <a:rPr sz="2000" spc="-235" dirty="0">
                <a:solidFill>
                  <a:srgbClr val="0B5484"/>
                </a:solidFill>
                <a:latin typeface="Microsoft Sans Serif"/>
                <a:cs typeface="Microsoft Sans Serif"/>
              </a:rPr>
              <a:t>SHOULD</a:t>
            </a:r>
            <a:r>
              <a:rPr sz="2000" spc="30" dirty="0">
                <a:solidFill>
                  <a:srgbClr val="0B5484"/>
                </a:solidFill>
                <a:latin typeface="Microsoft Sans Serif"/>
                <a:cs typeface="Microsoft Sans Serif"/>
              </a:rPr>
              <a:t> </a:t>
            </a:r>
            <a:r>
              <a:rPr sz="2000" spc="-400" dirty="0">
                <a:solidFill>
                  <a:srgbClr val="0B5484"/>
                </a:solidFill>
                <a:latin typeface="Microsoft Sans Serif"/>
                <a:cs typeface="Microsoft Sans Serif"/>
              </a:rPr>
              <a:t>BE</a:t>
            </a:r>
            <a:r>
              <a:rPr sz="2000" spc="-370" dirty="0">
                <a:solidFill>
                  <a:srgbClr val="0B5484"/>
                </a:solidFill>
                <a:latin typeface="Microsoft Sans Serif"/>
                <a:cs typeface="Microsoft Sans Serif"/>
              </a:rPr>
              <a:t> </a:t>
            </a:r>
            <a:r>
              <a:rPr sz="2000" spc="-220" dirty="0">
                <a:solidFill>
                  <a:srgbClr val="0B5484"/>
                </a:solidFill>
                <a:latin typeface="Microsoft Sans Serif"/>
                <a:cs typeface="Microsoft Sans Serif"/>
              </a:rPr>
              <a:t>VIEWED</a:t>
            </a:r>
            <a:r>
              <a:rPr sz="2000" spc="25" dirty="0">
                <a:solidFill>
                  <a:srgbClr val="0B5484"/>
                </a:solidFill>
                <a:latin typeface="Microsoft Sans Serif"/>
                <a:cs typeface="Microsoft Sans Serif"/>
              </a:rPr>
              <a:t> </a:t>
            </a:r>
            <a:r>
              <a:rPr sz="2000" spc="-120" dirty="0">
                <a:solidFill>
                  <a:srgbClr val="0B5484"/>
                </a:solidFill>
                <a:latin typeface="Microsoft Sans Serif"/>
                <a:cs typeface="Microsoft Sans Serif"/>
              </a:rPr>
              <a:t>IN</a:t>
            </a:r>
            <a:r>
              <a:rPr sz="2000" spc="25"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0" dirty="0">
                <a:solidFill>
                  <a:srgbClr val="0B5484"/>
                </a:solidFill>
                <a:latin typeface="Microsoft Sans Serif"/>
                <a:cs typeface="Microsoft Sans Serif"/>
              </a:rPr>
              <a:t> </a:t>
            </a:r>
            <a:r>
              <a:rPr sz="2000" spc="-265" dirty="0">
                <a:solidFill>
                  <a:srgbClr val="0B5484"/>
                </a:solidFill>
                <a:latin typeface="Microsoft Sans Serif"/>
                <a:cs typeface="Microsoft Sans Serif"/>
              </a:rPr>
              <a:t>SAME</a:t>
            </a:r>
            <a:r>
              <a:rPr sz="2000" spc="-240" dirty="0">
                <a:solidFill>
                  <a:srgbClr val="0B5484"/>
                </a:solidFill>
                <a:latin typeface="Microsoft Sans Serif"/>
                <a:cs typeface="Microsoft Sans Serif"/>
              </a:rPr>
              <a:t> </a:t>
            </a:r>
            <a:r>
              <a:rPr sz="2000" spc="-235" dirty="0">
                <a:solidFill>
                  <a:srgbClr val="0B5484"/>
                </a:solidFill>
                <a:latin typeface="Microsoft Sans Serif"/>
                <a:cs typeface="Microsoft Sans Serif"/>
              </a:rPr>
              <a:t>MANNER</a:t>
            </a:r>
            <a:r>
              <a:rPr sz="2000" spc="25" dirty="0">
                <a:solidFill>
                  <a:srgbClr val="0B5484"/>
                </a:solidFill>
                <a:latin typeface="Microsoft Sans Serif"/>
                <a:cs typeface="Microsoft Sans Serif"/>
              </a:rPr>
              <a:t> </a:t>
            </a:r>
            <a:r>
              <a:rPr sz="2000" spc="-229" dirty="0">
                <a:solidFill>
                  <a:srgbClr val="0B5484"/>
                </a:solidFill>
                <a:latin typeface="Microsoft Sans Serif"/>
                <a:cs typeface="Microsoft Sans Serif"/>
              </a:rPr>
              <a:t>AS</a:t>
            </a:r>
            <a:r>
              <a:rPr sz="2000" spc="20" dirty="0">
                <a:solidFill>
                  <a:srgbClr val="0B5484"/>
                </a:solidFill>
                <a:latin typeface="Microsoft Sans Serif"/>
                <a:cs typeface="Microsoft Sans Serif"/>
              </a:rPr>
              <a:t> </a:t>
            </a:r>
            <a:r>
              <a:rPr sz="2000" spc="-275" dirty="0">
                <a:solidFill>
                  <a:srgbClr val="0B5484"/>
                </a:solidFill>
                <a:latin typeface="Microsoft Sans Serif"/>
                <a:cs typeface="Microsoft Sans Serif"/>
              </a:rPr>
              <a:t>PERSONAL </a:t>
            </a:r>
            <a:r>
              <a:rPr sz="2000" spc="-520" dirty="0">
                <a:solidFill>
                  <a:srgbClr val="0B5484"/>
                </a:solidFill>
                <a:latin typeface="Microsoft Sans Serif"/>
                <a:cs typeface="Microsoft Sans Serif"/>
              </a:rPr>
              <a:t> </a:t>
            </a:r>
            <a:r>
              <a:rPr sz="2000" spc="-245" dirty="0">
                <a:solidFill>
                  <a:srgbClr val="0B5484"/>
                </a:solidFill>
                <a:latin typeface="Microsoft Sans Serif"/>
                <a:cs typeface="Microsoft Sans Serif"/>
              </a:rPr>
              <a:t>HYGIENE</a:t>
            </a:r>
            <a:r>
              <a:rPr sz="2000" spc="-240" dirty="0">
                <a:solidFill>
                  <a:srgbClr val="0B5484"/>
                </a:solidFill>
                <a:latin typeface="Microsoft Sans Serif"/>
                <a:cs typeface="Microsoft Sans Serif"/>
              </a:rPr>
              <a:t> </a:t>
            </a:r>
            <a:r>
              <a:rPr sz="2000" spc="-180" dirty="0">
                <a:solidFill>
                  <a:srgbClr val="0B5484"/>
                </a:solidFill>
                <a:latin typeface="Microsoft Sans Serif"/>
                <a:cs typeface="Microsoft Sans Serif"/>
              </a:rPr>
              <a:t>AND,</a:t>
            </a:r>
            <a:r>
              <a:rPr sz="2000" spc="-175" dirty="0">
                <a:solidFill>
                  <a:srgbClr val="0B5484"/>
                </a:solidFill>
                <a:latin typeface="Microsoft Sans Serif"/>
                <a:cs typeface="Microsoft Sans Serif"/>
              </a:rPr>
              <a:t> </a:t>
            </a:r>
            <a:r>
              <a:rPr sz="2000" spc="-210" dirty="0">
                <a:solidFill>
                  <a:srgbClr val="0B5484"/>
                </a:solidFill>
                <a:latin typeface="Microsoft Sans Serif"/>
                <a:cs typeface="Microsoft Sans Serif"/>
              </a:rPr>
              <a:t>ONCE</a:t>
            </a:r>
            <a:r>
              <a:rPr sz="2000" spc="-204" dirty="0">
                <a:solidFill>
                  <a:srgbClr val="0B5484"/>
                </a:solidFill>
                <a:latin typeface="Microsoft Sans Serif"/>
                <a:cs typeface="Microsoft Sans Serif"/>
              </a:rPr>
              <a:t> </a:t>
            </a:r>
            <a:r>
              <a:rPr sz="2000" spc="-340" dirty="0">
                <a:solidFill>
                  <a:srgbClr val="0B5484"/>
                </a:solidFill>
                <a:latin typeface="Microsoft Sans Serif"/>
                <a:cs typeface="Microsoft Sans Serif"/>
              </a:rPr>
              <a:t>PROPERLY</a:t>
            </a:r>
            <a:r>
              <a:rPr sz="2000" spc="-335" dirty="0">
                <a:solidFill>
                  <a:srgbClr val="0B5484"/>
                </a:solidFill>
                <a:latin typeface="Microsoft Sans Serif"/>
                <a:cs typeface="Microsoft Sans Serif"/>
              </a:rPr>
              <a:t> </a:t>
            </a:r>
            <a:r>
              <a:rPr sz="2000" spc="-280" dirty="0">
                <a:solidFill>
                  <a:srgbClr val="0B5484"/>
                </a:solidFill>
                <a:latin typeface="Microsoft Sans Serif"/>
                <a:cs typeface="Microsoft Sans Serif"/>
              </a:rPr>
              <a:t>INTEGRATED</a:t>
            </a:r>
            <a:r>
              <a:rPr sz="2000" spc="-275" dirty="0">
                <a:solidFill>
                  <a:srgbClr val="0B5484"/>
                </a:solidFill>
                <a:latin typeface="Microsoft Sans Serif"/>
                <a:cs typeface="Microsoft Sans Serif"/>
              </a:rPr>
              <a:t> </a:t>
            </a:r>
            <a:r>
              <a:rPr sz="2000" spc="-160" dirty="0">
                <a:solidFill>
                  <a:srgbClr val="0B5484"/>
                </a:solidFill>
                <a:latin typeface="Microsoft Sans Serif"/>
                <a:cs typeface="Microsoft Sans Serif"/>
              </a:rPr>
              <a:t>INTO</a:t>
            </a:r>
            <a:r>
              <a:rPr sz="2000" spc="-155" dirty="0">
                <a:solidFill>
                  <a:srgbClr val="0B5484"/>
                </a:solidFill>
                <a:latin typeface="Microsoft Sans Serif"/>
                <a:cs typeface="Microsoft Sans Serif"/>
              </a:rPr>
              <a:t> </a:t>
            </a:r>
            <a:r>
              <a:rPr sz="2000" spc="-120" dirty="0">
                <a:solidFill>
                  <a:srgbClr val="0B5484"/>
                </a:solidFill>
                <a:latin typeface="Microsoft Sans Serif"/>
                <a:cs typeface="Microsoft Sans Serif"/>
              </a:rPr>
              <a:t>AN </a:t>
            </a:r>
            <a:r>
              <a:rPr sz="2000" spc="-160" dirty="0">
                <a:solidFill>
                  <a:srgbClr val="0B5484"/>
                </a:solidFill>
                <a:latin typeface="Microsoft Sans Serif"/>
                <a:cs typeface="Microsoft Sans Serif"/>
              </a:rPr>
              <a:t>ORGANIZATION</a:t>
            </a:r>
            <a:r>
              <a:rPr sz="2000" spc="-155" dirty="0">
                <a:solidFill>
                  <a:srgbClr val="0B5484"/>
                </a:solidFill>
                <a:latin typeface="Microsoft Sans Serif"/>
                <a:cs typeface="Microsoft Sans Serif"/>
              </a:rPr>
              <a:t> </a:t>
            </a:r>
            <a:r>
              <a:rPr sz="2000" spc="-175" dirty="0">
                <a:solidFill>
                  <a:srgbClr val="0B5484"/>
                </a:solidFill>
                <a:latin typeface="Microsoft Sans Serif"/>
                <a:cs typeface="Microsoft Sans Serif"/>
              </a:rPr>
              <a:t>WILL</a:t>
            </a:r>
            <a:r>
              <a:rPr sz="2000" spc="-170" dirty="0">
                <a:solidFill>
                  <a:srgbClr val="0B5484"/>
                </a:solidFill>
                <a:latin typeface="Microsoft Sans Serif"/>
                <a:cs typeface="Microsoft Sans Serif"/>
              </a:rPr>
              <a:t> </a:t>
            </a:r>
            <a:r>
              <a:rPr sz="2000" spc="-400" dirty="0">
                <a:solidFill>
                  <a:srgbClr val="0B5484"/>
                </a:solidFill>
                <a:latin typeface="Microsoft Sans Serif"/>
                <a:cs typeface="Microsoft Sans Serif"/>
              </a:rPr>
              <a:t>BE</a:t>
            </a:r>
            <a:r>
              <a:rPr sz="2000" spc="-395" dirty="0">
                <a:solidFill>
                  <a:srgbClr val="0B5484"/>
                </a:solidFill>
                <a:latin typeface="Microsoft Sans Serif"/>
                <a:cs typeface="Microsoft Sans Serif"/>
              </a:rPr>
              <a:t> </a:t>
            </a:r>
            <a:r>
              <a:rPr sz="2000" spc="-290" dirty="0">
                <a:solidFill>
                  <a:srgbClr val="0B5484"/>
                </a:solidFill>
                <a:latin typeface="Microsoft Sans Serif"/>
                <a:cs typeface="Microsoft Sans Serif"/>
              </a:rPr>
              <a:t>SIMPLE</a:t>
            </a:r>
            <a:r>
              <a:rPr sz="2000" spc="-285" dirty="0">
                <a:solidFill>
                  <a:srgbClr val="0B5484"/>
                </a:solidFill>
                <a:latin typeface="Microsoft Sans Serif"/>
                <a:cs typeface="Microsoft Sans Serif"/>
              </a:rPr>
              <a:t> </a:t>
            </a:r>
            <a:r>
              <a:rPr sz="2000" spc="-240" dirty="0">
                <a:solidFill>
                  <a:srgbClr val="0B5484"/>
                </a:solidFill>
                <a:latin typeface="Microsoft Sans Serif"/>
                <a:cs typeface="Microsoft Sans Serif"/>
              </a:rPr>
              <a:t>DAILY </a:t>
            </a:r>
            <a:r>
              <a:rPr sz="2000" spc="-235" dirty="0">
                <a:solidFill>
                  <a:srgbClr val="0B5484"/>
                </a:solidFill>
                <a:latin typeface="Microsoft Sans Serif"/>
                <a:cs typeface="Microsoft Sans Serif"/>
              </a:rPr>
              <a:t> </a:t>
            </a:r>
            <a:r>
              <a:rPr sz="2000" spc="-254" dirty="0">
                <a:solidFill>
                  <a:srgbClr val="0B5484"/>
                </a:solidFill>
                <a:latin typeface="Microsoft Sans Serif"/>
                <a:cs typeface="Microsoft Sans Serif"/>
              </a:rPr>
              <a:t>ROUTINES,</a:t>
            </a:r>
            <a:r>
              <a:rPr sz="2000" spc="-250" dirty="0">
                <a:solidFill>
                  <a:srgbClr val="0B5484"/>
                </a:solidFill>
                <a:latin typeface="Microsoft Sans Serif"/>
                <a:cs typeface="Microsoft Sans Serif"/>
              </a:rPr>
              <a:t> </a:t>
            </a:r>
            <a:r>
              <a:rPr sz="2000" spc="-75" dirty="0">
                <a:solidFill>
                  <a:srgbClr val="0B5484"/>
                </a:solidFill>
                <a:latin typeface="Microsoft Sans Serif"/>
                <a:cs typeface="Microsoft Sans Serif"/>
              </a:rPr>
              <a:t>GOOD </a:t>
            </a:r>
            <a:r>
              <a:rPr sz="2000" spc="-254" dirty="0">
                <a:solidFill>
                  <a:srgbClr val="0B5484"/>
                </a:solidFill>
                <a:latin typeface="Microsoft Sans Serif"/>
                <a:cs typeface="Microsoft Sans Serif"/>
              </a:rPr>
              <a:t>BEHAVIORS,</a:t>
            </a:r>
            <a:r>
              <a:rPr sz="2000" spc="-250" dirty="0">
                <a:solidFill>
                  <a:srgbClr val="0B5484"/>
                </a:solidFill>
                <a:latin typeface="Microsoft Sans Serif"/>
                <a:cs typeface="Microsoft Sans Serif"/>
              </a:rPr>
              <a:t> </a:t>
            </a:r>
            <a:r>
              <a:rPr sz="2000" spc="-160" dirty="0">
                <a:solidFill>
                  <a:srgbClr val="0B5484"/>
                </a:solidFill>
                <a:latin typeface="Microsoft Sans Serif"/>
                <a:cs typeface="Microsoft Sans Serif"/>
              </a:rPr>
              <a:t>AND</a:t>
            </a:r>
            <a:r>
              <a:rPr sz="2000" spc="-155" dirty="0">
                <a:solidFill>
                  <a:srgbClr val="0B5484"/>
                </a:solidFill>
                <a:latin typeface="Microsoft Sans Serif"/>
                <a:cs typeface="Microsoft Sans Serif"/>
              </a:rPr>
              <a:t> </a:t>
            </a:r>
            <a:r>
              <a:rPr sz="2000" spc="-170" dirty="0">
                <a:solidFill>
                  <a:srgbClr val="0B5484"/>
                </a:solidFill>
                <a:latin typeface="Microsoft Sans Serif"/>
                <a:cs typeface="Microsoft Sans Serif"/>
              </a:rPr>
              <a:t>OCCASIONAL</a:t>
            </a:r>
            <a:r>
              <a:rPr sz="2000" spc="-165" dirty="0">
                <a:solidFill>
                  <a:srgbClr val="0B5484"/>
                </a:solidFill>
                <a:latin typeface="Microsoft Sans Serif"/>
                <a:cs typeface="Microsoft Sans Serif"/>
              </a:rPr>
              <a:t> </a:t>
            </a:r>
            <a:r>
              <a:rPr sz="2000" spc="-290" dirty="0">
                <a:solidFill>
                  <a:srgbClr val="0B5484"/>
                </a:solidFill>
                <a:latin typeface="Microsoft Sans Serif"/>
                <a:cs typeface="Microsoft Sans Serif"/>
              </a:rPr>
              <a:t>CHECKUPS</a:t>
            </a:r>
            <a:r>
              <a:rPr sz="2000" spc="-285"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200" dirty="0">
                <a:solidFill>
                  <a:srgbClr val="0B5484"/>
                </a:solidFill>
                <a:latin typeface="Microsoft Sans Serif"/>
                <a:cs typeface="Microsoft Sans Serif"/>
              </a:rPr>
              <a:t> </a:t>
            </a:r>
            <a:r>
              <a:rPr sz="2000" spc="-240" dirty="0">
                <a:solidFill>
                  <a:srgbClr val="0B5484"/>
                </a:solidFill>
                <a:latin typeface="Microsoft Sans Serif"/>
                <a:cs typeface="Microsoft Sans Serif"/>
              </a:rPr>
              <a:t>MAKE</a:t>
            </a:r>
            <a:r>
              <a:rPr sz="2000" spc="-235" dirty="0">
                <a:solidFill>
                  <a:srgbClr val="0B5484"/>
                </a:solidFill>
                <a:latin typeface="Microsoft Sans Serif"/>
                <a:cs typeface="Microsoft Sans Serif"/>
              </a:rPr>
              <a:t> </a:t>
            </a:r>
            <a:r>
              <a:rPr sz="2000" spc="-370" dirty="0">
                <a:solidFill>
                  <a:srgbClr val="0B5484"/>
                </a:solidFill>
                <a:latin typeface="Microsoft Sans Serif"/>
                <a:cs typeface="Microsoft Sans Serif"/>
              </a:rPr>
              <a:t>SURE</a:t>
            </a:r>
            <a:r>
              <a:rPr sz="2000" spc="-365"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 </a:t>
            </a:r>
            <a:r>
              <a:rPr sz="2000" spc="-345" dirty="0">
                <a:solidFill>
                  <a:srgbClr val="0B5484"/>
                </a:solidFill>
                <a:latin typeface="Microsoft Sans Serif"/>
                <a:cs typeface="Microsoft Sans Serif"/>
              </a:rPr>
              <a:t> </a:t>
            </a:r>
            <a:r>
              <a:rPr sz="2000" spc="-160" dirty="0">
                <a:solidFill>
                  <a:srgbClr val="0B5484"/>
                </a:solidFill>
                <a:latin typeface="Microsoft Sans Serif"/>
                <a:cs typeface="Microsoft Sans Serif"/>
              </a:rPr>
              <a:t>ORGANIZATION'S</a:t>
            </a:r>
            <a:r>
              <a:rPr sz="2000" spc="15" dirty="0">
                <a:solidFill>
                  <a:srgbClr val="0B5484"/>
                </a:solidFill>
                <a:latin typeface="Microsoft Sans Serif"/>
                <a:cs typeface="Microsoft Sans Serif"/>
              </a:rPr>
              <a:t> </a:t>
            </a:r>
            <a:r>
              <a:rPr sz="2000" spc="-195" dirty="0">
                <a:solidFill>
                  <a:srgbClr val="0B5484"/>
                </a:solidFill>
                <a:latin typeface="Microsoft Sans Serif"/>
                <a:cs typeface="Microsoft Sans Serif"/>
              </a:rPr>
              <a:t>ONLINE</a:t>
            </a:r>
            <a:r>
              <a:rPr sz="2000" spc="15" dirty="0">
                <a:solidFill>
                  <a:srgbClr val="0B5484"/>
                </a:solidFill>
                <a:latin typeface="Microsoft Sans Serif"/>
                <a:cs typeface="Microsoft Sans Serif"/>
              </a:rPr>
              <a:t> </a:t>
            </a:r>
            <a:r>
              <a:rPr sz="2000" spc="-305" dirty="0">
                <a:solidFill>
                  <a:srgbClr val="0B5484"/>
                </a:solidFill>
                <a:latin typeface="Microsoft Sans Serif"/>
                <a:cs typeface="Microsoft Sans Serif"/>
              </a:rPr>
              <a:t>HEALTH</a:t>
            </a:r>
            <a:r>
              <a:rPr sz="2000" spc="-200" dirty="0">
                <a:solidFill>
                  <a:srgbClr val="0B5484"/>
                </a:solidFill>
                <a:latin typeface="Microsoft Sans Serif"/>
                <a:cs typeface="Microsoft Sans Serif"/>
              </a:rPr>
              <a:t> </a:t>
            </a:r>
            <a:r>
              <a:rPr sz="2000" spc="-229" dirty="0">
                <a:solidFill>
                  <a:srgbClr val="0B5484"/>
                </a:solidFill>
                <a:latin typeface="Microsoft Sans Serif"/>
                <a:cs typeface="Microsoft Sans Serif"/>
              </a:rPr>
              <a:t>IS</a:t>
            </a:r>
            <a:r>
              <a:rPr sz="2000" spc="15" dirty="0">
                <a:solidFill>
                  <a:srgbClr val="0B5484"/>
                </a:solidFill>
                <a:latin typeface="Microsoft Sans Serif"/>
                <a:cs typeface="Microsoft Sans Serif"/>
              </a:rPr>
              <a:t> </a:t>
            </a:r>
            <a:r>
              <a:rPr sz="2000" spc="-120" dirty="0">
                <a:solidFill>
                  <a:srgbClr val="0B5484"/>
                </a:solidFill>
                <a:latin typeface="Microsoft Sans Serif"/>
                <a:cs typeface="Microsoft Sans Serif"/>
              </a:rPr>
              <a:t>IN</a:t>
            </a:r>
            <a:r>
              <a:rPr sz="2000" spc="20" dirty="0">
                <a:solidFill>
                  <a:srgbClr val="0B5484"/>
                </a:solidFill>
                <a:latin typeface="Microsoft Sans Serif"/>
                <a:cs typeface="Microsoft Sans Serif"/>
              </a:rPr>
              <a:t> </a:t>
            </a:r>
            <a:r>
              <a:rPr sz="2000" spc="-190" dirty="0">
                <a:solidFill>
                  <a:srgbClr val="0B5484"/>
                </a:solidFill>
                <a:latin typeface="Microsoft Sans Serif"/>
                <a:cs typeface="Microsoft Sans Serif"/>
              </a:rPr>
              <a:t>OPTIMUM</a:t>
            </a:r>
            <a:r>
              <a:rPr sz="2000" spc="10" dirty="0">
                <a:solidFill>
                  <a:srgbClr val="0B5484"/>
                </a:solidFill>
                <a:latin typeface="Microsoft Sans Serif"/>
                <a:cs typeface="Microsoft Sans Serif"/>
              </a:rPr>
              <a:t> </a:t>
            </a:r>
            <a:r>
              <a:rPr sz="2000" spc="-135" dirty="0">
                <a:solidFill>
                  <a:srgbClr val="0B5484"/>
                </a:solidFill>
                <a:latin typeface="Microsoft Sans Serif"/>
                <a:cs typeface="Microsoft Sans Serif"/>
              </a:rPr>
              <a:t>CONDITION".</a:t>
            </a:r>
            <a:endParaRPr sz="2000">
              <a:latin typeface="Microsoft Sans Serif"/>
              <a:cs typeface="Microsoft Sans Serif"/>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25214" y="723900"/>
            <a:ext cx="3940810" cy="513080"/>
          </a:xfrm>
          <a:prstGeom prst="rect">
            <a:avLst/>
          </a:prstGeom>
        </p:spPr>
        <p:txBody>
          <a:bodyPr vert="horz" wrap="square" lIns="0" tIns="12700" rIns="0" bIns="0" rtlCol="0">
            <a:spAutoFit/>
          </a:bodyPr>
          <a:lstStyle/>
          <a:p>
            <a:pPr marL="12700">
              <a:lnSpc>
                <a:spcPct val="100000"/>
              </a:lnSpc>
              <a:spcBef>
                <a:spcPts val="100"/>
              </a:spcBef>
            </a:pPr>
            <a:r>
              <a:rPr sz="3200" spc="-100" dirty="0">
                <a:solidFill>
                  <a:srgbClr val="3F6BB4"/>
                </a:solidFill>
              </a:rPr>
              <a:t>WH</a:t>
            </a:r>
            <a:r>
              <a:rPr sz="3200" spc="-370" dirty="0">
                <a:solidFill>
                  <a:srgbClr val="3F6BB4"/>
                </a:solidFill>
              </a:rPr>
              <a:t>Y</a:t>
            </a:r>
            <a:r>
              <a:rPr sz="3200" spc="30" dirty="0">
                <a:solidFill>
                  <a:srgbClr val="3F6BB4"/>
                </a:solidFill>
              </a:rPr>
              <a:t> </a:t>
            </a:r>
            <a:r>
              <a:rPr sz="3200" spc="-195" dirty="0">
                <a:solidFill>
                  <a:srgbClr val="3F6BB4"/>
                </a:solidFill>
              </a:rPr>
              <a:t>I</a:t>
            </a:r>
            <a:r>
              <a:rPr sz="3200" spc="-555" dirty="0">
                <a:solidFill>
                  <a:srgbClr val="3F6BB4"/>
                </a:solidFill>
              </a:rPr>
              <a:t>T</a:t>
            </a:r>
            <a:r>
              <a:rPr sz="3200" spc="35" dirty="0">
                <a:solidFill>
                  <a:srgbClr val="3F6BB4"/>
                </a:solidFill>
              </a:rPr>
              <a:t> </a:t>
            </a:r>
            <a:r>
              <a:rPr sz="3200" spc="-195" dirty="0">
                <a:solidFill>
                  <a:srgbClr val="3F6BB4"/>
                </a:solidFill>
              </a:rPr>
              <a:t>I</a:t>
            </a:r>
            <a:r>
              <a:rPr sz="3200" spc="-535" dirty="0">
                <a:solidFill>
                  <a:srgbClr val="3F6BB4"/>
                </a:solidFill>
              </a:rPr>
              <a:t>S</a:t>
            </a:r>
            <a:r>
              <a:rPr sz="3200" spc="35" dirty="0">
                <a:solidFill>
                  <a:srgbClr val="3F6BB4"/>
                </a:solidFill>
              </a:rPr>
              <a:t> </a:t>
            </a:r>
            <a:r>
              <a:rPr sz="3200" spc="-195" dirty="0">
                <a:solidFill>
                  <a:srgbClr val="3F6BB4"/>
                </a:solidFill>
              </a:rPr>
              <a:t>I</a:t>
            </a:r>
            <a:r>
              <a:rPr sz="3200" spc="-204" dirty="0">
                <a:solidFill>
                  <a:srgbClr val="3F6BB4"/>
                </a:solidFill>
              </a:rPr>
              <a:t>M</a:t>
            </a:r>
            <a:r>
              <a:rPr sz="3200" spc="-260" dirty="0">
                <a:solidFill>
                  <a:srgbClr val="3F6BB4"/>
                </a:solidFill>
              </a:rPr>
              <a:t>P</a:t>
            </a:r>
            <a:r>
              <a:rPr sz="3200" spc="-305" dirty="0">
                <a:solidFill>
                  <a:srgbClr val="3F6BB4"/>
                </a:solidFill>
              </a:rPr>
              <a:t>O</a:t>
            </a:r>
            <a:r>
              <a:rPr sz="3200" spc="-685" dirty="0">
                <a:solidFill>
                  <a:srgbClr val="3F6BB4"/>
                </a:solidFill>
              </a:rPr>
              <a:t>R</a:t>
            </a:r>
            <a:r>
              <a:rPr sz="3200" spc="-650" dirty="0">
                <a:solidFill>
                  <a:srgbClr val="3F6BB4"/>
                </a:solidFill>
              </a:rPr>
              <a:t>T</a:t>
            </a:r>
            <a:r>
              <a:rPr sz="3200" spc="-204" dirty="0">
                <a:solidFill>
                  <a:srgbClr val="3F6BB4"/>
                </a:solidFill>
              </a:rPr>
              <a:t>A</a:t>
            </a:r>
            <a:r>
              <a:rPr sz="3200" spc="-180" dirty="0">
                <a:solidFill>
                  <a:srgbClr val="3F6BB4"/>
                </a:solidFill>
              </a:rPr>
              <a:t>N</a:t>
            </a:r>
            <a:r>
              <a:rPr sz="3200" spc="-560" dirty="0">
                <a:solidFill>
                  <a:srgbClr val="3F6BB4"/>
                </a:solidFill>
              </a:rPr>
              <a:t>T</a:t>
            </a:r>
            <a:r>
              <a:rPr sz="3200" spc="-550" dirty="0">
                <a:solidFill>
                  <a:srgbClr val="3F6BB4"/>
                </a:solidFill>
              </a:rPr>
              <a:t>?</a:t>
            </a:r>
            <a:endParaRPr sz="3200"/>
          </a:p>
        </p:txBody>
      </p:sp>
      <p:sp>
        <p:nvSpPr>
          <p:cNvPr id="3" name="object 3"/>
          <p:cNvSpPr txBox="1"/>
          <p:nvPr/>
        </p:nvSpPr>
        <p:spPr>
          <a:xfrm>
            <a:off x="992514" y="2244852"/>
            <a:ext cx="8187055" cy="3164840"/>
          </a:xfrm>
          <a:prstGeom prst="rect">
            <a:avLst/>
          </a:prstGeom>
        </p:spPr>
        <p:txBody>
          <a:bodyPr vert="horz" wrap="square" lIns="0" tIns="192405" rIns="0" bIns="0" rtlCol="0">
            <a:spAutoFit/>
          </a:bodyPr>
          <a:lstStyle/>
          <a:p>
            <a:pPr marL="241300" indent="-228600">
              <a:lnSpc>
                <a:spcPct val="100000"/>
              </a:lnSpc>
              <a:spcBef>
                <a:spcPts val="1515"/>
              </a:spcBef>
              <a:buClr>
                <a:srgbClr val="2FA3EE"/>
              </a:buClr>
              <a:buFont typeface="Arial MT"/>
              <a:buChar char="•"/>
              <a:tabLst>
                <a:tab pos="240665" algn="l"/>
                <a:tab pos="241300" algn="l"/>
              </a:tabLst>
            </a:pPr>
            <a:r>
              <a:rPr sz="2000" spc="-130" dirty="0">
                <a:solidFill>
                  <a:srgbClr val="0B5484"/>
                </a:solidFill>
                <a:latin typeface="Microsoft Sans Serif"/>
                <a:cs typeface="Microsoft Sans Serif"/>
              </a:rPr>
              <a:t>MA</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395" dirty="0">
                <a:solidFill>
                  <a:srgbClr val="0B5484"/>
                </a:solidFill>
                <a:latin typeface="Microsoft Sans Serif"/>
                <a:cs typeface="Microsoft Sans Serif"/>
              </a:rPr>
              <a:t>T</a:t>
            </a:r>
            <a:r>
              <a:rPr sz="2000" spc="-130" dirty="0">
                <a:solidFill>
                  <a:srgbClr val="0B5484"/>
                </a:solidFill>
                <a:latin typeface="Microsoft Sans Serif"/>
                <a:cs typeface="Microsoft Sans Serif"/>
              </a:rPr>
              <a:t>A</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 </a:t>
            </a:r>
            <a:r>
              <a:rPr sz="2000" spc="-20" dirty="0">
                <a:solidFill>
                  <a:srgbClr val="0B5484"/>
                </a:solidFill>
                <a:latin typeface="Microsoft Sans Serif"/>
                <a:cs typeface="Microsoft Sans Serif"/>
              </a:rPr>
              <a:t>GOO</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CY</a:t>
            </a:r>
            <a:r>
              <a:rPr sz="2000" spc="-400" dirty="0">
                <a:solidFill>
                  <a:srgbClr val="0B5484"/>
                </a:solidFill>
                <a:latin typeface="Microsoft Sans Serif"/>
                <a:cs typeface="Microsoft Sans Serif"/>
              </a:rPr>
              <a:t>B</a:t>
            </a:r>
            <a:r>
              <a:rPr sz="2000" spc="-405" dirty="0">
                <a:solidFill>
                  <a:srgbClr val="0B5484"/>
                </a:solidFill>
                <a:latin typeface="Microsoft Sans Serif"/>
                <a:cs typeface="Microsoft Sans Serif"/>
              </a:rPr>
              <a:t>E</a:t>
            </a:r>
            <a:r>
              <a:rPr sz="2000" spc="-445" dirty="0">
                <a:solidFill>
                  <a:srgbClr val="0B5484"/>
                </a:solidFill>
                <a:latin typeface="Microsoft Sans Serif"/>
                <a:cs typeface="Microsoft Sans Serif"/>
              </a:rPr>
              <a:t>R</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H</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A</a:t>
            </a:r>
            <a:r>
              <a:rPr sz="2000" spc="-400" dirty="0">
                <a:solidFill>
                  <a:srgbClr val="0B5484"/>
                </a:solidFill>
                <a:latin typeface="Microsoft Sans Serif"/>
                <a:cs typeface="Microsoft Sans Serif"/>
              </a:rPr>
              <a:t>L</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H</a:t>
            </a:r>
            <a:endParaRPr sz="2000">
              <a:latin typeface="Microsoft Sans Serif"/>
              <a:cs typeface="Microsoft Sans Serif"/>
            </a:endParaRPr>
          </a:p>
          <a:p>
            <a:pPr marL="241300" indent="-228600">
              <a:lnSpc>
                <a:spcPct val="100000"/>
              </a:lnSpc>
              <a:spcBef>
                <a:spcPts val="1415"/>
              </a:spcBef>
              <a:buClr>
                <a:srgbClr val="2FA3EE"/>
              </a:buClr>
              <a:buFont typeface="Arial MT"/>
              <a:buChar char="•"/>
              <a:tabLst>
                <a:tab pos="240665" algn="l"/>
                <a:tab pos="241300" algn="l"/>
              </a:tabLst>
            </a:pPr>
            <a:r>
              <a:rPr sz="2000" spc="-160" dirty="0">
                <a:solidFill>
                  <a:srgbClr val="0B5484"/>
                </a:solidFill>
                <a:latin typeface="Microsoft Sans Serif"/>
                <a:cs typeface="Microsoft Sans Serif"/>
              </a:rPr>
              <a:t>CAN</a:t>
            </a:r>
            <a:r>
              <a:rPr sz="2000" spc="20" dirty="0">
                <a:solidFill>
                  <a:srgbClr val="0B5484"/>
                </a:solidFill>
                <a:latin typeface="Microsoft Sans Serif"/>
                <a:cs typeface="Microsoft Sans Serif"/>
              </a:rPr>
              <a:t> </a:t>
            </a:r>
            <a:r>
              <a:rPr sz="2000" spc="-345" dirty="0">
                <a:solidFill>
                  <a:srgbClr val="0B5484"/>
                </a:solidFill>
                <a:latin typeface="Microsoft Sans Serif"/>
                <a:cs typeface="Microsoft Sans Serif"/>
              </a:rPr>
              <a:t>HELP</a:t>
            </a:r>
            <a:r>
              <a:rPr sz="2000" spc="15" dirty="0">
                <a:solidFill>
                  <a:srgbClr val="0B5484"/>
                </a:solidFill>
                <a:latin typeface="Microsoft Sans Serif"/>
                <a:cs typeface="Microsoft Sans Serif"/>
              </a:rPr>
              <a:t> </a:t>
            </a:r>
            <a:r>
              <a:rPr sz="2000" spc="-350" dirty="0">
                <a:solidFill>
                  <a:srgbClr val="0B5484"/>
                </a:solidFill>
                <a:latin typeface="Microsoft Sans Serif"/>
                <a:cs typeface="Microsoft Sans Serif"/>
              </a:rPr>
              <a:t>DETECT</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CERTAIN</a:t>
            </a:r>
            <a:r>
              <a:rPr sz="2000" spc="20" dirty="0">
                <a:solidFill>
                  <a:srgbClr val="0B5484"/>
                </a:solidFill>
                <a:latin typeface="Microsoft Sans Serif"/>
                <a:cs typeface="Microsoft Sans Serif"/>
              </a:rPr>
              <a:t> </a:t>
            </a:r>
            <a:r>
              <a:rPr sz="2000" spc="-305" dirty="0">
                <a:solidFill>
                  <a:srgbClr val="0B5484"/>
                </a:solidFill>
                <a:latin typeface="Microsoft Sans Serif"/>
                <a:cs typeface="Microsoft Sans Serif"/>
              </a:rPr>
              <a:t>ISSUES</a:t>
            </a:r>
            <a:r>
              <a:rPr sz="2000" spc="15" dirty="0">
                <a:solidFill>
                  <a:srgbClr val="0B5484"/>
                </a:solidFill>
                <a:latin typeface="Microsoft Sans Serif"/>
                <a:cs typeface="Microsoft Sans Serif"/>
              </a:rPr>
              <a:t> </a:t>
            </a:r>
            <a:r>
              <a:rPr sz="2000" spc="-345" dirty="0">
                <a:solidFill>
                  <a:srgbClr val="0B5484"/>
                </a:solidFill>
                <a:latin typeface="Microsoft Sans Serif"/>
                <a:cs typeface="Microsoft Sans Serif"/>
              </a:rPr>
              <a:t>BEFORE</a:t>
            </a:r>
            <a:r>
              <a:rPr sz="2000" spc="20" dirty="0">
                <a:solidFill>
                  <a:srgbClr val="0B5484"/>
                </a:solidFill>
                <a:latin typeface="Microsoft Sans Serif"/>
                <a:cs typeface="Microsoft Sans Serif"/>
              </a:rPr>
              <a:t> </a:t>
            </a:r>
            <a:r>
              <a:rPr sz="2000" spc="-325" dirty="0">
                <a:solidFill>
                  <a:srgbClr val="0B5484"/>
                </a:solidFill>
                <a:latin typeface="Microsoft Sans Serif"/>
                <a:cs typeface="Microsoft Sans Serif"/>
              </a:rPr>
              <a:t>THEY</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EVOLVE</a:t>
            </a:r>
            <a:r>
              <a:rPr sz="2000" spc="15"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0" dirty="0">
                <a:solidFill>
                  <a:srgbClr val="0B5484"/>
                </a:solidFill>
                <a:latin typeface="Microsoft Sans Serif"/>
                <a:cs typeface="Microsoft Sans Serif"/>
              </a:rPr>
              <a:t> </a:t>
            </a:r>
            <a:r>
              <a:rPr sz="2000" spc="-265" dirty="0">
                <a:solidFill>
                  <a:srgbClr val="0B5484"/>
                </a:solidFill>
                <a:latin typeface="Microsoft Sans Serif"/>
                <a:cs typeface="Microsoft Sans Serif"/>
              </a:rPr>
              <a:t>MORE</a:t>
            </a:r>
            <a:r>
              <a:rPr sz="2000" spc="15" dirty="0">
                <a:solidFill>
                  <a:srgbClr val="0B5484"/>
                </a:solidFill>
                <a:latin typeface="Microsoft Sans Serif"/>
                <a:cs typeface="Microsoft Sans Serif"/>
              </a:rPr>
              <a:t> </a:t>
            </a:r>
            <a:r>
              <a:rPr sz="2000" spc="-280" dirty="0">
                <a:solidFill>
                  <a:srgbClr val="0B5484"/>
                </a:solidFill>
                <a:latin typeface="Microsoft Sans Serif"/>
                <a:cs typeface="Microsoft Sans Serif"/>
              </a:rPr>
              <a:t>SERIOUS</a:t>
            </a:r>
            <a:endParaRPr sz="2000">
              <a:latin typeface="Microsoft Sans Serif"/>
              <a:cs typeface="Microsoft Sans Serif"/>
            </a:endParaRPr>
          </a:p>
          <a:p>
            <a:pPr marL="241300" indent="-228600">
              <a:lnSpc>
                <a:spcPct val="100000"/>
              </a:lnSpc>
              <a:spcBef>
                <a:spcPts val="1490"/>
              </a:spcBef>
              <a:buClr>
                <a:srgbClr val="2FA3EE"/>
              </a:buClr>
              <a:buFont typeface="Arial MT"/>
              <a:buChar char="•"/>
              <a:tabLst>
                <a:tab pos="240665" algn="l"/>
                <a:tab pos="241300" algn="l"/>
              </a:tabLst>
            </a:pPr>
            <a:r>
              <a:rPr sz="2000" spc="-240" dirty="0">
                <a:solidFill>
                  <a:srgbClr val="0B5484"/>
                </a:solidFill>
                <a:latin typeface="Microsoft Sans Serif"/>
                <a:cs typeface="Microsoft Sans Serif"/>
              </a:rPr>
              <a:t>CH</a:t>
            </a:r>
            <a:r>
              <a:rPr sz="2000" spc="-130" dirty="0">
                <a:solidFill>
                  <a:srgbClr val="0B5484"/>
                </a:solidFill>
                <a:latin typeface="Microsoft Sans Serif"/>
                <a:cs typeface="Microsoft Sans Serif"/>
              </a:rPr>
              <a:t>A</a:t>
            </a:r>
            <a:r>
              <a:rPr sz="2000" spc="-340" dirty="0">
                <a:solidFill>
                  <a:srgbClr val="0B5484"/>
                </a:solidFill>
                <a:latin typeface="Microsoft Sans Serif"/>
                <a:cs typeface="Microsoft Sans Serif"/>
              </a:rPr>
              <a:t>LL</a:t>
            </a:r>
            <a:r>
              <a:rPr sz="2000" spc="-465" dirty="0">
                <a:solidFill>
                  <a:srgbClr val="0B5484"/>
                </a:solidFill>
                <a:latin typeface="Microsoft Sans Serif"/>
                <a:cs typeface="Microsoft Sans Serif"/>
              </a:rPr>
              <a:t>E</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G</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15" dirty="0">
                <a:solidFill>
                  <a:srgbClr val="0B5484"/>
                </a:solidFill>
                <a:latin typeface="Microsoft Sans Serif"/>
                <a:cs typeface="Microsoft Sans Serif"/>
              </a:rPr>
              <a:t>G</a:t>
            </a:r>
            <a:r>
              <a:rPr sz="2000" spc="10" dirty="0">
                <a:solidFill>
                  <a:srgbClr val="0B5484"/>
                </a:solidFill>
                <a:latin typeface="Microsoft Sans Serif"/>
                <a:cs typeface="Microsoft Sans Serif"/>
              </a:rPr>
              <a:t> </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H</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225" dirty="0">
                <a:solidFill>
                  <a:srgbClr val="0B5484"/>
                </a:solidFill>
                <a:latin typeface="Microsoft Sans Serif"/>
                <a:cs typeface="Microsoft Sans Serif"/>
              </a:rPr>
              <a:t>A</a:t>
            </a:r>
            <a:r>
              <a:rPr sz="2000" spc="-350" dirty="0">
                <a:solidFill>
                  <a:srgbClr val="0B5484"/>
                </a:solidFill>
                <a:latin typeface="Microsoft Sans Serif"/>
                <a:cs typeface="Microsoft Sans Serif"/>
              </a:rPr>
              <a:t>T</a:t>
            </a:r>
            <a:r>
              <a:rPr sz="2000" spc="15" dirty="0">
                <a:solidFill>
                  <a:srgbClr val="0B5484"/>
                </a:solidFill>
                <a:latin typeface="Microsoft Sans Serif"/>
                <a:cs typeface="Microsoft Sans Serif"/>
              </a:rPr>
              <a:t> </a:t>
            </a:r>
            <a:r>
              <a:rPr sz="2000" spc="-340" dirty="0">
                <a:solidFill>
                  <a:srgbClr val="0B5484"/>
                </a:solidFill>
                <a:latin typeface="Microsoft Sans Serif"/>
                <a:cs typeface="Microsoft Sans Serif"/>
              </a:rPr>
              <a:t>L</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40" dirty="0">
                <a:solidFill>
                  <a:srgbClr val="0B5484"/>
                </a:solidFill>
                <a:latin typeface="Microsoft Sans Serif"/>
                <a:cs typeface="Microsoft Sans Serif"/>
              </a:rPr>
              <a:t>D</a:t>
            </a:r>
            <a:r>
              <a:rPr sz="2000" spc="-290" dirty="0">
                <a:solidFill>
                  <a:srgbClr val="0B5484"/>
                </a:solidFill>
                <a:latin typeface="Microsoft Sans Serif"/>
                <a:cs typeface="Microsoft Sans Serif"/>
              </a:rPr>
              <a:t>SC</a:t>
            </a:r>
            <a:r>
              <a:rPr sz="2000" spc="-130" dirty="0">
                <a:solidFill>
                  <a:srgbClr val="0B5484"/>
                </a:solidFill>
                <a:latin typeface="Microsoft Sans Serif"/>
                <a:cs typeface="Microsoft Sans Serif"/>
              </a:rPr>
              <a:t>A</a:t>
            </a:r>
            <a:r>
              <a:rPr sz="2000" spc="-400" dirty="0">
                <a:solidFill>
                  <a:srgbClr val="0B5484"/>
                </a:solidFill>
                <a:latin typeface="Microsoft Sans Serif"/>
                <a:cs typeface="Microsoft Sans Serif"/>
              </a:rPr>
              <a:t>PE</a:t>
            </a:r>
            <a:endParaRPr sz="2000">
              <a:latin typeface="Microsoft Sans Serif"/>
              <a:cs typeface="Microsoft Sans Serif"/>
            </a:endParaRPr>
          </a:p>
          <a:p>
            <a:pPr marL="698500" lvl="1" indent="-228600">
              <a:lnSpc>
                <a:spcPct val="100000"/>
              </a:lnSpc>
              <a:spcBef>
                <a:spcPts val="990"/>
              </a:spcBef>
              <a:buClr>
                <a:srgbClr val="EE344B"/>
              </a:buClr>
              <a:buFont typeface="Wingdings"/>
              <a:buChar char=""/>
              <a:tabLst>
                <a:tab pos="698500" algn="l"/>
              </a:tabLst>
            </a:pPr>
            <a:r>
              <a:rPr sz="1800" b="1" spc="-204" dirty="0">
                <a:latin typeface="Arial"/>
                <a:cs typeface="Arial"/>
              </a:rPr>
              <a:t>L</a:t>
            </a:r>
            <a:r>
              <a:rPr sz="1800" b="1" spc="-220" dirty="0">
                <a:latin typeface="Arial"/>
                <a:cs typeface="Arial"/>
              </a:rPr>
              <a:t>O</a:t>
            </a:r>
            <a:r>
              <a:rPr sz="1800" b="1" spc="-340" dirty="0">
                <a:latin typeface="Arial"/>
                <a:cs typeface="Arial"/>
              </a:rPr>
              <a:t>S</a:t>
            </a:r>
            <a:r>
              <a:rPr sz="1800" b="1" spc="-345" dirty="0">
                <a:latin typeface="Arial"/>
                <a:cs typeface="Arial"/>
              </a:rPr>
              <a:t>S</a:t>
            </a:r>
            <a:r>
              <a:rPr sz="1800" b="1" spc="-20" dirty="0">
                <a:latin typeface="Arial"/>
                <a:cs typeface="Arial"/>
              </a:rPr>
              <a:t> </a:t>
            </a:r>
            <a:r>
              <a:rPr sz="1800" b="1" spc="-70" dirty="0">
                <a:latin typeface="Arial"/>
                <a:cs typeface="Arial"/>
              </a:rPr>
              <a:t>O</a:t>
            </a:r>
            <a:r>
              <a:rPr sz="1800" b="1" spc="-240" dirty="0">
                <a:latin typeface="Arial"/>
                <a:cs typeface="Arial"/>
              </a:rPr>
              <a:t>F</a:t>
            </a:r>
            <a:r>
              <a:rPr sz="1800" b="1" spc="-30" dirty="0">
                <a:latin typeface="Arial"/>
                <a:cs typeface="Arial"/>
              </a:rPr>
              <a:t> </a:t>
            </a:r>
            <a:r>
              <a:rPr sz="1800" b="1" spc="-295" dirty="0">
                <a:latin typeface="Arial"/>
                <a:cs typeface="Arial"/>
              </a:rPr>
              <a:t>D</a:t>
            </a:r>
            <a:r>
              <a:rPr sz="1800" b="1" spc="-175" dirty="0">
                <a:latin typeface="Arial"/>
                <a:cs typeface="Arial"/>
              </a:rPr>
              <a:t>A</a:t>
            </a:r>
            <a:r>
              <a:rPr sz="1800" b="1" spc="-365" dirty="0">
                <a:latin typeface="Arial"/>
                <a:cs typeface="Arial"/>
              </a:rPr>
              <a:t>T</a:t>
            </a:r>
            <a:r>
              <a:rPr sz="1800" b="1" spc="-65" dirty="0">
                <a:latin typeface="Arial"/>
                <a:cs typeface="Arial"/>
              </a:rPr>
              <a:t>A</a:t>
            </a:r>
            <a:endParaRPr sz="1800">
              <a:latin typeface="Arial"/>
              <a:cs typeface="Arial"/>
            </a:endParaRPr>
          </a:p>
          <a:p>
            <a:pPr marL="698500" lvl="1" indent="-228600">
              <a:lnSpc>
                <a:spcPct val="100000"/>
              </a:lnSpc>
              <a:spcBef>
                <a:spcPts val="960"/>
              </a:spcBef>
              <a:buClr>
                <a:srgbClr val="EE344B"/>
              </a:buClr>
              <a:buFont typeface="Wingdings"/>
              <a:buChar char=""/>
              <a:tabLst>
                <a:tab pos="698500" algn="l"/>
              </a:tabLst>
            </a:pPr>
            <a:r>
              <a:rPr sz="1800" b="1" spc="-85" dirty="0">
                <a:latin typeface="Arial"/>
                <a:cs typeface="Arial"/>
              </a:rPr>
              <a:t>M</a:t>
            </a:r>
            <a:r>
              <a:rPr sz="1800" b="1" spc="-40" dirty="0">
                <a:latin typeface="Arial"/>
                <a:cs typeface="Arial"/>
              </a:rPr>
              <a:t>I</a:t>
            </a:r>
            <a:r>
              <a:rPr sz="1800" b="1" spc="-340" dirty="0">
                <a:latin typeface="Arial"/>
                <a:cs typeface="Arial"/>
              </a:rPr>
              <a:t>S</a:t>
            </a:r>
            <a:r>
              <a:rPr sz="1800" b="1" spc="-260" dirty="0">
                <a:latin typeface="Arial"/>
                <a:cs typeface="Arial"/>
              </a:rPr>
              <a:t>P</a:t>
            </a:r>
            <a:r>
              <a:rPr sz="1800" b="1" spc="-345" dirty="0">
                <a:latin typeface="Arial"/>
                <a:cs typeface="Arial"/>
              </a:rPr>
              <a:t>L</a:t>
            </a:r>
            <a:r>
              <a:rPr sz="1800" b="1" spc="-160" dirty="0">
                <a:latin typeface="Arial"/>
                <a:cs typeface="Arial"/>
              </a:rPr>
              <a:t>A</a:t>
            </a:r>
            <a:r>
              <a:rPr sz="1800" b="1" spc="-254" dirty="0">
                <a:latin typeface="Arial"/>
                <a:cs typeface="Arial"/>
              </a:rPr>
              <a:t>C</a:t>
            </a:r>
            <a:r>
              <a:rPr sz="1800" b="1" spc="-340" dirty="0">
                <a:latin typeface="Arial"/>
                <a:cs typeface="Arial"/>
              </a:rPr>
              <a:t>E</a:t>
            </a:r>
            <a:r>
              <a:rPr sz="1800" b="1" spc="-160" dirty="0">
                <a:latin typeface="Arial"/>
                <a:cs typeface="Arial"/>
              </a:rPr>
              <a:t>D</a:t>
            </a:r>
            <a:r>
              <a:rPr sz="1800" b="1" spc="-35" dirty="0">
                <a:latin typeface="Arial"/>
                <a:cs typeface="Arial"/>
              </a:rPr>
              <a:t> </a:t>
            </a:r>
            <a:r>
              <a:rPr sz="1800" b="1" spc="-295" dirty="0">
                <a:latin typeface="Arial"/>
                <a:cs typeface="Arial"/>
              </a:rPr>
              <a:t>D</a:t>
            </a:r>
            <a:r>
              <a:rPr sz="1800" b="1" spc="-175" dirty="0">
                <a:latin typeface="Arial"/>
                <a:cs typeface="Arial"/>
              </a:rPr>
              <a:t>A</a:t>
            </a:r>
            <a:r>
              <a:rPr sz="1800" b="1" spc="-365" dirty="0">
                <a:latin typeface="Arial"/>
                <a:cs typeface="Arial"/>
              </a:rPr>
              <a:t>T</a:t>
            </a:r>
            <a:r>
              <a:rPr sz="1800" b="1" spc="-65" dirty="0">
                <a:latin typeface="Arial"/>
                <a:cs typeface="Arial"/>
              </a:rPr>
              <a:t>A</a:t>
            </a:r>
            <a:endParaRPr sz="1800">
              <a:latin typeface="Arial"/>
              <a:cs typeface="Arial"/>
            </a:endParaRPr>
          </a:p>
          <a:p>
            <a:pPr marL="698500" lvl="1" indent="-228600">
              <a:lnSpc>
                <a:spcPct val="100000"/>
              </a:lnSpc>
              <a:spcBef>
                <a:spcPts val="935"/>
              </a:spcBef>
              <a:buClr>
                <a:srgbClr val="EE344B"/>
              </a:buClr>
              <a:buFont typeface="Wingdings"/>
              <a:buChar char=""/>
              <a:tabLst>
                <a:tab pos="698500" algn="l"/>
              </a:tabLst>
            </a:pPr>
            <a:r>
              <a:rPr sz="1800" b="1" spc="-340" dirty="0">
                <a:latin typeface="Arial"/>
                <a:cs typeface="Arial"/>
              </a:rPr>
              <a:t>S</a:t>
            </a:r>
            <a:r>
              <a:rPr sz="1800" b="1" spc="-345" dirty="0">
                <a:latin typeface="Arial"/>
                <a:cs typeface="Arial"/>
              </a:rPr>
              <a:t>E</a:t>
            </a:r>
            <a:r>
              <a:rPr sz="1800" b="1" spc="-254" dirty="0">
                <a:latin typeface="Arial"/>
                <a:cs typeface="Arial"/>
              </a:rPr>
              <a:t>C</a:t>
            </a:r>
            <a:r>
              <a:rPr sz="1800" b="1" spc="-165" dirty="0">
                <a:latin typeface="Arial"/>
                <a:cs typeface="Arial"/>
              </a:rPr>
              <a:t>U</a:t>
            </a:r>
            <a:r>
              <a:rPr sz="1800" b="1" spc="-254" dirty="0">
                <a:latin typeface="Arial"/>
                <a:cs typeface="Arial"/>
              </a:rPr>
              <a:t>R</a:t>
            </a:r>
            <a:r>
              <a:rPr sz="1800" b="1" spc="-40" dirty="0">
                <a:latin typeface="Arial"/>
                <a:cs typeface="Arial"/>
              </a:rPr>
              <a:t>I</a:t>
            </a:r>
            <a:r>
              <a:rPr sz="1800" b="1" spc="-240" dirty="0">
                <a:latin typeface="Arial"/>
                <a:cs typeface="Arial"/>
              </a:rPr>
              <a:t>T</a:t>
            </a:r>
            <a:r>
              <a:rPr sz="1800" b="1" spc="-155" dirty="0">
                <a:latin typeface="Arial"/>
                <a:cs typeface="Arial"/>
              </a:rPr>
              <a:t>Y</a:t>
            </a:r>
            <a:r>
              <a:rPr sz="1800" b="1" spc="-25" dirty="0">
                <a:latin typeface="Arial"/>
                <a:cs typeface="Arial"/>
              </a:rPr>
              <a:t> </a:t>
            </a:r>
            <a:r>
              <a:rPr sz="1800" b="1" spc="-355" dirty="0">
                <a:latin typeface="Arial"/>
                <a:cs typeface="Arial"/>
              </a:rPr>
              <a:t>B</a:t>
            </a:r>
            <a:r>
              <a:rPr sz="1800" b="1" spc="-254" dirty="0">
                <a:latin typeface="Arial"/>
                <a:cs typeface="Arial"/>
              </a:rPr>
              <a:t>R</a:t>
            </a:r>
            <a:r>
              <a:rPr sz="1800" b="1" spc="-340" dirty="0">
                <a:latin typeface="Arial"/>
                <a:cs typeface="Arial"/>
              </a:rPr>
              <a:t>E</a:t>
            </a:r>
            <a:r>
              <a:rPr sz="1800" b="1" spc="-155" dirty="0">
                <a:latin typeface="Arial"/>
                <a:cs typeface="Arial"/>
              </a:rPr>
              <a:t>A</a:t>
            </a:r>
            <a:r>
              <a:rPr sz="1800" b="1" spc="-254" dirty="0">
                <a:latin typeface="Arial"/>
                <a:cs typeface="Arial"/>
              </a:rPr>
              <a:t>C</a:t>
            </a:r>
            <a:r>
              <a:rPr sz="1800" b="1" spc="-165" dirty="0">
                <a:latin typeface="Arial"/>
                <a:cs typeface="Arial"/>
              </a:rPr>
              <a:t>H</a:t>
            </a:r>
            <a:r>
              <a:rPr sz="1800" b="1" spc="-340" dirty="0">
                <a:latin typeface="Arial"/>
                <a:cs typeface="Arial"/>
              </a:rPr>
              <a:t>E</a:t>
            </a:r>
            <a:r>
              <a:rPr sz="1800" b="1" spc="-345" dirty="0">
                <a:latin typeface="Arial"/>
                <a:cs typeface="Arial"/>
              </a:rPr>
              <a:t>S</a:t>
            </a:r>
            <a:endParaRPr sz="1800">
              <a:latin typeface="Arial"/>
              <a:cs typeface="Arial"/>
            </a:endParaRPr>
          </a:p>
          <a:p>
            <a:pPr marL="241300" indent="-228600">
              <a:lnSpc>
                <a:spcPct val="100000"/>
              </a:lnSpc>
              <a:spcBef>
                <a:spcPts val="1435"/>
              </a:spcBef>
              <a:buClr>
                <a:srgbClr val="2FA3EE"/>
              </a:buClr>
              <a:buFont typeface="Arial MT"/>
              <a:buChar char="•"/>
              <a:tabLst>
                <a:tab pos="240665" algn="l"/>
                <a:tab pos="241300" algn="l"/>
              </a:tabLst>
            </a:pPr>
            <a:r>
              <a:rPr sz="2000" spc="-254" dirty="0">
                <a:solidFill>
                  <a:srgbClr val="0B5484"/>
                </a:solidFill>
                <a:latin typeface="Microsoft Sans Serif"/>
                <a:cs typeface="Microsoft Sans Serif"/>
              </a:rPr>
              <a:t>PR</a:t>
            </a:r>
            <a:r>
              <a:rPr sz="2000" spc="-330" dirty="0">
                <a:solidFill>
                  <a:srgbClr val="0B5484"/>
                </a:solidFill>
                <a:latin typeface="Microsoft Sans Serif"/>
                <a:cs typeface="Microsoft Sans Serif"/>
              </a:rPr>
              <a:t>O</a:t>
            </a:r>
            <a:r>
              <a:rPr sz="2000" spc="-130" dirty="0">
                <a:solidFill>
                  <a:srgbClr val="0B5484"/>
                </a:solidFill>
                <a:latin typeface="Microsoft Sans Serif"/>
                <a:cs typeface="Microsoft Sans Serif"/>
              </a:rPr>
              <a:t>V</a:t>
            </a:r>
            <a:r>
              <a:rPr sz="2000" spc="-125" dirty="0">
                <a:solidFill>
                  <a:srgbClr val="0B5484"/>
                </a:solidFill>
                <a:latin typeface="Microsoft Sans Serif"/>
                <a:cs typeface="Microsoft Sans Serif"/>
              </a:rPr>
              <a:t>I</a:t>
            </a:r>
            <a:r>
              <a:rPr sz="2000" spc="-240" dirty="0">
                <a:solidFill>
                  <a:srgbClr val="0B5484"/>
                </a:solidFill>
                <a:latin typeface="Microsoft Sans Serif"/>
                <a:cs typeface="Microsoft Sans Serif"/>
              </a:rPr>
              <a:t>D</a:t>
            </a:r>
            <a:r>
              <a:rPr sz="2000" spc="-465" dirty="0">
                <a:solidFill>
                  <a:srgbClr val="0B5484"/>
                </a:solidFill>
                <a:latin typeface="Microsoft Sans Serif"/>
                <a:cs typeface="Microsoft Sans Serif"/>
              </a:rPr>
              <a:t>E</a:t>
            </a:r>
            <a:r>
              <a:rPr sz="2000" spc="-335" dirty="0">
                <a:solidFill>
                  <a:srgbClr val="0B5484"/>
                </a:solidFill>
                <a:latin typeface="Microsoft Sans Serif"/>
                <a:cs typeface="Microsoft Sans Serif"/>
              </a:rPr>
              <a:t>S</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U</a:t>
            </a:r>
            <a:r>
              <a:rPr sz="2000" spc="-114" dirty="0">
                <a:solidFill>
                  <a:srgbClr val="0B5484"/>
                </a:solidFill>
                <a:latin typeface="Microsoft Sans Serif"/>
                <a:cs typeface="Microsoft Sans Serif"/>
              </a:rPr>
              <a:t>N</a:t>
            </a:r>
            <a:r>
              <a:rPr sz="2000" spc="-125" dirty="0">
                <a:solidFill>
                  <a:srgbClr val="0B5484"/>
                </a:solidFill>
                <a:latin typeface="Microsoft Sans Serif"/>
                <a:cs typeface="Microsoft Sans Serif"/>
              </a:rPr>
              <a:t>I</a:t>
            </a:r>
            <a:r>
              <a:rPr sz="2000" spc="-355" dirty="0">
                <a:solidFill>
                  <a:srgbClr val="0B5484"/>
                </a:solidFill>
                <a:latin typeface="Microsoft Sans Serif"/>
                <a:cs typeface="Microsoft Sans Serif"/>
              </a:rPr>
              <a:t>F</a:t>
            </a:r>
            <a:r>
              <a:rPr sz="2000" spc="-125" dirty="0">
                <a:solidFill>
                  <a:srgbClr val="0B5484"/>
                </a:solidFill>
                <a:latin typeface="Microsoft Sans Serif"/>
                <a:cs typeface="Microsoft Sans Serif"/>
              </a:rPr>
              <a:t>I</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220" dirty="0">
                <a:solidFill>
                  <a:srgbClr val="0B5484"/>
                </a:solidFill>
                <a:latin typeface="Microsoft Sans Serif"/>
                <a:cs typeface="Microsoft Sans Serif"/>
              </a:rPr>
              <a:t>SP</a:t>
            </a:r>
            <a:r>
              <a:rPr sz="2000" spc="-260" dirty="0">
                <a:solidFill>
                  <a:srgbClr val="0B5484"/>
                </a:solidFill>
                <a:latin typeface="Microsoft Sans Serif"/>
                <a:cs typeface="Microsoft Sans Serif"/>
              </a:rPr>
              <a:t>O</a:t>
            </a:r>
            <a:r>
              <a:rPr sz="2000" spc="-114" dirty="0">
                <a:solidFill>
                  <a:srgbClr val="0B5484"/>
                </a:solidFill>
                <a:latin typeface="Microsoft Sans Serif"/>
                <a:cs typeface="Microsoft Sans Serif"/>
              </a:rPr>
              <a:t>N</a:t>
            </a:r>
            <a:r>
              <a:rPr sz="2000" spc="-400" dirty="0">
                <a:solidFill>
                  <a:srgbClr val="0B5484"/>
                </a:solidFill>
                <a:latin typeface="Microsoft Sans Serif"/>
                <a:cs typeface="Microsoft Sans Serif"/>
              </a:rPr>
              <a:t>SE</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225" dirty="0">
                <a:solidFill>
                  <a:srgbClr val="0B5484"/>
                </a:solidFill>
                <a:latin typeface="Microsoft Sans Serif"/>
                <a:cs typeface="Microsoft Sans Serif"/>
              </a:rPr>
              <a:t>A</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335" dirty="0">
                <a:solidFill>
                  <a:srgbClr val="0B5484"/>
                </a:solidFill>
                <a:latin typeface="Microsoft Sans Serif"/>
                <a:cs typeface="Microsoft Sans Serif"/>
              </a:rPr>
              <a:t>S</a:t>
            </a:r>
            <a:r>
              <a:rPr sz="2000" spc="15" dirty="0">
                <a:solidFill>
                  <a:srgbClr val="0B5484"/>
                </a:solidFill>
                <a:latin typeface="Microsoft Sans Serif"/>
                <a:cs typeface="Microsoft Sans Serif"/>
              </a:rPr>
              <a:t> </a:t>
            </a:r>
            <a:r>
              <a:rPr sz="2000" spc="-355" dirty="0">
                <a:solidFill>
                  <a:srgbClr val="0B5484"/>
                </a:solidFill>
                <a:latin typeface="Microsoft Sans Serif"/>
                <a:cs typeface="Microsoft Sans Serif"/>
              </a:rPr>
              <a:t>S</a:t>
            </a:r>
            <a:r>
              <a:rPr sz="2000" spc="-330" dirty="0">
                <a:solidFill>
                  <a:srgbClr val="0B5484"/>
                </a:solidFill>
                <a:latin typeface="Microsoft Sans Serif"/>
                <a:cs typeface="Microsoft Sans Serif"/>
              </a:rPr>
              <a:t>T</a:t>
            </a:r>
            <a:r>
              <a:rPr sz="2000" spc="-225" dirty="0">
                <a:solidFill>
                  <a:srgbClr val="0B5484"/>
                </a:solidFill>
                <a:latin typeface="Microsoft Sans Serif"/>
                <a:cs typeface="Microsoft Sans Serif"/>
              </a:rPr>
              <a:t>R</a:t>
            </a:r>
            <a:r>
              <a:rPr sz="2000" spc="-245" dirty="0">
                <a:solidFill>
                  <a:srgbClr val="0B5484"/>
                </a:solidFill>
                <a:latin typeface="Microsoft Sans Serif"/>
                <a:cs typeface="Microsoft Sans Serif"/>
              </a:rPr>
              <a:t>O</a:t>
            </a:r>
            <a:r>
              <a:rPr sz="2000" spc="-114" dirty="0">
                <a:solidFill>
                  <a:srgbClr val="0B5484"/>
                </a:solidFill>
                <a:latin typeface="Microsoft Sans Serif"/>
                <a:cs typeface="Microsoft Sans Serif"/>
              </a:rPr>
              <a:t>N</a:t>
            </a:r>
            <a:r>
              <a:rPr sz="2000" spc="-15" dirty="0">
                <a:solidFill>
                  <a:srgbClr val="0B5484"/>
                </a:solidFill>
                <a:latin typeface="Microsoft Sans Serif"/>
                <a:cs typeface="Microsoft Sans Serif"/>
              </a:rPr>
              <a:t>G</a:t>
            </a:r>
            <a:r>
              <a:rPr sz="2000" spc="1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CU</a:t>
            </a:r>
            <a:r>
              <a:rPr sz="2000" spc="-400" dirty="0">
                <a:solidFill>
                  <a:srgbClr val="0B5484"/>
                </a:solidFill>
                <a:latin typeface="Microsoft Sans Serif"/>
                <a:cs typeface="Microsoft Sans Serif"/>
              </a:rPr>
              <a:t>L</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U</a:t>
            </a:r>
            <a:r>
              <a:rPr sz="2000" spc="-455" dirty="0">
                <a:solidFill>
                  <a:srgbClr val="0B5484"/>
                </a:solidFill>
                <a:latin typeface="Microsoft Sans Serif"/>
                <a:cs typeface="Microsoft Sans Serif"/>
              </a:rPr>
              <a:t>RE</a:t>
            </a:r>
            <a:endParaRPr sz="2000">
              <a:latin typeface="Microsoft Sans Serif"/>
              <a:cs typeface="Microsoft Sans Serif"/>
            </a:endParaRPr>
          </a:p>
        </p:txBody>
      </p:sp>
      <p:pic>
        <p:nvPicPr>
          <p:cNvPr id="4" name="object 4"/>
          <p:cNvPicPr/>
          <p:nvPr/>
        </p:nvPicPr>
        <p:blipFill>
          <a:blip r:embed="rId2" cstate="print"/>
          <a:stretch>
            <a:fillRect/>
          </a:stretch>
        </p:blipFill>
        <p:spPr>
          <a:xfrm>
            <a:off x="8178004" y="781050"/>
            <a:ext cx="2628900" cy="175418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9606" y="723900"/>
            <a:ext cx="3253104" cy="513080"/>
          </a:xfrm>
          <a:prstGeom prst="rect">
            <a:avLst/>
          </a:prstGeom>
        </p:spPr>
        <p:txBody>
          <a:bodyPr vert="horz" wrap="square" lIns="0" tIns="12700" rIns="0" bIns="0" rtlCol="0">
            <a:spAutoFit/>
          </a:bodyPr>
          <a:lstStyle/>
          <a:p>
            <a:pPr marL="12700">
              <a:lnSpc>
                <a:spcPct val="100000"/>
              </a:lnSpc>
              <a:spcBef>
                <a:spcPts val="100"/>
              </a:spcBef>
            </a:pPr>
            <a:r>
              <a:rPr sz="3200" spc="-195" dirty="0">
                <a:solidFill>
                  <a:srgbClr val="3F6BB4"/>
                </a:solidFill>
              </a:rPr>
              <a:t>MAIN</a:t>
            </a:r>
            <a:r>
              <a:rPr sz="3200" spc="-10" dirty="0">
                <a:solidFill>
                  <a:srgbClr val="3F6BB4"/>
                </a:solidFill>
              </a:rPr>
              <a:t> </a:t>
            </a:r>
            <a:r>
              <a:rPr sz="3200" spc="-430" dirty="0">
                <a:solidFill>
                  <a:srgbClr val="3F6BB4"/>
                </a:solidFill>
              </a:rPr>
              <a:t>CHALLENGES</a:t>
            </a:r>
            <a:endParaRPr sz="3200"/>
          </a:p>
        </p:txBody>
      </p:sp>
      <p:sp>
        <p:nvSpPr>
          <p:cNvPr id="3" name="object 3"/>
          <p:cNvSpPr txBox="1"/>
          <p:nvPr/>
        </p:nvSpPr>
        <p:spPr>
          <a:xfrm>
            <a:off x="992514" y="2372868"/>
            <a:ext cx="10127615" cy="2948940"/>
          </a:xfrm>
          <a:prstGeom prst="rect">
            <a:avLst/>
          </a:prstGeom>
        </p:spPr>
        <p:txBody>
          <a:bodyPr vert="horz" wrap="square" lIns="0" tIns="12700" rIns="0" bIns="0" rtlCol="0">
            <a:spAutoFit/>
          </a:bodyPr>
          <a:lstStyle/>
          <a:p>
            <a:pPr marL="241300" marR="666750" indent="-228600">
              <a:lnSpc>
                <a:spcPct val="117000"/>
              </a:lnSpc>
              <a:spcBef>
                <a:spcPts val="100"/>
              </a:spcBef>
              <a:buClr>
                <a:srgbClr val="2FA3EE"/>
              </a:buClr>
              <a:buFont typeface="Arial MT"/>
              <a:buChar char="•"/>
              <a:tabLst>
                <a:tab pos="240665" algn="l"/>
                <a:tab pos="241300" algn="l"/>
              </a:tabLst>
            </a:pPr>
            <a:r>
              <a:rPr sz="2000" b="1" spc="-50" dirty="0">
                <a:solidFill>
                  <a:srgbClr val="0B5484"/>
                </a:solidFill>
                <a:latin typeface="Trebuchet MS"/>
                <a:cs typeface="Trebuchet MS"/>
              </a:rPr>
              <a:t>DIVE</a:t>
            </a:r>
            <a:r>
              <a:rPr sz="2000" b="1" spc="-65" dirty="0">
                <a:solidFill>
                  <a:srgbClr val="0B5484"/>
                </a:solidFill>
                <a:latin typeface="Trebuchet MS"/>
                <a:cs typeface="Trebuchet MS"/>
              </a:rPr>
              <a:t>R</a:t>
            </a:r>
            <a:r>
              <a:rPr sz="2000" b="1" spc="-80" dirty="0">
                <a:solidFill>
                  <a:srgbClr val="0B5484"/>
                </a:solidFill>
                <a:latin typeface="Trebuchet MS"/>
                <a:cs typeface="Trebuchet MS"/>
              </a:rPr>
              <a:t>S</a:t>
            </a:r>
            <a:r>
              <a:rPr sz="2000" b="1" spc="-105" dirty="0">
                <a:solidFill>
                  <a:srgbClr val="0B5484"/>
                </a:solidFill>
                <a:latin typeface="Trebuchet MS"/>
                <a:cs typeface="Trebuchet MS"/>
              </a:rPr>
              <a:t>IT</a:t>
            </a:r>
            <a:r>
              <a:rPr sz="2000" b="1" spc="-150" dirty="0">
                <a:solidFill>
                  <a:srgbClr val="0B5484"/>
                </a:solidFill>
                <a:latin typeface="Trebuchet MS"/>
                <a:cs typeface="Trebuchet MS"/>
              </a:rPr>
              <a:t>Y</a:t>
            </a:r>
            <a:r>
              <a:rPr sz="2000" b="1" spc="-70" dirty="0">
                <a:solidFill>
                  <a:srgbClr val="0B5484"/>
                </a:solidFill>
                <a:latin typeface="Trebuchet MS"/>
                <a:cs typeface="Trebuchet MS"/>
              </a:rPr>
              <a:t> </a:t>
            </a:r>
            <a:r>
              <a:rPr sz="2000" b="1" spc="60" dirty="0">
                <a:solidFill>
                  <a:srgbClr val="0B5484"/>
                </a:solidFill>
                <a:latin typeface="Trebuchet MS"/>
                <a:cs typeface="Trebuchet MS"/>
              </a:rPr>
              <a:t>O</a:t>
            </a:r>
            <a:r>
              <a:rPr sz="2000" b="1" spc="-210" dirty="0">
                <a:solidFill>
                  <a:srgbClr val="0B5484"/>
                </a:solidFill>
                <a:latin typeface="Trebuchet MS"/>
                <a:cs typeface="Trebuchet MS"/>
              </a:rPr>
              <a:t>F</a:t>
            </a:r>
            <a:r>
              <a:rPr sz="2000" b="1" spc="-65" dirty="0">
                <a:solidFill>
                  <a:srgbClr val="0B5484"/>
                </a:solidFill>
                <a:latin typeface="Trebuchet MS"/>
                <a:cs typeface="Trebuchet MS"/>
              </a:rPr>
              <a:t> </a:t>
            </a:r>
            <a:r>
              <a:rPr sz="2000" b="1" spc="10" dirty="0">
                <a:solidFill>
                  <a:srgbClr val="0B5484"/>
                </a:solidFill>
                <a:latin typeface="Trebuchet MS"/>
                <a:cs typeface="Trebuchet MS"/>
              </a:rPr>
              <a:t>H</a:t>
            </a:r>
            <a:r>
              <a:rPr sz="2000" b="1" dirty="0">
                <a:solidFill>
                  <a:srgbClr val="0B5484"/>
                </a:solidFill>
                <a:latin typeface="Trebuchet MS"/>
                <a:cs typeface="Trebuchet MS"/>
              </a:rPr>
              <a:t>A</a:t>
            </a:r>
            <a:r>
              <a:rPr sz="2000" b="1" spc="-65" dirty="0">
                <a:solidFill>
                  <a:srgbClr val="0B5484"/>
                </a:solidFill>
                <a:latin typeface="Trebuchet MS"/>
                <a:cs typeface="Trebuchet MS"/>
              </a:rPr>
              <a:t>R</a:t>
            </a:r>
            <a:r>
              <a:rPr sz="2000" b="1" spc="-80" dirty="0">
                <a:solidFill>
                  <a:srgbClr val="0B5484"/>
                </a:solidFill>
                <a:latin typeface="Trebuchet MS"/>
                <a:cs typeface="Trebuchet MS"/>
              </a:rPr>
              <a:t>D</a:t>
            </a:r>
            <a:r>
              <a:rPr sz="2000" b="1" spc="-200" dirty="0">
                <a:solidFill>
                  <a:srgbClr val="0B5484"/>
                </a:solidFill>
                <a:latin typeface="Trebuchet MS"/>
                <a:cs typeface="Trebuchet MS"/>
              </a:rPr>
              <a:t>W</a:t>
            </a:r>
            <a:r>
              <a:rPr sz="2000" b="1" spc="100" dirty="0">
                <a:solidFill>
                  <a:srgbClr val="0B5484"/>
                </a:solidFill>
                <a:latin typeface="Trebuchet MS"/>
                <a:cs typeface="Trebuchet MS"/>
              </a:rPr>
              <a:t>A</a:t>
            </a:r>
            <a:r>
              <a:rPr sz="2000" b="1" spc="-65" dirty="0">
                <a:solidFill>
                  <a:srgbClr val="0B5484"/>
                </a:solidFill>
                <a:latin typeface="Trebuchet MS"/>
                <a:cs typeface="Trebuchet MS"/>
              </a:rPr>
              <a:t>R</a:t>
            </a:r>
            <a:r>
              <a:rPr sz="2000" b="1" spc="-235" dirty="0">
                <a:solidFill>
                  <a:srgbClr val="0B5484"/>
                </a:solidFill>
                <a:latin typeface="Trebuchet MS"/>
                <a:cs typeface="Trebuchet MS"/>
              </a:rPr>
              <a:t>E</a:t>
            </a:r>
            <a:r>
              <a:rPr sz="2000" b="1" spc="-155" dirty="0">
                <a:solidFill>
                  <a:srgbClr val="0B5484"/>
                </a:solidFill>
                <a:latin typeface="Trebuchet MS"/>
                <a:cs typeface="Trebuchet MS"/>
              </a:rPr>
              <a:t>:</a:t>
            </a:r>
            <a:r>
              <a:rPr sz="2000" b="1" spc="-65" dirty="0">
                <a:solidFill>
                  <a:srgbClr val="0B5484"/>
                </a:solidFill>
                <a:latin typeface="Trebuchet MS"/>
                <a:cs typeface="Trebuchet MS"/>
              </a:rPr>
              <a:t> </a:t>
            </a:r>
            <a:r>
              <a:rPr sz="2000" spc="-240" dirty="0">
                <a:solidFill>
                  <a:srgbClr val="0B5484"/>
                </a:solidFill>
                <a:latin typeface="Microsoft Sans Serif"/>
                <a:cs typeface="Microsoft Sans Serif"/>
              </a:rPr>
              <a:t>C</a:t>
            </a:r>
            <a:r>
              <a:rPr sz="2000" spc="-20" dirty="0">
                <a:solidFill>
                  <a:srgbClr val="0B5484"/>
                </a:solidFill>
                <a:latin typeface="Microsoft Sans Serif"/>
                <a:cs typeface="Microsoft Sans Serif"/>
              </a:rPr>
              <a:t>O</a:t>
            </a:r>
            <a:r>
              <a:rPr sz="2000" spc="-130" dirty="0">
                <a:solidFill>
                  <a:srgbClr val="0B5484"/>
                </a:solidFill>
                <a:latin typeface="Microsoft Sans Serif"/>
                <a:cs typeface="Microsoft Sans Serif"/>
              </a:rPr>
              <a:t>M</a:t>
            </a:r>
            <a:r>
              <a:rPr sz="2000" spc="-290" dirty="0">
                <a:solidFill>
                  <a:srgbClr val="0B5484"/>
                </a:solidFill>
                <a:latin typeface="Microsoft Sans Serif"/>
                <a:cs typeface="Microsoft Sans Serif"/>
              </a:rPr>
              <a:t>PU</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405" dirty="0">
                <a:solidFill>
                  <a:srgbClr val="0B5484"/>
                </a:solidFill>
                <a:latin typeface="Microsoft Sans Serif"/>
                <a:cs typeface="Microsoft Sans Serif"/>
              </a:rPr>
              <a:t>R</a:t>
            </a:r>
            <a:r>
              <a:rPr sz="2000" spc="-434" dirty="0">
                <a:solidFill>
                  <a:srgbClr val="0B5484"/>
                </a:solidFill>
                <a:latin typeface="Microsoft Sans Serif"/>
                <a:cs typeface="Microsoft Sans Serif"/>
              </a:rPr>
              <a:t>S</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M</a:t>
            </a:r>
            <a:r>
              <a:rPr sz="2000" spc="-20" dirty="0">
                <a:solidFill>
                  <a:srgbClr val="0B5484"/>
                </a:solidFill>
                <a:latin typeface="Microsoft Sans Serif"/>
                <a:cs typeface="Microsoft Sans Serif"/>
              </a:rPr>
              <a:t>O</a:t>
            </a:r>
            <a:r>
              <a:rPr sz="2000" spc="-320" dirty="0">
                <a:solidFill>
                  <a:srgbClr val="0B5484"/>
                </a:solidFill>
                <a:latin typeface="Microsoft Sans Serif"/>
                <a:cs typeface="Microsoft Sans Serif"/>
              </a:rPr>
              <a:t>B</a:t>
            </a:r>
            <a:r>
              <a:rPr sz="2000" spc="-140" dirty="0">
                <a:solidFill>
                  <a:srgbClr val="0B5484"/>
                </a:solidFill>
                <a:latin typeface="Microsoft Sans Serif"/>
                <a:cs typeface="Microsoft Sans Serif"/>
              </a:rPr>
              <a:t>I</a:t>
            </a:r>
            <a:r>
              <a:rPr sz="2000" spc="-340" dirty="0">
                <a:solidFill>
                  <a:srgbClr val="0B5484"/>
                </a:solidFill>
                <a:latin typeface="Microsoft Sans Serif"/>
                <a:cs typeface="Microsoft Sans Serif"/>
              </a:rPr>
              <a:t>L</a:t>
            </a:r>
            <a:r>
              <a:rPr sz="2000" spc="-459" dirty="0">
                <a:solidFill>
                  <a:srgbClr val="0B5484"/>
                </a:solidFill>
                <a:latin typeface="Microsoft Sans Serif"/>
                <a:cs typeface="Microsoft Sans Serif"/>
              </a:rPr>
              <a:t>E</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D</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V</a:t>
            </a:r>
            <a:r>
              <a:rPr sz="2000" spc="-125" dirty="0">
                <a:solidFill>
                  <a:srgbClr val="0B5484"/>
                </a:solidFill>
                <a:latin typeface="Microsoft Sans Serif"/>
                <a:cs typeface="Microsoft Sans Serif"/>
              </a:rPr>
              <a:t>I</a:t>
            </a:r>
            <a:r>
              <a:rPr sz="2000" spc="-240" dirty="0">
                <a:solidFill>
                  <a:srgbClr val="0B5484"/>
                </a:solidFill>
                <a:latin typeface="Microsoft Sans Serif"/>
                <a:cs typeface="Microsoft Sans Serif"/>
              </a:rPr>
              <a:t>C</a:t>
            </a:r>
            <a:r>
              <a:rPr sz="2000" spc="-465" dirty="0">
                <a:solidFill>
                  <a:srgbClr val="0B5484"/>
                </a:solidFill>
                <a:latin typeface="Microsoft Sans Serif"/>
                <a:cs typeface="Microsoft Sans Serif"/>
              </a:rPr>
              <a:t>E</a:t>
            </a:r>
            <a:r>
              <a:rPr sz="2000" spc="-395" dirty="0">
                <a:solidFill>
                  <a:srgbClr val="0B5484"/>
                </a:solidFill>
                <a:latin typeface="Microsoft Sans Serif"/>
                <a:cs typeface="Microsoft Sans Serif"/>
              </a:rPr>
              <a:t>S</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20" dirty="0">
                <a:solidFill>
                  <a:srgbClr val="0B5484"/>
                </a:solidFill>
                <a:latin typeface="Microsoft Sans Serif"/>
                <a:cs typeface="Microsoft Sans Serif"/>
              </a:rPr>
              <a:t>O</a:t>
            </a:r>
            <a:r>
              <a:rPr sz="2000" spc="-114" dirty="0">
                <a:solidFill>
                  <a:srgbClr val="0B5484"/>
                </a:solidFill>
                <a:latin typeface="Microsoft Sans Serif"/>
                <a:cs typeface="Microsoft Sans Serif"/>
              </a:rPr>
              <a:t>NN</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C</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D</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V</a:t>
            </a:r>
            <a:r>
              <a:rPr sz="2000" spc="-125" dirty="0">
                <a:solidFill>
                  <a:srgbClr val="0B5484"/>
                </a:solidFill>
                <a:latin typeface="Microsoft Sans Serif"/>
                <a:cs typeface="Microsoft Sans Serif"/>
              </a:rPr>
              <a:t>I</a:t>
            </a:r>
            <a:r>
              <a:rPr sz="2000" spc="-240" dirty="0">
                <a:solidFill>
                  <a:srgbClr val="0B5484"/>
                </a:solidFill>
                <a:latin typeface="Microsoft Sans Serif"/>
                <a:cs typeface="Microsoft Sans Serif"/>
              </a:rPr>
              <a:t>C</a:t>
            </a:r>
            <a:r>
              <a:rPr sz="2000" spc="-465" dirty="0">
                <a:solidFill>
                  <a:srgbClr val="0B5484"/>
                </a:solidFill>
                <a:latin typeface="Microsoft Sans Serif"/>
                <a:cs typeface="Microsoft Sans Serif"/>
              </a:rPr>
              <a:t>E</a:t>
            </a:r>
            <a:r>
              <a:rPr sz="2000" spc="-395" dirty="0">
                <a:solidFill>
                  <a:srgbClr val="0B5484"/>
                </a:solidFill>
                <a:latin typeface="Microsoft Sans Serif"/>
                <a:cs typeface="Microsoft Sans Serif"/>
              </a:rPr>
              <a:t>S</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240" dirty="0">
                <a:solidFill>
                  <a:srgbClr val="0B5484"/>
                </a:solidFill>
                <a:latin typeface="Microsoft Sans Serif"/>
                <a:cs typeface="Microsoft Sans Serif"/>
              </a:rPr>
              <a:t>H</a:t>
            </a:r>
            <a:r>
              <a:rPr sz="2000" spc="-130" dirty="0">
                <a:solidFill>
                  <a:srgbClr val="0B5484"/>
                </a:solidFill>
                <a:latin typeface="Microsoft Sans Serif"/>
                <a:cs typeface="Microsoft Sans Serif"/>
              </a:rPr>
              <a:t>A</a:t>
            </a:r>
            <a:r>
              <a:rPr sz="2000" spc="-235" dirty="0">
                <a:solidFill>
                  <a:srgbClr val="0B5484"/>
                </a:solidFill>
                <a:latin typeface="Microsoft Sans Serif"/>
                <a:cs typeface="Microsoft Sans Serif"/>
              </a:rPr>
              <a:t>RD  </a:t>
            </a:r>
            <a:r>
              <a:rPr sz="2000" spc="-240" dirty="0">
                <a:solidFill>
                  <a:srgbClr val="0B5484"/>
                </a:solidFill>
                <a:latin typeface="Microsoft Sans Serif"/>
                <a:cs typeface="Microsoft Sans Serif"/>
              </a:rPr>
              <a:t>D</a:t>
            </a:r>
            <a:r>
              <a:rPr sz="2000" spc="-409" dirty="0">
                <a:solidFill>
                  <a:srgbClr val="0B5484"/>
                </a:solidFill>
                <a:latin typeface="Microsoft Sans Serif"/>
                <a:cs typeface="Microsoft Sans Serif"/>
              </a:rPr>
              <a:t>R</a:t>
            </a:r>
            <a:r>
              <a:rPr sz="2000" spc="-165" dirty="0">
                <a:solidFill>
                  <a:srgbClr val="0B5484"/>
                </a:solidFill>
                <a:latin typeface="Microsoft Sans Serif"/>
                <a:cs typeface="Microsoft Sans Serif"/>
              </a:rPr>
              <a:t>I</a:t>
            </a:r>
            <a:r>
              <a:rPr sz="2000" spc="-130" dirty="0">
                <a:solidFill>
                  <a:srgbClr val="0B5484"/>
                </a:solidFill>
                <a:latin typeface="Microsoft Sans Serif"/>
                <a:cs typeface="Microsoft Sans Serif"/>
              </a:rPr>
              <a:t>V</a:t>
            </a:r>
            <a:r>
              <a:rPr sz="2000" spc="-465" dirty="0">
                <a:solidFill>
                  <a:srgbClr val="0B5484"/>
                </a:solidFill>
                <a:latin typeface="Microsoft Sans Serif"/>
                <a:cs typeface="Microsoft Sans Serif"/>
              </a:rPr>
              <a:t>E</a:t>
            </a:r>
            <a:r>
              <a:rPr sz="2000" spc="-395" dirty="0">
                <a:solidFill>
                  <a:srgbClr val="0B5484"/>
                </a:solidFill>
                <a:latin typeface="Microsoft Sans Serif"/>
                <a:cs typeface="Microsoft Sans Serif"/>
              </a:rPr>
              <a:t>S</a:t>
            </a:r>
            <a:r>
              <a:rPr sz="2000" spc="-12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C</a:t>
            </a:r>
            <a:r>
              <a:rPr sz="2000" spc="-360" dirty="0">
                <a:solidFill>
                  <a:srgbClr val="0B5484"/>
                </a:solidFill>
                <a:latin typeface="Microsoft Sans Serif"/>
                <a:cs typeface="Microsoft Sans Serif"/>
              </a:rPr>
              <a:t>L</a:t>
            </a:r>
            <a:r>
              <a:rPr sz="2000" spc="-20" dirty="0">
                <a:solidFill>
                  <a:srgbClr val="0B5484"/>
                </a:solidFill>
                <a:latin typeface="Microsoft Sans Serif"/>
                <a:cs typeface="Microsoft Sans Serif"/>
              </a:rPr>
              <a:t>O</a:t>
            </a:r>
            <a:r>
              <a:rPr sz="2000" spc="-240" dirty="0">
                <a:solidFill>
                  <a:srgbClr val="0B5484"/>
                </a:solidFill>
                <a:latin typeface="Microsoft Sans Serif"/>
                <a:cs typeface="Microsoft Sans Serif"/>
              </a:rPr>
              <a:t>UD</a:t>
            </a:r>
            <a:r>
              <a:rPr sz="2000" spc="20" dirty="0">
                <a:solidFill>
                  <a:srgbClr val="0B5484"/>
                </a:solidFill>
                <a:latin typeface="Microsoft Sans Serif"/>
                <a:cs typeface="Microsoft Sans Serif"/>
              </a:rPr>
              <a:t> </a:t>
            </a:r>
            <a:r>
              <a:rPr sz="2000" spc="-355" dirty="0">
                <a:solidFill>
                  <a:srgbClr val="0B5484"/>
                </a:solidFill>
                <a:latin typeface="Microsoft Sans Serif"/>
                <a:cs typeface="Microsoft Sans Serif"/>
              </a:rPr>
              <a:t>S</a:t>
            </a:r>
            <a:r>
              <a:rPr sz="2000" spc="-370" dirty="0">
                <a:solidFill>
                  <a:srgbClr val="0B5484"/>
                </a:solidFill>
                <a:latin typeface="Microsoft Sans Serif"/>
                <a:cs typeface="Microsoft Sans Serif"/>
              </a:rPr>
              <a:t>T</a:t>
            </a:r>
            <a:r>
              <a:rPr sz="2000" spc="-20" dirty="0">
                <a:solidFill>
                  <a:srgbClr val="0B5484"/>
                </a:solidFill>
                <a:latin typeface="Microsoft Sans Serif"/>
                <a:cs typeface="Microsoft Sans Serif"/>
              </a:rPr>
              <a:t>O</a:t>
            </a:r>
            <a:r>
              <a:rPr sz="2000" spc="-300" dirty="0">
                <a:solidFill>
                  <a:srgbClr val="0B5484"/>
                </a:solidFill>
                <a:latin typeface="Microsoft Sans Serif"/>
                <a:cs typeface="Microsoft Sans Serif"/>
              </a:rPr>
              <a:t>R</a:t>
            </a:r>
            <a:r>
              <a:rPr sz="2000" spc="-330" dirty="0">
                <a:solidFill>
                  <a:srgbClr val="0B5484"/>
                </a:solidFill>
                <a:latin typeface="Microsoft Sans Serif"/>
                <a:cs typeface="Microsoft Sans Serif"/>
              </a:rPr>
              <a:t>A</a:t>
            </a:r>
            <a:r>
              <a:rPr sz="2000" spc="-20" dirty="0">
                <a:solidFill>
                  <a:srgbClr val="0B5484"/>
                </a:solidFill>
                <a:latin typeface="Microsoft Sans Serif"/>
                <a:cs typeface="Microsoft Sans Serif"/>
              </a:rPr>
              <a:t>G</a:t>
            </a:r>
            <a:r>
              <a:rPr sz="2000" spc="-459" dirty="0">
                <a:solidFill>
                  <a:srgbClr val="0B5484"/>
                </a:solidFill>
                <a:latin typeface="Microsoft Sans Serif"/>
                <a:cs typeface="Microsoft Sans Serif"/>
              </a:rPr>
              <a:t>E</a:t>
            </a:r>
            <a:endParaRPr sz="2000">
              <a:latin typeface="Microsoft Sans Serif"/>
              <a:cs typeface="Microsoft Sans Serif"/>
            </a:endParaRPr>
          </a:p>
          <a:p>
            <a:pPr marL="241300" marR="352425" indent="-228600">
              <a:lnSpc>
                <a:spcPct val="121000"/>
              </a:lnSpc>
              <a:spcBef>
                <a:spcPts val="980"/>
              </a:spcBef>
              <a:buClr>
                <a:srgbClr val="2FA3EE"/>
              </a:buClr>
              <a:buFont typeface="Arial MT"/>
              <a:buChar char="•"/>
              <a:tabLst>
                <a:tab pos="240665" algn="l"/>
                <a:tab pos="241300" algn="l"/>
              </a:tabLst>
            </a:pPr>
            <a:r>
              <a:rPr sz="2000" b="1" spc="-114" dirty="0">
                <a:solidFill>
                  <a:srgbClr val="0B5484"/>
                </a:solidFill>
                <a:latin typeface="Trebuchet MS"/>
                <a:cs typeface="Trebuchet MS"/>
              </a:rPr>
              <a:t>OUTDATED</a:t>
            </a:r>
            <a:r>
              <a:rPr sz="2000" b="1" spc="-55" dirty="0">
                <a:solidFill>
                  <a:srgbClr val="0B5484"/>
                </a:solidFill>
                <a:latin typeface="Trebuchet MS"/>
                <a:cs typeface="Trebuchet MS"/>
              </a:rPr>
              <a:t> </a:t>
            </a:r>
            <a:r>
              <a:rPr sz="2000" b="1" spc="-125" dirty="0">
                <a:solidFill>
                  <a:srgbClr val="0B5484"/>
                </a:solidFill>
                <a:latin typeface="Trebuchet MS"/>
                <a:cs typeface="Trebuchet MS"/>
              </a:rPr>
              <a:t>SOFTWARE:</a:t>
            </a:r>
            <a:r>
              <a:rPr sz="2000" b="1" spc="-55" dirty="0">
                <a:solidFill>
                  <a:srgbClr val="0B5484"/>
                </a:solidFill>
                <a:latin typeface="Trebuchet MS"/>
                <a:cs typeface="Trebuchet MS"/>
              </a:rPr>
              <a:t> </a:t>
            </a:r>
            <a:r>
              <a:rPr sz="2000" spc="-265" dirty="0">
                <a:solidFill>
                  <a:srgbClr val="0B5484"/>
                </a:solidFill>
                <a:latin typeface="Microsoft Sans Serif"/>
                <a:cs typeface="Microsoft Sans Serif"/>
              </a:rPr>
              <a:t>SOFTWARE</a:t>
            </a:r>
            <a:r>
              <a:rPr sz="2000" spc="-235" dirty="0">
                <a:solidFill>
                  <a:srgbClr val="0B5484"/>
                </a:solidFill>
                <a:latin typeface="Microsoft Sans Serif"/>
                <a:cs typeface="Microsoft Sans Serif"/>
              </a:rPr>
              <a:t> </a:t>
            </a:r>
            <a:r>
              <a:rPr sz="2000" spc="-225" dirty="0">
                <a:solidFill>
                  <a:srgbClr val="0B5484"/>
                </a:solidFill>
                <a:latin typeface="Microsoft Sans Serif"/>
                <a:cs typeface="Microsoft Sans Serif"/>
              </a:rPr>
              <a:t>APPLICATIONS</a:t>
            </a:r>
            <a:r>
              <a:rPr sz="2000" spc="25" dirty="0">
                <a:solidFill>
                  <a:srgbClr val="0B5484"/>
                </a:solidFill>
                <a:latin typeface="Microsoft Sans Serif"/>
                <a:cs typeface="Microsoft Sans Serif"/>
              </a:rPr>
              <a:t> </a:t>
            </a:r>
            <a:r>
              <a:rPr sz="2000" spc="-265" dirty="0">
                <a:solidFill>
                  <a:srgbClr val="0B5484"/>
                </a:solidFill>
                <a:latin typeface="Microsoft Sans Serif"/>
                <a:cs typeface="Microsoft Sans Serif"/>
              </a:rPr>
              <a:t>MUST</a:t>
            </a:r>
            <a:r>
              <a:rPr sz="2000" spc="-235" dirty="0">
                <a:solidFill>
                  <a:srgbClr val="0B5484"/>
                </a:solidFill>
                <a:latin typeface="Microsoft Sans Serif"/>
                <a:cs typeface="Microsoft Sans Serif"/>
              </a:rPr>
              <a:t> </a:t>
            </a:r>
            <a:r>
              <a:rPr sz="2000" spc="-280" dirty="0">
                <a:solidFill>
                  <a:srgbClr val="0B5484"/>
                </a:solidFill>
                <a:latin typeface="Microsoft Sans Serif"/>
                <a:cs typeface="Microsoft Sans Serif"/>
              </a:rPr>
              <a:t>HAVE</a:t>
            </a:r>
            <a:r>
              <a:rPr sz="2000" spc="-220" dirty="0">
                <a:solidFill>
                  <a:srgbClr val="0B5484"/>
                </a:solidFill>
                <a:latin typeface="Microsoft Sans Serif"/>
                <a:cs typeface="Microsoft Sans Serif"/>
              </a:rPr>
              <a:t> </a:t>
            </a:r>
            <a:r>
              <a:rPr sz="2000" spc="-305" dirty="0">
                <a:solidFill>
                  <a:srgbClr val="0B5484"/>
                </a:solidFill>
                <a:latin typeface="Microsoft Sans Serif"/>
                <a:cs typeface="Microsoft Sans Serif"/>
              </a:rPr>
              <a:t>SECURITY</a:t>
            </a:r>
            <a:r>
              <a:rPr sz="2000" spc="-195" dirty="0">
                <a:solidFill>
                  <a:srgbClr val="0B5484"/>
                </a:solidFill>
                <a:latin typeface="Microsoft Sans Serif"/>
                <a:cs typeface="Microsoft Sans Serif"/>
              </a:rPr>
              <a:t> </a:t>
            </a:r>
            <a:r>
              <a:rPr sz="2000" spc="-345" dirty="0">
                <a:solidFill>
                  <a:srgbClr val="0B5484"/>
                </a:solidFill>
                <a:latin typeface="Microsoft Sans Serif"/>
                <a:cs typeface="Microsoft Sans Serif"/>
              </a:rPr>
              <a:t>PATCHES</a:t>
            </a:r>
            <a:r>
              <a:rPr sz="2000" spc="-155" dirty="0">
                <a:solidFill>
                  <a:srgbClr val="0B5484"/>
                </a:solidFill>
                <a:latin typeface="Microsoft Sans Serif"/>
                <a:cs typeface="Microsoft Sans Serif"/>
              </a:rPr>
              <a:t> </a:t>
            </a:r>
            <a:r>
              <a:rPr sz="2000" spc="-280" dirty="0">
                <a:solidFill>
                  <a:srgbClr val="0B5484"/>
                </a:solidFill>
                <a:latin typeface="Microsoft Sans Serif"/>
                <a:cs typeface="Microsoft Sans Serif"/>
              </a:rPr>
              <a:t>APPLIED </a:t>
            </a:r>
            <a:r>
              <a:rPr sz="2000" spc="-520" dirty="0">
                <a:solidFill>
                  <a:srgbClr val="0B5484"/>
                </a:solidFill>
                <a:latin typeface="Microsoft Sans Serif"/>
                <a:cs typeface="Microsoft Sans Serif"/>
              </a:rPr>
              <a:t> </a:t>
            </a:r>
            <a:r>
              <a:rPr sz="2000" spc="-305" dirty="0">
                <a:solidFill>
                  <a:srgbClr val="0B5484"/>
                </a:solidFill>
                <a:latin typeface="Microsoft Sans Serif"/>
                <a:cs typeface="Microsoft Sans Serif"/>
              </a:rPr>
              <a:t>REGULARLY</a:t>
            </a:r>
            <a:r>
              <a:rPr sz="2000" spc="-210"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0" dirty="0">
                <a:solidFill>
                  <a:srgbClr val="0B5484"/>
                </a:solidFill>
                <a:latin typeface="Microsoft Sans Serif"/>
                <a:cs typeface="Microsoft Sans Serif"/>
              </a:rPr>
              <a:t> </a:t>
            </a:r>
            <a:r>
              <a:rPr sz="2000" spc="-330" dirty="0">
                <a:solidFill>
                  <a:srgbClr val="0B5484"/>
                </a:solidFill>
                <a:latin typeface="Microsoft Sans Serif"/>
                <a:cs typeface="Microsoft Sans Serif"/>
              </a:rPr>
              <a:t>PREVENT</a:t>
            </a:r>
            <a:r>
              <a:rPr sz="2000" spc="-185" dirty="0">
                <a:solidFill>
                  <a:srgbClr val="0B5484"/>
                </a:solidFill>
                <a:latin typeface="Microsoft Sans Serif"/>
                <a:cs typeface="Microsoft Sans Serif"/>
              </a:rPr>
              <a:t> </a:t>
            </a:r>
            <a:r>
              <a:rPr sz="2000" spc="-85" dirty="0">
                <a:solidFill>
                  <a:srgbClr val="0B5484"/>
                </a:solidFill>
                <a:latin typeface="Microsoft Sans Serif"/>
                <a:cs typeface="Microsoft Sans Serif"/>
              </a:rPr>
              <a:t>KNOWN</a:t>
            </a:r>
            <a:r>
              <a:rPr sz="2000" spc="20" dirty="0">
                <a:solidFill>
                  <a:srgbClr val="0B5484"/>
                </a:solidFill>
                <a:latin typeface="Microsoft Sans Serif"/>
                <a:cs typeface="Microsoft Sans Serif"/>
              </a:rPr>
              <a:t> </a:t>
            </a:r>
            <a:r>
              <a:rPr sz="2000" spc="-265" dirty="0">
                <a:solidFill>
                  <a:srgbClr val="0B5484"/>
                </a:solidFill>
                <a:latin typeface="Microsoft Sans Serif"/>
                <a:cs typeface="Microsoft Sans Serif"/>
              </a:rPr>
              <a:t>VULNERABILITIES.</a:t>
            </a:r>
            <a:endParaRPr sz="2000">
              <a:latin typeface="Microsoft Sans Serif"/>
              <a:cs typeface="Microsoft Sans Serif"/>
            </a:endParaRPr>
          </a:p>
          <a:p>
            <a:pPr marL="241300" marR="5080" indent="-228600">
              <a:lnSpc>
                <a:spcPct val="121000"/>
              </a:lnSpc>
              <a:spcBef>
                <a:spcPts val="1010"/>
              </a:spcBef>
              <a:buClr>
                <a:srgbClr val="2FA3EE"/>
              </a:buClr>
              <a:buFont typeface="Arial MT"/>
              <a:buChar char="•"/>
              <a:tabLst>
                <a:tab pos="240665" algn="l"/>
                <a:tab pos="241300" algn="l"/>
              </a:tabLst>
            </a:pPr>
            <a:r>
              <a:rPr sz="2000" b="1" spc="-70" dirty="0">
                <a:solidFill>
                  <a:srgbClr val="0B5484"/>
                </a:solidFill>
                <a:latin typeface="Trebuchet MS"/>
                <a:cs typeface="Trebuchet MS"/>
              </a:rPr>
              <a:t>OLD</a:t>
            </a:r>
            <a:r>
              <a:rPr sz="2000" b="1" spc="-60" dirty="0">
                <a:solidFill>
                  <a:srgbClr val="0B5484"/>
                </a:solidFill>
                <a:latin typeface="Trebuchet MS"/>
                <a:cs typeface="Trebuchet MS"/>
              </a:rPr>
              <a:t> </a:t>
            </a:r>
            <a:r>
              <a:rPr sz="2000" b="1" spc="-105" dirty="0">
                <a:solidFill>
                  <a:srgbClr val="0B5484"/>
                </a:solidFill>
                <a:latin typeface="Trebuchet MS"/>
                <a:cs typeface="Trebuchet MS"/>
              </a:rPr>
              <a:t>SECURITY</a:t>
            </a:r>
            <a:r>
              <a:rPr sz="2000" b="1" spc="-65" dirty="0">
                <a:solidFill>
                  <a:srgbClr val="0B5484"/>
                </a:solidFill>
                <a:latin typeface="Trebuchet MS"/>
                <a:cs typeface="Trebuchet MS"/>
              </a:rPr>
              <a:t> </a:t>
            </a:r>
            <a:r>
              <a:rPr sz="2000" b="1" spc="-125" dirty="0">
                <a:solidFill>
                  <a:srgbClr val="0B5484"/>
                </a:solidFill>
                <a:latin typeface="Trebuchet MS"/>
                <a:cs typeface="Trebuchet MS"/>
              </a:rPr>
              <a:t>SOFTWARE:</a:t>
            </a:r>
            <a:r>
              <a:rPr sz="2000" b="1" spc="-55" dirty="0">
                <a:solidFill>
                  <a:srgbClr val="0B5484"/>
                </a:solidFill>
                <a:latin typeface="Trebuchet MS"/>
                <a:cs typeface="Trebuchet MS"/>
              </a:rPr>
              <a:t> </a:t>
            </a:r>
            <a:r>
              <a:rPr sz="2000" spc="-220" dirty="0">
                <a:solidFill>
                  <a:srgbClr val="0B5484"/>
                </a:solidFill>
                <a:latin typeface="Microsoft Sans Serif"/>
                <a:cs typeface="Microsoft Sans Serif"/>
              </a:rPr>
              <a:t>ANTIVIRUS</a:t>
            </a:r>
            <a:r>
              <a:rPr sz="2000" spc="20" dirty="0">
                <a:solidFill>
                  <a:srgbClr val="0B5484"/>
                </a:solidFill>
                <a:latin typeface="Microsoft Sans Serif"/>
                <a:cs typeface="Microsoft Sans Serif"/>
              </a:rPr>
              <a:t> </a:t>
            </a:r>
            <a:r>
              <a:rPr sz="2000" spc="-265" dirty="0">
                <a:solidFill>
                  <a:srgbClr val="0B5484"/>
                </a:solidFill>
                <a:latin typeface="Microsoft Sans Serif"/>
                <a:cs typeface="Microsoft Sans Serif"/>
              </a:rPr>
              <a:t>SOFTWARE</a:t>
            </a:r>
            <a:r>
              <a:rPr sz="2000" spc="-235" dirty="0">
                <a:solidFill>
                  <a:srgbClr val="0B5484"/>
                </a:solidFill>
                <a:latin typeface="Microsoft Sans Serif"/>
                <a:cs typeface="Microsoft Sans Serif"/>
              </a:rPr>
              <a:t> </a:t>
            </a:r>
            <a:r>
              <a:rPr sz="2000" spc="-160" dirty="0">
                <a:solidFill>
                  <a:srgbClr val="0B5484"/>
                </a:solidFill>
                <a:latin typeface="Microsoft Sans Serif"/>
                <a:cs typeface="Microsoft Sans Serif"/>
              </a:rPr>
              <a:t>AND</a:t>
            </a:r>
            <a:r>
              <a:rPr sz="2000" spc="25" dirty="0">
                <a:solidFill>
                  <a:srgbClr val="0B5484"/>
                </a:solidFill>
                <a:latin typeface="Microsoft Sans Serif"/>
                <a:cs typeface="Microsoft Sans Serif"/>
              </a:rPr>
              <a:t> </a:t>
            </a:r>
            <a:r>
              <a:rPr sz="2000" spc="-315" dirty="0">
                <a:solidFill>
                  <a:srgbClr val="0B5484"/>
                </a:solidFill>
                <a:latin typeface="Microsoft Sans Serif"/>
                <a:cs typeface="Microsoft Sans Serif"/>
              </a:rPr>
              <a:t>OTHER</a:t>
            </a:r>
            <a:r>
              <a:rPr sz="2000" spc="-190" dirty="0">
                <a:solidFill>
                  <a:srgbClr val="0B5484"/>
                </a:solidFill>
                <a:latin typeface="Microsoft Sans Serif"/>
                <a:cs typeface="Microsoft Sans Serif"/>
              </a:rPr>
              <a:t> </a:t>
            </a:r>
            <a:r>
              <a:rPr sz="2000" spc="-305" dirty="0">
                <a:solidFill>
                  <a:srgbClr val="0B5484"/>
                </a:solidFill>
                <a:latin typeface="Microsoft Sans Serif"/>
                <a:cs typeface="Microsoft Sans Serif"/>
              </a:rPr>
              <a:t>SECURITY</a:t>
            </a:r>
            <a:r>
              <a:rPr sz="2000" spc="-200" dirty="0">
                <a:solidFill>
                  <a:srgbClr val="0B5484"/>
                </a:solidFill>
                <a:latin typeface="Microsoft Sans Serif"/>
                <a:cs typeface="Microsoft Sans Serif"/>
              </a:rPr>
              <a:t> </a:t>
            </a:r>
            <a:r>
              <a:rPr sz="2000" spc="-265" dirty="0">
                <a:solidFill>
                  <a:srgbClr val="0B5484"/>
                </a:solidFill>
                <a:latin typeface="Microsoft Sans Serif"/>
                <a:cs typeface="Microsoft Sans Serif"/>
              </a:rPr>
              <a:t>SOFTWARE</a:t>
            </a:r>
            <a:r>
              <a:rPr sz="2000" spc="-240" dirty="0">
                <a:solidFill>
                  <a:srgbClr val="0B5484"/>
                </a:solidFill>
                <a:latin typeface="Microsoft Sans Serif"/>
                <a:cs typeface="Microsoft Sans Serif"/>
              </a:rPr>
              <a:t> </a:t>
            </a:r>
            <a:r>
              <a:rPr sz="2000" spc="-265" dirty="0">
                <a:solidFill>
                  <a:srgbClr val="0B5484"/>
                </a:solidFill>
                <a:latin typeface="Microsoft Sans Serif"/>
                <a:cs typeface="Microsoft Sans Serif"/>
              </a:rPr>
              <a:t>MUST</a:t>
            </a:r>
            <a:r>
              <a:rPr sz="2000" spc="-240" dirty="0">
                <a:solidFill>
                  <a:srgbClr val="0B5484"/>
                </a:solidFill>
                <a:latin typeface="Microsoft Sans Serif"/>
                <a:cs typeface="Microsoft Sans Serif"/>
              </a:rPr>
              <a:t> </a:t>
            </a:r>
            <a:r>
              <a:rPr sz="2000" spc="-400" dirty="0">
                <a:solidFill>
                  <a:srgbClr val="0B5484"/>
                </a:solidFill>
                <a:latin typeface="Microsoft Sans Serif"/>
                <a:cs typeface="Microsoft Sans Serif"/>
              </a:rPr>
              <a:t>BE </a:t>
            </a:r>
            <a:r>
              <a:rPr sz="2000" spc="-395" dirty="0">
                <a:solidFill>
                  <a:srgbClr val="0B5484"/>
                </a:solidFill>
                <a:latin typeface="Microsoft Sans Serif"/>
                <a:cs typeface="Microsoft Sans Serif"/>
              </a:rPr>
              <a:t> </a:t>
            </a:r>
            <a:r>
              <a:rPr sz="2000" spc="-345" dirty="0">
                <a:solidFill>
                  <a:srgbClr val="0B5484"/>
                </a:solidFill>
                <a:latin typeface="Microsoft Sans Serif"/>
                <a:cs typeface="Microsoft Sans Serif"/>
              </a:rPr>
              <a:t>KEPT</a:t>
            </a:r>
            <a:r>
              <a:rPr sz="2000" spc="-165" dirty="0">
                <a:solidFill>
                  <a:srgbClr val="0B5484"/>
                </a:solidFill>
                <a:latin typeface="Microsoft Sans Serif"/>
                <a:cs typeface="Microsoft Sans Serif"/>
              </a:rPr>
              <a:t> </a:t>
            </a:r>
            <a:r>
              <a:rPr sz="2000" spc="-290" dirty="0">
                <a:solidFill>
                  <a:srgbClr val="0B5484"/>
                </a:solidFill>
                <a:latin typeface="Microsoft Sans Serif"/>
                <a:cs typeface="Microsoft Sans Serif"/>
              </a:rPr>
              <a:t>UP</a:t>
            </a:r>
            <a:r>
              <a:rPr sz="2000" spc="-220"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0" dirty="0">
                <a:solidFill>
                  <a:srgbClr val="0B5484"/>
                </a:solidFill>
                <a:latin typeface="Microsoft Sans Serif"/>
                <a:cs typeface="Microsoft Sans Serif"/>
              </a:rPr>
              <a:t> </a:t>
            </a:r>
            <a:r>
              <a:rPr sz="2000" spc="-330" dirty="0">
                <a:solidFill>
                  <a:srgbClr val="0B5484"/>
                </a:solidFill>
                <a:latin typeface="Microsoft Sans Serif"/>
                <a:cs typeface="Microsoft Sans Serif"/>
              </a:rPr>
              <a:t>DATE</a:t>
            </a:r>
            <a:r>
              <a:rPr sz="2000" spc="-180" dirty="0">
                <a:solidFill>
                  <a:srgbClr val="0B5484"/>
                </a:solidFill>
                <a:latin typeface="Microsoft Sans Serif"/>
                <a:cs typeface="Microsoft Sans Serif"/>
              </a:rPr>
              <a:t> </a:t>
            </a:r>
            <a:r>
              <a:rPr sz="2000" spc="-204" dirty="0">
                <a:solidFill>
                  <a:srgbClr val="0B5484"/>
                </a:solidFill>
                <a:latin typeface="Microsoft Sans Serif"/>
                <a:cs typeface="Microsoft Sans Serif"/>
              </a:rPr>
              <a:t>TO</a:t>
            </a:r>
            <a:r>
              <a:rPr sz="2000" spc="10" dirty="0">
                <a:solidFill>
                  <a:srgbClr val="0B5484"/>
                </a:solidFill>
                <a:latin typeface="Microsoft Sans Serif"/>
                <a:cs typeface="Microsoft Sans Serif"/>
              </a:rPr>
              <a:t> </a:t>
            </a:r>
            <a:r>
              <a:rPr sz="2000" spc="-375" dirty="0">
                <a:solidFill>
                  <a:srgbClr val="0B5484"/>
                </a:solidFill>
                <a:latin typeface="Microsoft Sans Serif"/>
                <a:cs typeface="Microsoft Sans Serif"/>
              </a:rPr>
              <a:t>KEEP</a:t>
            </a:r>
            <a:r>
              <a:rPr sz="2000" spc="-295" dirty="0">
                <a:solidFill>
                  <a:srgbClr val="0B5484"/>
                </a:solidFill>
                <a:latin typeface="Microsoft Sans Serif"/>
                <a:cs typeface="Microsoft Sans Serif"/>
              </a:rPr>
              <a:t> </a:t>
            </a:r>
            <a:r>
              <a:rPr sz="2000" spc="-350" dirty="0">
                <a:solidFill>
                  <a:srgbClr val="0B5484"/>
                </a:solidFill>
                <a:latin typeface="Microsoft Sans Serif"/>
                <a:cs typeface="Microsoft Sans Serif"/>
              </a:rPr>
              <a:t>PACE</a:t>
            </a:r>
            <a:r>
              <a:rPr sz="2000" spc="-345" dirty="0">
                <a:solidFill>
                  <a:srgbClr val="0B5484"/>
                </a:solidFill>
                <a:latin typeface="Microsoft Sans Serif"/>
                <a:cs typeface="Microsoft Sans Serif"/>
              </a:rPr>
              <a:t> </a:t>
            </a:r>
            <a:r>
              <a:rPr sz="2000" spc="-150" dirty="0">
                <a:solidFill>
                  <a:srgbClr val="0B5484"/>
                </a:solidFill>
                <a:latin typeface="Microsoft Sans Serif"/>
                <a:cs typeface="Microsoft Sans Serif"/>
              </a:rPr>
              <a:t>WITH</a:t>
            </a:r>
            <a:r>
              <a:rPr sz="2000" spc="20" dirty="0">
                <a:solidFill>
                  <a:srgbClr val="0B5484"/>
                </a:solidFill>
                <a:latin typeface="Microsoft Sans Serif"/>
                <a:cs typeface="Microsoft Sans Serif"/>
              </a:rPr>
              <a:t> </a:t>
            </a:r>
            <a:r>
              <a:rPr sz="2000" spc="-350" dirty="0">
                <a:solidFill>
                  <a:srgbClr val="0B5484"/>
                </a:solidFill>
                <a:latin typeface="Microsoft Sans Serif"/>
                <a:cs typeface="Microsoft Sans Serif"/>
              </a:rPr>
              <a:t>THE</a:t>
            </a:r>
            <a:r>
              <a:rPr sz="2000" spc="-345" dirty="0">
                <a:solidFill>
                  <a:srgbClr val="0B5484"/>
                </a:solidFill>
                <a:latin typeface="Microsoft Sans Serif"/>
                <a:cs typeface="Microsoft Sans Serif"/>
              </a:rPr>
              <a:t> </a:t>
            </a:r>
            <a:r>
              <a:rPr sz="2000" spc="-195" dirty="0">
                <a:solidFill>
                  <a:srgbClr val="0B5484"/>
                </a:solidFill>
                <a:latin typeface="Microsoft Sans Serif"/>
                <a:cs typeface="Microsoft Sans Serif"/>
              </a:rPr>
              <a:t>EVER-CHANGING</a:t>
            </a:r>
            <a:r>
              <a:rPr sz="2000" spc="15" dirty="0">
                <a:solidFill>
                  <a:srgbClr val="0B5484"/>
                </a:solidFill>
                <a:latin typeface="Microsoft Sans Serif"/>
                <a:cs typeface="Microsoft Sans Serif"/>
              </a:rPr>
              <a:t> </a:t>
            </a:r>
            <a:r>
              <a:rPr sz="2000" spc="-345" dirty="0">
                <a:solidFill>
                  <a:srgbClr val="0B5484"/>
                </a:solidFill>
                <a:latin typeface="Microsoft Sans Serif"/>
                <a:cs typeface="Microsoft Sans Serif"/>
              </a:rPr>
              <a:t>THREAT</a:t>
            </a:r>
            <a:r>
              <a:rPr sz="2000" spc="-165" dirty="0">
                <a:solidFill>
                  <a:srgbClr val="0B5484"/>
                </a:solidFill>
                <a:latin typeface="Microsoft Sans Serif"/>
                <a:cs typeface="Microsoft Sans Serif"/>
              </a:rPr>
              <a:t> </a:t>
            </a:r>
            <a:r>
              <a:rPr sz="2000" spc="-245" dirty="0">
                <a:solidFill>
                  <a:srgbClr val="0B5484"/>
                </a:solidFill>
                <a:latin typeface="Microsoft Sans Serif"/>
                <a:cs typeface="Microsoft Sans Serif"/>
              </a:rPr>
              <a:t>LANDSCAPE.</a:t>
            </a:r>
            <a:endParaRPr sz="2000">
              <a:latin typeface="Microsoft Sans Serif"/>
              <a:cs typeface="Microsoft Sans Serif"/>
            </a:endParaRPr>
          </a:p>
          <a:p>
            <a:pPr marL="241300" indent="-228600">
              <a:lnSpc>
                <a:spcPct val="100000"/>
              </a:lnSpc>
              <a:spcBef>
                <a:spcPts val="1390"/>
              </a:spcBef>
              <a:buClr>
                <a:srgbClr val="2FA3EE"/>
              </a:buClr>
              <a:buFont typeface="Arial MT"/>
              <a:buChar char="•"/>
              <a:tabLst>
                <a:tab pos="240665" algn="l"/>
                <a:tab pos="241300" algn="l"/>
              </a:tabLst>
            </a:pPr>
            <a:r>
              <a:rPr sz="2000" b="1" spc="-30" dirty="0">
                <a:solidFill>
                  <a:srgbClr val="0B5484"/>
                </a:solidFill>
                <a:latin typeface="Trebuchet MS"/>
                <a:cs typeface="Trebuchet MS"/>
              </a:rPr>
              <a:t>BAD</a:t>
            </a:r>
            <a:r>
              <a:rPr sz="2000" b="1" spc="-65" dirty="0">
                <a:solidFill>
                  <a:srgbClr val="0B5484"/>
                </a:solidFill>
                <a:latin typeface="Trebuchet MS"/>
                <a:cs typeface="Trebuchet MS"/>
              </a:rPr>
              <a:t> </a:t>
            </a:r>
            <a:r>
              <a:rPr sz="2000" b="1" spc="-90" dirty="0">
                <a:solidFill>
                  <a:srgbClr val="0B5484"/>
                </a:solidFill>
                <a:latin typeface="Trebuchet MS"/>
                <a:cs typeface="Trebuchet MS"/>
              </a:rPr>
              <a:t>HABITS</a:t>
            </a:r>
            <a:r>
              <a:rPr sz="2000" spc="-90" dirty="0">
                <a:solidFill>
                  <a:srgbClr val="0B5484"/>
                </a:solidFill>
                <a:latin typeface="Microsoft Sans Serif"/>
                <a:cs typeface="Microsoft Sans Serif"/>
              </a:rPr>
              <a:t>:</a:t>
            </a:r>
            <a:r>
              <a:rPr sz="2000" spc="15" dirty="0">
                <a:solidFill>
                  <a:srgbClr val="0B5484"/>
                </a:solidFill>
                <a:latin typeface="Microsoft Sans Serif"/>
                <a:cs typeface="Microsoft Sans Serif"/>
              </a:rPr>
              <a:t> </a:t>
            </a:r>
            <a:r>
              <a:rPr sz="2000" spc="-250" dirty="0">
                <a:solidFill>
                  <a:srgbClr val="0B5484"/>
                </a:solidFill>
                <a:latin typeface="Microsoft Sans Serif"/>
                <a:cs typeface="Microsoft Sans Serif"/>
              </a:rPr>
              <a:t>SETTING</a:t>
            </a:r>
            <a:r>
              <a:rPr sz="2000" spc="10" dirty="0">
                <a:solidFill>
                  <a:srgbClr val="0B5484"/>
                </a:solidFill>
                <a:latin typeface="Microsoft Sans Serif"/>
                <a:cs typeface="Microsoft Sans Serif"/>
              </a:rPr>
              <a:t> </a:t>
            </a:r>
            <a:r>
              <a:rPr sz="2000" spc="-180" dirty="0">
                <a:solidFill>
                  <a:srgbClr val="0B5484"/>
                </a:solidFill>
                <a:latin typeface="Microsoft Sans Serif"/>
                <a:cs typeface="Microsoft Sans Serif"/>
              </a:rPr>
              <a:t>WEAK</a:t>
            </a:r>
            <a:r>
              <a:rPr sz="2000" spc="20" dirty="0">
                <a:solidFill>
                  <a:srgbClr val="0B5484"/>
                </a:solidFill>
                <a:latin typeface="Microsoft Sans Serif"/>
                <a:cs typeface="Microsoft Sans Serif"/>
              </a:rPr>
              <a:t> </a:t>
            </a:r>
            <a:r>
              <a:rPr sz="2000" spc="-240" dirty="0">
                <a:solidFill>
                  <a:srgbClr val="0B5484"/>
                </a:solidFill>
                <a:latin typeface="Microsoft Sans Serif"/>
                <a:cs typeface="Microsoft Sans Serif"/>
              </a:rPr>
              <a:t>PASSWORD,</a:t>
            </a:r>
            <a:r>
              <a:rPr sz="2000" spc="15" dirty="0">
                <a:solidFill>
                  <a:srgbClr val="0B5484"/>
                </a:solidFill>
                <a:latin typeface="Microsoft Sans Serif"/>
                <a:cs typeface="Microsoft Sans Serif"/>
              </a:rPr>
              <a:t> </a:t>
            </a:r>
            <a:r>
              <a:rPr sz="2000" spc="-225" dirty="0">
                <a:solidFill>
                  <a:srgbClr val="0B5484"/>
                </a:solidFill>
                <a:latin typeface="Microsoft Sans Serif"/>
                <a:cs typeface="Microsoft Sans Serif"/>
              </a:rPr>
              <a:t>CONVENIENCE</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OVER</a:t>
            </a:r>
            <a:r>
              <a:rPr sz="2000" spc="-235" dirty="0">
                <a:solidFill>
                  <a:srgbClr val="0B5484"/>
                </a:solidFill>
                <a:latin typeface="Microsoft Sans Serif"/>
                <a:cs typeface="Microsoft Sans Serif"/>
              </a:rPr>
              <a:t> </a:t>
            </a:r>
            <a:r>
              <a:rPr sz="2000" spc="-305" dirty="0">
                <a:solidFill>
                  <a:srgbClr val="0B5484"/>
                </a:solidFill>
                <a:latin typeface="Microsoft Sans Serif"/>
                <a:cs typeface="Microsoft Sans Serif"/>
              </a:rPr>
              <a:t>SECURITY</a:t>
            </a:r>
            <a:endParaRPr sz="2000">
              <a:latin typeface="Microsoft Sans Serif"/>
              <a:cs typeface="Microsoft Sans Serif"/>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3075" y="319532"/>
            <a:ext cx="8078470" cy="574040"/>
          </a:xfrm>
          <a:prstGeom prst="rect">
            <a:avLst/>
          </a:prstGeom>
        </p:spPr>
        <p:txBody>
          <a:bodyPr vert="horz" wrap="square" lIns="0" tIns="12700" rIns="0" bIns="0" rtlCol="0">
            <a:spAutoFit/>
          </a:bodyPr>
          <a:lstStyle/>
          <a:p>
            <a:pPr marL="12700">
              <a:lnSpc>
                <a:spcPct val="100000"/>
              </a:lnSpc>
              <a:spcBef>
                <a:spcPts val="100"/>
              </a:spcBef>
            </a:pPr>
            <a:r>
              <a:rPr spc="-229" dirty="0">
                <a:solidFill>
                  <a:srgbClr val="3F6BB4"/>
                </a:solidFill>
              </a:rPr>
              <a:t>MA</a:t>
            </a:r>
            <a:r>
              <a:rPr spc="-220" dirty="0">
                <a:solidFill>
                  <a:srgbClr val="3F6BB4"/>
                </a:solidFill>
              </a:rPr>
              <a:t>I</a:t>
            </a:r>
            <a:r>
              <a:rPr spc="-200" dirty="0">
                <a:solidFill>
                  <a:srgbClr val="3F6BB4"/>
                </a:solidFill>
              </a:rPr>
              <a:t>N</a:t>
            </a:r>
            <a:r>
              <a:rPr spc="30" dirty="0">
                <a:solidFill>
                  <a:srgbClr val="3F6BB4"/>
                </a:solidFill>
              </a:rPr>
              <a:t> </a:t>
            </a:r>
            <a:r>
              <a:rPr spc="-630" dirty="0">
                <a:solidFill>
                  <a:srgbClr val="3F6BB4"/>
                </a:solidFill>
              </a:rPr>
              <a:t>T</a:t>
            </a:r>
            <a:r>
              <a:rPr spc="-220" dirty="0">
                <a:solidFill>
                  <a:srgbClr val="3F6BB4"/>
                </a:solidFill>
              </a:rPr>
              <a:t>I</a:t>
            </a:r>
            <a:r>
              <a:rPr spc="-605" dirty="0">
                <a:solidFill>
                  <a:srgbClr val="3F6BB4"/>
                </a:solidFill>
              </a:rPr>
              <a:t>PS</a:t>
            </a:r>
            <a:r>
              <a:rPr spc="30" dirty="0">
                <a:solidFill>
                  <a:srgbClr val="3F6BB4"/>
                </a:solidFill>
              </a:rPr>
              <a:t> </a:t>
            </a:r>
            <a:r>
              <a:rPr spc="-630" dirty="0">
                <a:solidFill>
                  <a:srgbClr val="3F6BB4"/>
                </a:solidFill>
              </a:rPr>
              <a:t>F</a:t>
            </a:r>
            <a:r>
              <a:rPr spc="-30" dirty="0">
                <a:solidFill>
                  <a:srgbClr val="3F6BB4"/>
                </a:solidFill>
              </a:rPr>
              <a:t>O</a:t>
            </a:r>
            <a:r>
              <a:rPr spc="-800" dirty="0">
                <a:solidFill>
                  <a:srgbClr val="3F6BB4"/>
                </a:solidFill>
              </a:rPr>
              <a:t>R</a:t>
            </a:r>
            <a:r>
              <a:rPr spc="30" dirty="0">
                <a:solidFill>
                  <a:srgbClr val="3F6BB4"/>
                </a:solidFill>
              </a:rPr>
              <a:t> </a:t>
            </a:r>
            <a:r>
              <a:rPr spc="-715" dirty="0">
                <a:solidFill>
                  <a:srgbClr val="3F6BB4"/>
                </a:solidFill>
              </a:rPr>
              <a:t>P</a:t>
            </a:r>
            <a:r>
              <a:rPr spc="-720" dirty="0">
                <a:solidFill>
                  <a:srgbClr val="3F6BB4"/>
                </a:solidFill>
              </a:rPr>
              <a:t>E</a:t>
            </a:r>
            <a:r>
              <a:rPr spc="-459" dirty="0">
                <a:solidFill>
                  <a:srgbClr val="3F6BB4"/>
                </a:solidFill>
              </a:rPr>
              <a:t>RS</a:t>
            </a:r>
            <a:r>
              <a:rPr spc="-520" dirty="0">
                <a:solidFill>
                  <a:srgbClr val="3F6BB4"/>
                </a:solidFill>
              </a:rPr>
              <a:t>O</a:t>
            </a:r>
            <a:r>
              <a:rPr spc="-204" dirty="0">
                <a:solidFill>
                  <a:srgbClr val="3F6BB4"/>
                </a:solidFill>
              </a:rPr>
              <a:t>N</a:t>
            </a:r>
            <a:r>
              <a:rPr spc="-229" dirty="0">
                <a:solidFill>
                  <a:srgbClr val="3F6BB4"/>
                </a:solidFill>
              </a:rPr>
              <a:t>A</a:t>
            </a:r>
            <a:r>
              <a:rPr spc="-620" dirty="0">
                <a:solidFill>
                  <a:srgbClr val="3F6BB4"/>
                </a:solidFill>
              </a:rPr>
              <a:t>L</a:t>
            </a:r>
            <a:r>
              <a:rPr spc="30" dirty="0">
                <a:solidFill>
                  <a:srgbClr val="3F6BB4"/>
                </a:solidFill>
              </a:rPr>
              <a:t> </a:t>
            </a:r>
            <a:r>
              <a:rPr spc="-430" dirty="0">
                <a:solidFill>
                  <a:srgbClr val="3F6BB4"/>
                </a:solidFill>
              </a:rPr>
              <a:t>C</a:t>
            </a:r>
            <a:r>
              <a:rPr spc="-415" dirty="0">
                <a:solidFill>
                  <a:srgbClr val="3F6BB4"/>
                </a:solidFill>
              </a:rPr>
              <a:t>Y</a:t>
            </a:r>
            <a:r>
              <a:rPr spc="-715" dirty="0">
                <a:solidFill>
                  <a:srgbClr val="3F6BB4"/>
                </a:solidFill>
              </a:rPr>
              <a:t>B</a:t>
            </a:r>
            <a:r>
              <a:rPr spc="-720" dirty="0">
                <a:solidFill>
                  <a:srgbClr val="3F6BB4"/>
                </a:solidFill>
              </a:rPr>
              <a:t>E</a:t>
            </a:r>
            <a:r>
              <a:rPr spc="-800" dirty="0">
                <a:solidFill>
                  <a:srgbClr val="3F6BB4"/>
                </a:solidFill>
              </a:rPr>
              <a:t>R</a:t>
            </a:r>
            <a:r>
              <a:rPr spc="30" dirty="0">
                <a:solidFill>
                  <a:srgbClr val="3F6BB4"/>
                </a:solidFill>
              </a:rPr>
              <a:t> </a:t>
            </a:r>
            <a:r>
              <a:rPr spc="-430" dirty="0">
                <a:solidFill>
                  <a:srgbClr val="3F6BB4"/>
                </a:solidFill>
              </a:rPr>
              <a:t>H</a:t>
            </a:r>
            <a:r>
              <a:rPr spc="-525" dirty="0">
                <a:solidFill>
                  <a:srgbClr val="3F6BB4"/>
                </a:solidFill>
              </a:rPr>
              <a:t>Y</a:t>
            </a:r>
            <a:r>
              <a:rPr spc="-30" dirty="0">
                <a:solidFill>
                  <a:srgbClr val="3F6BB4"/>
                </a:solidFill>
              </a:rPr>
              <a:t>G</a:t>
            </a:r>
            <a:r>
              <a:rPr spc="-220" dirty="0">
                <a:solidFill>
                  <a:srgbClr val="3F6BB4"/>
                </a:solidFill>
              </a:rPr>
              <a:t>I</a:t>
            </a:r>
            <a:r>
              <a:rPr spc="-830" dirty="0">
                <a:solidFill>
                  <a:srgbClr val="3F6BB4"/>
                </a:solidFill>
              </a:rPr>
              <a:t>E</a:t>
            </a:r>
            <a:r>
              <a:rPr spc="-204" dirty="0">
                <a:solidFill>
                  <a:srgbClr val="3F6BB4"/>
                </a:solidFill>
              </a:rPr>
              <a:t>N</a:t>
            </a:r>
            <a:r>
              <a:rPr spc="-825" dirty="0">
                <a:solidFill>
                  <a:srgbClr val="3F6BB4"/>
                </a:solidFill>
              </a:rPr>
              <a:t>E</a:t>
            </a:r>
          </a:p>
        </p:txBody>
      </p:sp>
      <p:sp>
        <p:nvSpPr>
          <p:cNvPr id="3" name="object 3"/>
          <p:cNvSpPr txBox="1"/>
          <p:nvPr/>
        </p:nvSpPr>
        <p:spPr>
          <a:xfrm>
            <a:off x="992514" y="2318629"/>
            <a:ext cx="4679950" cy="3342004"/>
          </a:xfrm>
          <a:prstGeom prst="rect">
            <a:avLst/>
          </a:prstGeom>
        </p:spPr>
        <p:txBody>
          <a:bodyPr vert="horz" wrap="square" lIns="0" tIns="81915" rIns="0" bIns="0" rtlCol="0">
            <a:spAutoFit/>
          </a:bodyPr>
          <a:lstStyle/>
          <a:p>
            <a:pPr marL="241300" indent="-228600">
              <a:lnSpc>
                <a:spcPct val="100000"/>
              </a:lnSpc>
              <a:spcBef>
                <a:spcPts val="645"/>
              </a:spcBef>
              <a:buClr>
                <a:srgbClr val="2FA3EE"/>
              </a:buClr>
              <a:buFont typeface="Arial MT"/>
              <a:buChar char="•"/>
              <a:tabLst>
                <a:tab pos="240665" algn="l"/>
                <a:tab pos="241300" algn="l"/>
              </a:tabLst>
            </a:pPr>
            <a:r>
              <a:rPr sz="1400" b="1" spc="-200" dirty="0">
                <a:solidFill>
                  <a:srgbClr val="0B5484"/>
                </a:solidFill>
                <a:latin typeface="Arial"/>
                <a:cs typeface="Arial"/>
              </a:rPr>
              <a:t>US</a:t>
            </a:r>
            <a:r>
              <a:rPr sz="1400" b="1" spc="-265" dirty="0">
                <a:solidFill>
                  <a:srgbClr val="0B5484"/>
                </a:solidFill>
                <a:latin typeface="Arial"/>
                <a:cs typeface="Arial"/>
              </a:rPr>
              <a:t>E</a:t>
            </a:r>
            <a:r>
              <a:rPr sz="1400" b="1" spc="-10" dirty="0">
                <a:solidFill>
                  <a:srgbClr val="0B5484"/>
                </a:solidFill>
                <a:latin typeface="Arial"/>
                <a:cs typeface="Arial"/>
              </a:rPr>
              <a:t> </a:t>
            </a:r>
            <a:r>
              <a:rPr sz="1400" b="1" spc="-185" dirty="0">
                <a:solidFill>
                  <a:srgbClr val="0B5484"/>
                </a:solidFill>
                <a:latin typeface="Arial"/>
                <a:cs typeface="Arial"/>
              </a:rPr>
              <a:t>T</a:t>
            </a:r>
            <a:r>
              <a:rPr sz="1400" b="1" spc="-210" dirty="0">
                <a:solidFill>
                  <a:srgbClr val="0B5484"/>
                </a:solidFill>
                <a:latin typeface="Arial"/>
                <a:cs typeface="Arial"/>
              </a:rPr>
              <a:t>H</a:t>
            </a:r>
            <a:r>
              <a:rPr sz="1400" b="1" spc="-190" dirty="0">
                <a:solidFill>
                  <a:srgbClr val="0B5484"/>
                </a:solidFill>
                <a:latin typeface="Arial"/>
                <a:cs typeface="Arial"/>
              </a:rPr>
              <a:t>E</a:t>
            </a:r>
            <a:r>
              <a:rPr sz="1400" b="1" spc="-10" dirty="0">
                <a:solidFill>
                  <a:srgbClr val="0B5484"/>
                </a:solidFill>
                <a:latin typeface="Arial"/>
                <a:cs typeface="Arial"/>
              </a:rPr>
              <a:t> </a:t>
            </a:r>
            <a:r>
              <a:rPr sz="1400" b="1" spc="-200" dirty="0">
                <a:solidFill>
                  <a:srgbClr val="0B5484"/>
                </a:solidFill>
                <a:latin typeface="Arial"/>
                <a:cs typeface="Arial"/>
              </a:rPr>
              <a:t>R</a:t>
            </a:r>
            <a:r>
              <a:rPr sz="1400" b="1" spc="-45" dirty="0">
                <a:solidFill>
                  <a:srgbClr val="0B5484"/>
                </a:solidFill>
                <a:latin typeface="Arial"/>
                <a:cs typeface="Arial"/>
              </a:rPr>
              <a:t>I</a:t>
            </a:r>
            <a:r>
              <a:rPr sz="1400" b="1" spc="-114" dirty="0">
                <a:solidFill>
                  <a:srgbClr val="0B5484"/>
                </a:solidFill>
                <a:latin typeface="Arial"/>
                <a:cs typeface="Arial"/>
              </a:rPr>
              <a:t>G</a:t>
            </a:r>
            <a:r>
              <a:rPr sz="1400" b="1" spc="-175" dirty="0">
                <a:solidFill>
                  <a:srgbClr val="0B5484"/>
                </a:solidFill>
                <a:latin typeface="Arial"/>
                <a:cs typeface="Arial"/>
              </a:rPr>
              <a:t>H</a:t>
            </a:r>
            <a:r>
              <a:rPr sz="1400" b="1" spc="-145" dirty="0">
                <a:solidFill>
                  <a:srgbClr val="0B5484"/>
                </a:solidFill>
                <a:latin typeface="Arial"/>
                <a:cs typeface="Arial"/>
              </a:rPr>
              <a:t>T</a:t>
            </a:r>
            <a:r>
              <a:rPr sz="1400" b="1" spc="-10" dirty="0">
                <a:solidFill>
                  <a:srgbClr val="0B5484"/>
                </a:solidFill>
                <a:latin typeface="Arial"/>
                <a:cs typeface="Arial"/>
              </a:rPr>
              <a:t> </a:t>
            </a:r>
            <a:r>
              <a:rPr sz="1400" b="1" spc="-195" dirty="0">
                <a:solidFill>
                  <a:srgbClr val="0B5484"/>
                </a:solidFill>
                <a:latin typeface="Arial"/>
                <a:cs typeface="Arial"/>
              </a:rPr>
              <a:t>T</a:t>
            </a:r>
            <a:r>
              <a:rPr sz="1400" b="1" spc="-55" dirty="0">
                <a:solidFill>
                  <a:srgbClr val="0B5484"/>
                </a:solidFill>
                <a:latin typeface="Arial"/>
                <a:cs typeface="Arial"/>
              </a:rPr>
              <a:t>OO</a:t>
            </a:r>
            <a:r>
              <a:rPr sz="1400" b="1" spc="-260" dirty="0">
                <a:solidFill>
                  <a:srgbClr val="0B5484"/>
                </a:solidFill>
                <a:latin typeface="Arial"/>
                <a:cs typeface="Arial"/>
              </a:rPr>
              <a:t>L</a:t>
            </a:r>
            <a:r>
              <a:rPr sz="1400" b="1" spc="-270" dirty="0">
                <a:solidFill>
                  <a:srgbClr val="0B5484"/>
                </a:solidFill>
                <a:latin typeface="Arial"/>
                <a:cs typeface="Arial"/>
              </a:rPr>
              <a:t>S</a:t>
            </a:r>
            <a:r>
              <a:rPr sz="1400" b="1" spc="-20" dirty="0">
                <a:solidFill>
                  <a:srgbClr val="0B5484"/>
                </a:solidFill>
                <a:latin typeface="Arial"/>
                <a:cs typeface="Arial"/>
              </a:rPr>
              <a:t> </a:t>
            </a:r>
            <a:r>
              <a:rPr sz="1400" b="1" spc="-185" dirty="0">
                <a:solidFill>
                  <a:srgbClr val="0B5484"/>
                </a:solidFill>
                <a:latin typeface="Arial"/>
                <a:cs typeface="Arial"/>
              </a:rPr>
              <a:t>F</a:t>
            </a:r>
            <a:r>
              <a:rPr sz="1400" b="1" spc="-55" dirty="0">
                <a:solidFill>
                  <a:srgbClr val="0B5484"/>
                </a:solidFill>
                <a:latin typeface="Arial"/>
                <a:cs typeface="Arial"/>
              </a:rPr>
              <a:t>O</a:t>
            </a:r>
            <a:r>
              <a:rPr sz="1400" b="1" spc="-195" dirty="0">
                <a:solidFill>
                  <a:srgbClr val="0B5484"/>
                </a:solidFill>
                <a:latin typeface="Arial"/>
                <a:cs typeface="Arial"/>
              </a:rPr>
              <a:t>R</a:t>
            </a:r>
            <a:r>
              <a:rPr sz="1400" b="1" spc="-20" dirty="0">
                <a:solidFill>
                  <a:srgbClr val="0B5484"/>
                </a:solidFill>
                <a:latin typeface="Arial"/>
                <a:cs typeface="Arial"/>
              </a:rPr>
              <a:t> </a:t>
            </a:r>
            <a:r>
              <a:rPr sz="1400" b="1" spc="-200" dirty="0">
                <a:solidFill>
                  <a:srgbClr val="0B5484"/>
                </a:solidFill>
                <a:latin typeface="Arial"/>
                <a:cs typeface="Arial"/>
              </a:rPr>
              <a:t>C</a:t>
            </a:r>
            <a:r>
              <a:rPr sz="1400" b="1" spc="-125" dirty="0">
                <a:solidFill>
                  <a:srgbClr val="0B5484"/>
                </a:solidFill>
                <a:latin typeface="Arial"/>
                <a:cs typeface="Arial"/>
              </a:rPr>
              <a:t>Y</a:t>
            </a:r>
            <a:r>
              <a:rPr sz="1400" b="1" spc="-275" dirty="0">
                <a:solidFill>
                  <a:srgbClr val="0B5484"/>
                </a:solidFill>
                <a:latin typeface="Arial"/>
                <a:cs typeface="Arial"/>
              </a:rPr>
              <a:t>B</a:t>
            </a:r>
            <a:r>
              <a:rPr sz="1400" b="1" spc="-265" dirty="0">
                <a:solidFill>
                  <a:srgbClr val="0B5484"/>
                </a:solidFill>
                <a:latin typeface="Arial"/>
                <a:cs typeface="Arial"/>
              </a:rPr>
              <a:t>E</a:t>
            </a:r>
            <a:r>
              <a:rPr sz="1400" b="1" spc="-195" dirty="0">
                <a:solidFill>
                  <a:srgbClr val="0B5484"/>
                </a:solidFill>
                <a:latin typeface="Arial"/>
                <a:cs typeface="Arial"/>
              </a:rPr>
              <a:t>R</a:t>
            </a:r>
            <a:r>
              <a:rPr sz="1400" b="1" spc="-20" dirty="0">
                <a:solidFill>
                  <a:srgbClr val="0B5484"/>
                </a:solidFill>
                <a:latin typeface="Arial"/>
                <a:cs typeface="Arial"/>
              </a:rPr>
              <a:t> </a:t>
            </a:r>
            <a:r>
              <a:rPr sz="1400" b="1" spc="-130" dirty="0">
                <a:solidFill>
                  <a:srgbClr val="0B5484"/>
                </a:solidFill>
                <a:latin typeface="Arial"/>
                <a:cs typeface="Arial"/>
              </a:rPr>
              <a:t>H</a:t>
            </a:r>
            <a:r>
              <a:rPr sz="1400" b="1" spc="-165" dirty="0">
                <a:solidFill>
                  <a:srgbClr val="0B5484"/>
                </a:solidFill>
                <a:latin typeface="Arial"/>
                <a:cs typeface="Arial"/>
              </a:rPr>
              <a:t>Y</a:t>
            </a:r>
            <a:r>
              <a:rPr sz="1400" b="1" spc="-135" dirty="0">
                <a:solidFill>
                  <a:srgbClr val="0B5484"/>
                </a:solidFill>
                <a:latin typeface="Arial"/>
                <a:cs typeface="Arial"/>
              </a:rPr>
              <a:t>G</a:t>
            </a:r>
            <a:r>
              <a:rPr sz="1400" b="1" spc="-90" dirty="0">
                <a:solidFill>
                  <a:srgbClr val="0B5484"/>
                </a:solidFill>
                <a:latin typeface="Arial"/>
                <a:cs typeface="Arial"/>
              </a:rPr>
              <a:t>I</a:t>
            </a:r>
            <a:r>
              <a:rPr sz="1400" b="1" spc="-204" dirty="0">
                <a:solidFill>
                  <a:srgbClr val="0B5484"/>
                </a:solidFill>
                <a:latin typeface="Arial"/>
                <a:cs typeface="Arial"/>
              </a:rPr>
              <a:t>E</a:t>
            </a:r>
            <a:r>
              <a:rPr sz="1400" b="1" spc="-55" dirty="0">
                <a:solidFill>
                  <a:srgbClr val="0B5484"/>
                </a:solidFill>
                <a:latin typeface="Arial"/>
                <a:cs typeface="Arial"/>
              </a:rPr>
              <a:t>N</a:t>
            </a:r>
            <a:r>
              <a:rPr sz="1400" b="1" spc="-265" dirty="0">
                <a:solidFill>
                  <a:srgbClr val="0B5484"/>
                </a:solidFill>
                <a:latin typeface="Arial"/>
                <a:cs typeface="Arial"/>
              </a:rPr>
              <a:t>E</a:t>
            </a:r>
            <a:endParaRPr sz="1400">
              <a:latin typeface="Arial"/>
              <a:cs typeface="Arial"/>
            </a:endParaRPr>
          </a:p>
          <a:p>
            <a:pPr marL="698500" lvl="1" indent="-228600">
              <a:lnSpc>
                <a:spcPct val="100000"/>
              </a:lnSpc>
              <a:spcBef>
                <a:spcPts val="509"/>
              </a:spcBef>
              <a:buClr>
                <a:srgbClr val="EE344B"/>
              </a:buClr>
              <a:buFont typeface="Wingdings"/>
              <a:buChar char=""/>
              <a:tabLst>
                <a:tab pos="697865" algn="l"/>
                <a:tab pos="698500" algn="l"/>
              </a:tabLst>
            </a:pPr>
            <a:r>
              <a:rPr sz="1300" spc="-165" dirty="0">
                <a:latin typeface="Microsoft Sans Serif"/>
                <a:cs typeface="Microsoft Sans Serif"/>
              </a:rPr>
              <a:t>INSTALL</a:t>
            </a:r>
            <a:r>
              <a:rPr sz="1300" spc="20" dirty="0">
                <a:latin typeface="Microsoft Sans Serif"/>
                <a:cs typeface="Microsoft Sans Serif"/>
              </a:rPr>
              <a:t> </a:t>
            </a:r>
            <a:r>
              <a:rPr sz="1300" spc="-229" dirty="0">
                <a:latin typeface="Microsoft Sans Serif"/>
                <a:cs typeface="Microsoft Sans Serif"/>
              </a:rPr>
              <a:t>REPUTABLE</a:t>
            </a:r>
            <a:r>
              <a:rPr sz="1300" spc="25" dirty="0">
                <a:latin typeface="Microsoft Sans Serif"/>
                <a:cs typeface="Microsoft Sans Serif"/>
              </a:rPr>
              <a:t> </a:t>
            </a:r>
            <a:r>
              <a:rPr sz="1300" spc="-145" dirty="0">
                <a:latin typeface="Microsoft Sans Serif"/>
                <a:cs typeface="Microsoft Sans Serif"/>
              </a:rPr>
              <a:t>ANTIVIRUS</a:t>
            </a:r>
            <a:r>
              <a:rPr sz="1300" spc="20" dirty="0">
                <a:latin typeface="Microsoft Sans Serif"/>
                <a:cs typeface="Microsoft Sans Serif"/>
              </a:rPr>
              <a:t> </a:t>
            </a:r>
            <a:r>
              <a:rPr sz="1300" spc="-105" dirty="0">
                <a:latin typeface="Microsoft Sans Serif"/>
                <a:cs typeface="Microsoft Sans Serif"/>
              </a:rPr>
              <a:t>AND</a:t>
            </a:r>
            <a:r>
              <a:rPr sz="1300" spc="20" dirty="0">
                <a:latin typeface="Microsoft Sans Serif"/>
                <a:cs typeface="Microsoft Sans Serif"/>
              </a:rPr>
              <a:t> </a:t>
            </a:r>
            <a:r>
              <a:rPr sz="1300" spc="-165" dirty="0">
                <a:latin typeface="Microsoft Sans Serif"/>
                <a:cs typeface="Microsoft Sans Serif"/>
              </a:rPr>
              <a:t>MALWARE</a:t>
            </a:r>
            <a:r>
              <a:rPr sz="1300" spc="25" dirty="0">
                <a:latin typeface="Microsoft Sans Serif"/>
                <a:cs typeface="Microsoft Sans Serif"/>
              </a:rPr>
              <a:t> </a:t>
            </a:r>
            <a:r>
              <a:rPr sz="1300" spc="-175" dirty="0">
                <a:latin typeface="Microsoft Sans Serif"/>
                <a:cs typeface="Microsoft Sans Serif"/>
              </a:rPr>
              <a:t>SOFTWARE</a:t>
            </a:r>
            <a:endParaRPr sz="1300">
              <a:latin typeface="Microsoft Sans Serif"/>
              <a:cs typeface="Microsoft Sans Serif"/>
            </a:endParaRPr>
          </a:p>
          <a:p>
            <a:pPr marL="698500" lvl="1" indent="-228600">
              <a:lnSpc>
                <a:spcPct val="100000"/>
              </a:lnSpc>
              <a:spcBef>
                <a:spcPts val="550"/>
              </a:spcBef>
              <a:buClr>
                <a:srgbClr val="EE344B"/>
              </a:buClr>
              <a:buFont typeface="Wingdings"/>
              <a:buChar char=""/>
              <a:tabLst>
                <a:tab pos="697865" algn="l"/>
                <a:tab pos="698500" algn="l"/>
              </a:tabLst>
            </a:pPr>
            <a:r>
              <a:rPr sz="1300" spc="-155" dirty="0">
                <a:latin typeface="Microsoft Sans Serif"/>
                <a:cs typeface="Microsoft Sans Serif"/>
              </a:rPr>
              <a:t>U</a:t>
            </a:r>
            <a:r>
              <a:rPr sz="1300" spc="-260" dirty="0">
                <a:latin typeface="Microsoft Sans Serif"/>
                <a:cs typeface="Microsoft Sans Serif"/>
              </a:rPr>
              <a:t>SE</a:t>
            </a:r>
            <a:r>
              <a:rPr sz="1300" spc="20" dirty="0">
                <a:latin typeface="Microsoft Sans Serif"/>
                <a:cs typeface="Microsoft Sans Serif"/>
              </a:rPr>
              <a:t> </a:t>
            </a:r>
            <a:r>
              <a:rPr sz="1300" spc="-80" dirty="0">
                <a:latin typeface="Microsoft Sans Serif"/>
                <a:cs typeface="Microsoft Sans Serif"/>
              </a:rPr>
              <a:t>N</a:t>
            </a:r>
            <a:r>
              <a:rPr sz="1300" spc="-295" dirty="0">
                <a:latin typeface="Microsoft Sans Serif"/>
                <a:cs typeface="Microsoft Sans Serif"/>
              </a:rPr>
              <a:t>E</a:t>
            </a:r>
            <a:r>
              <a:rPr sz="1300" spc="-220" dirty="0">
                <a:latin typeface="Microsoft Sans Serif"/>
                <a:cs typeface="Microsoft Sans Serif"/>
              </a:rPr>
              <a:t>T</a:t>
            </a:r>
            <a:r>
              <a:rPr sz="1300" spc="40" dirty="0">
                <a:latin typeface="Microsoft Sans Serif"/>
                <a:cs typeface="Microsoft Sans Serif"/>
              </a:rPr>
              <a:t>W</a:t>
            </a:r>
            <a:r>
              <a:rPr sz="1300" spc="-15" dirty="0">
                <a:latin typeface="Microsoft Sans Serif"/>
                <a:cs typeface="Microsoft Sans Serif"/>
              </a:rPr>
              <a:t>O</a:t>
            </a:r>
            <a:r>
              <a:rPr sz="1300" spc="-220" dirty="0">
                <a:latin typeface="Microsoft Sans Serif"/>
                <a:cs typeface="Microsoft Sans Serif"/>
              </a:rPr>
              <a:t>RK</a:t>
            </a:r>
            <a:r>
              <a:rPr sz="1300" spc="10" dirty="0">
                <a:latin typeface="Microsoft Sans Serif"/>
                <a:cs typeface="Microsoft Sans Serif"/>
              </a:rPr>
              <a:t> </a:t>
            </a:r>
            <a:r>
              <a:rPr sz="1300" spc="-220" dirty="0">
                <a:latin typeface="Microsoft Sans Serif"/>
                <a:cs typeface="Microsoft Sans Serif"/>
              </a:rPr>
              <a:t>F</a:t>
            </a:r>
            <a:r>
              <a:rPr sz="1300" spc="-80" dirty="0">
                <a:latin typeface="Microsoft Sans Serif"/>
                <a:cs typeface="Microsoft Sans Serif"/>
              </a:rPr>
              <a:t>I</a:t>
            </a:r>
            <a:r>
              <a:rPr sz="1300" spc="-305" dirty="0">
                <a:latin typeface="Microsoft Sans Serif"/>
                <a:cs typeface="Microsoft Sans Serif"/>
              </a:rPr>
              <a:t>R</a:t>
            </a:r>
            <a:r>
              <a:rPr sz="1300" spc="-280" dirty="0">
                <a:latin typeface="Microsoft Sans Serif"/>
                <a:cs typeface="Microsoft Sans Serif"/>
              </a:rPr>
              <a:t>E</a:t>
            </a:r>
            <a:r>
              <a:rPr sz="1300" spc="-25" dirty="0">
                <a:latin typeface="Microsoft Sans Serif"/>
                <a:cs typeface="Microsoft Sans Serif"/>
              </a:rPr>
              <a:t>W</a:t>
            </a:r>
            <a:r>
              <a:rPr sz="1300" spc="-85" dirty="0">
                <a:latin typeface="Microsoft Sans Serif"/>
                <a:cs typeface="Microsoft Sans Serif"/>
              </a:rPr>
              <a:t>A</a:t>
            </a:r>
            <a:r>
              <a:rPr sz="1300" spc="-229" dirty="0">
                <a:latin typeface="Microsoft Sans Serif"/>
                <a:cs typeface="Microsoft Sans Serif"/>
              </a:rPr>
              <a:t>LL</a:t>
            </a:r>
            <a:r>
              <a:rPr sz="1300" spc="-220" dirty="0">
                <a:latin typeface="Microsoft Sans Serif"/>
                <a:cs typeface="Microsoft Sans Serif"/>
              </a:rPr>
              <a:t>S</a:t>
            </a:r>
            <a:endParaRPr sz="1300">
              <a:latin typeface="Microsoft Sans Serif"/>
              <a:cs typeface="Microsoft Sans Serif"/>
            </a:endParaRPr>
          </a:p>
          <a:p>
            <a:pPr marL="698500" lvl="1" indent="-228600">
              <a:lnSpc>
                <a:spcPct val="100000"/>
              </a:lnSpc>
              <a:spcBef>
                <a:spcPts val="434"/>
              </a:spcBef>
              <a:buClr>
                <a:srgbClr val="EE344B"/>
              </a:buClr>
              <a:buFont typeface="Wingdings"/>
              <a:buChar char=""/>
              <a:tabLst>
                <a:tab pos="697865" algn="l"/>
                <a:tab pos="698500" algn="l"/>
              </a:tabLst>
            </a:pPr>
            <a:r>
              <a:rPr sz="1300" spc="-155" dirty="0">
                <a:latin typeface="Microsoft Sans Serif"/>
                <a:cs typeface="Microsoft Sans Serif"/>
              </a:rPr>
              <a:t>U</a:t>
            </a:r>
            <a:r>
              <a:rPr sz="1300" spc="-260" dirty="0">
                <a:latin typeface="Microsoft Sans Serif"/>
                <a:cs typeface="Microsoft Sans Serif"/>
              </a:rPr>
              <a:t>SE</a:t>
            </a:r>
            <a:r>
              <a:rPr sz="1300" spc="20" dirty="0">
                <a:latin typeface="Microsoft Sans Serif"/>
                <a:cs typeface="Microsoft Sans Serif"/>
              </a:rPr>
              <a:t> </a:t>
            </a:r>
            <a:r>
              <a:rPr sz="1300" spc="-90" dirty="0">
                <a:latin typeface="Microsoft Sans Serif"/>
                <a:cs typeface="Microsoft Sans Serif"/>
              </a:rPr>
              <a:t>M</a:t>
            </a:r>
            <a:r>
              <a:rPr sz="1300" spc="-155" dirty="0">
                <a:latin typeface="Microsoft Sans Serif"/>
                <a:cs typeface="Microsoft Sans Serif"/>
              </a:rPr>
              <a:t>U</a:t>
            </a:r>
            <a:r>
              <a:rPr sz="1300" spc="-265" dirty="0">
                <a:latin typeface="Microsoft Sans Serif"/>
                <a:cs typeface="Microsoft Sans Serif"/>
              </a:rPr>
              <a:t>L</a:t>
            </a:r>
            <a:r>
              <a:rPr sz="1300" spc="-220" dirty="0">
                <a:latin typeface="Microsoft Sans Serif"/>
                <a:cs typeface="Microsoft Sans Serif"/>
              </a:rPr>
              <a:t>T</a:t>
            </a:r>
            <a:r>
              <a:rPr sz="1300" spc="-80" dirty="0">
                <a:latin typeface="Microsoft Sans Serif"/>
                <a:cs typeface="Microsoft Sans Serif"/>
              </a:rPr>
              <a:t>I</a:t>
            </a:r>
            <a:r>
              <a:rPr sz="1300" dirty="0">
                <a:latin typeface="Microsoft Sans Serif"/>
                <a:cs typeface="Microsoft Sans Serif"/>
              </a:rPr>
              <a:t>-</a:t>
            </a:r>
            <a:r>
              <a:rPr sz="1300" spc="-260" dirty="0">
                <a:latin typeface="Microsoft Sans Serif"/>
                <a:cs typeface="Microsoft Sans Serif"/>
              </a:rPr>
              <a:t>F</a:t>
            </a:r>
            <a:r>
              <a:rPr sz="1300" spc="-135" dirty="0">
                <a:latin typeface="Microsoft Sans Serif"/>
                <a:cs typeface="Microsoft Sans Serif"/>
              </a:rPr>
              <a:t>A</a:t>
            </a:r>
            <a:r>
              <a:rPr sz="1300" spc="-155" dirty="0">
                <a:latin typeface="Microsoft Sans Serif"/>
                <a:cs typeface="Microsoft Sans Serif"/>
              </a:rPr>
              <a:t>C</a:t>
            </a:r>
            <a:r>
              <a:rPr sz="1300" spc="-250" dirty="0">
                <a:latin typeface="Microsoft Sans Serif"/>
                <a:cs typeface="Microsoft Sans Serif"/>
              </a:rPr>
              <a:t>T</a:t>
            </a:r>
            <a:r>
              <a:rPr sz="1300" spc="-15" dirty="0">
                <a:latin typeface="Microsoft Sans Serif"/>
                <a:cs typeface="Microsoft Sans Serif"/>
              </a:rPr>
              <a:t>O</a:t>
            </a:r>
            <a:r>
              <a:rPr sz="1300" spc="-290" dirty="0">
                <a:latin typeface="Microsoft Sans Serif"/>
                <a:cs typeface="Microsoft Sans Serif"/>
              </a:rPr>
              <a:t>R</a:t>
            </a:r>
            <a:r>
              <a:rPr sz="1300" spc="15" dirty="0">
                <a:latin typeface="Microsoft Sans Serif"/>
                <a:cs typeface="Microsoft Sans Serif"/>
              </a:rPr>
              <a:t> </a:t>
            </a:r>
            <a:r>
              <a:rPr sz="1300" spc="-125" dirty="0">
                <a:latin typeface="Microsoft Sans Serif"/>
                <a:cs typeface="Microsoft Sans Serif"/>
              </a:rPr>
              <a:t>A</a:t>
            </a:r>
            <a:r>
              <a:rPr sz="1300" spc="-155" dirty="0">
                <a:latin typeface="Microsoft Sans Serif"/>
                <a:cs typeface="Microsoft Sans Serif"/>
              </a:rPr>
              <a:t>U</a:t>
            </a:r>
            <a:r>
              <a:rPr sz="1300" spc="-220" dirty="0">
                <a:latin typeface="Microsoft Sans Serif"/>
                <a:cs typeface="Microsoft Sans Serif"/>
              </a:rPr>
              <a:t>T</a:t>
            </a:r>
            <a:r>
              <a:rPr sz="1300" spc="-155" dirty="0">
                <a:latin typeface="Microsoft Sans Serif"/>
                <a:cs typeface="Microsoft Sans Serif"/>
              </a:rPr>
              <a:t>H</a:t>
            </a:r>
            <a:r>
              <a:rPr sz="1300" spc="-295" dirty="0">
                <a:latin typeface="Microsoft Sans Serif"/>
                <a:cs typeface="Microsoft Sans Serif"/>
              </a:rPr>
              <a:t>E</a:t>
            </a:r>
            <a:r>
              <a:rPr sz="1300" spc="-80" dirty="0">
                <a:latin typeface="Microsoft Sans Serif"/>
                <a:cs typeface="Microsoft Sans Serif"/>
              </a:rPr>
              <a:t>N</a:t>
            </a:r>
            <a:r>
              <a:rPr sz="1300" spc="-220" dirty="0">
                <a:latin typeface="Microsoft Sans Serif"/>
                <a:cs typeface="Microsoft Sans Serif"/>
              </a:rPr>
              <a:t>T</a:t>
            </a:r>
            <a:r>
              <a:rPr sz="1300" spc="-80" dirty="0">
                <a:latin typeface="Microsoft Sans Serif"/>
                <a:cs typeface="Microsoft Sans Serif"/>
              </a:rPr>
              <a:t>I</a:t>
            </a:r>
            <a:r>
              <a:rPr sz="1300" spc="-155" dirty="0">
                <a:latin typeface="Microsoft Sans Serif"/>
                <a:cs typeface="Microsoft Sans Serif"/>
              </a:rPr>
              <a:t>C</a:t>
            </a:r>
            <a:r>
              <a:rPr sz="1300" spc="-150" dirty="0">
                <a:latin typeface="Microsoft Sans Serif"/>
                <a:cs typeface="Microsoft Sans Serif"/>
              </a:rPr>
              <a:t>A</a:t>
            </a:r>
            <a:r>
              <a:rPr sz="1300" spc="-220" dirty="0">
                <a:latin typeface="Microsoft Sans Serif"/>
                <a:cs typeface="Microsoft Sans Serif"/>
              </a:rPr>
              <a:t>T</a:t>
            </a:r>
            <a:r>
              <a:rPr sz="1300" spc="-80" dirty="0">
                <a:latin typeface="Microsoft Sans Serif"/>
                <a:cs typeface="Microsoft Sans Serif"/>
              </a:rPr>
              <a:t>I</a:t>
            </a:r>
            <a:r>
              <a:rPr sz="1300" spc="-15" dirty="0">
                <a:latin typeface="Microsoft Sans Serif"/>
                <a:cs typeface="Microsoft Sans Serif"/>
              </a:rPr>
              <a:t>O</a:t>
            </a:r>
            <a:r>
              <a:rPr sz="1300" spc="-75" dirty="0">
                <a:latin typeface="Microsoft Sans Serif"/>
                <a:cs typeface="Microsoft Sans Serif"/>
              </a:rPr>
              <a:t>N</a:t>
            </a:r>
            <a:endParaRPr sz="1300">
              <a:latin typeface="Microsoft Sans Serif"/>
              <a:cs typeface="Microsoft Sans Serif"/>
            </a:endParaRPr>
          </a:p>
          <a:p>
            <a:pPr marL="698500" lvl="1" indent="-228600">
              <a:lnSpc>
                <a:spcPct val="100000"/>
              </a:lnSpc>
              <a:spcBef>
                <a:spcPts val="550"/>
              </a:spcBef>
              <a:buClr>
                <a:srgbClr val="EE344B"/>
              </a:buClr>
              <a:buFont typeface="Wingdings"/>
              <a:buChar char=""/>
              <a:tabLst>
                <a:tab pos="697865" algn="l"/>
                <a:tab pos="698500" algn="l"/>
              </a:tabLst>
            </a:pPr>
            <a:r>
              <a:rPr sz="1300" spc="-295" dirty="0">
                <a:latin typeface="Microsoft Sans Serif"/>
                <a:cs typeface="Microsoft Sans Serif"/>
              </a:rPr>
              <a:t>E</a:t>
            </a:r>
            <a:r>
              <a:rPr sz="1300" spc="-90" dirty="0">
                <a:latin typeface="Microsoft Sans Serif"/>
                <a:cs typeface="Microsoft Sans Serif"/>
              </a:rPr>
              <a:t>M</a:t>
            </a:r>
            <a:r>
              <a:rPr sz="1300" spc="-240" dirty="0">
                <a:latin typeface="Microsoft Sans Serif"/>
                <a:cs typeface="Microsoft Sans Serif"/>
              </a:rPr>
              <a:t>P</a:t>
            </a:r>
            <a:r>
              <a:rPr sz="1300" spc="-215" dirty="0">
                <a:latin typeface="Microsoft Sans Serif"/>
                <a:cs typeface="Microsoft Sans Serif"/>
              </a:rPr>
              <a:t>L</a:t>
            </a:r>
            <a:r>
              <a:rPr sz="1300" spc="-55" dirty="0">
                <a:latin typeface="Microsoft Sans Serif"/>
                <a:cs typeface="Microsoft Sans Serif"/>
              </a:rPr>
              <a:t>O</a:t>
            </a:r>
            <a:r>
              <a:rPr sz="1300" spc="-150" dirty="0">
                <a:latin typeface="Microsoft Sans Serif"/>
                <a:cs typeface="Microsoft Sans Serif"/>
              </a:rPr>
              <a:t>Y</a:t>
            </a:r>
            <a:r>
              <a:rPr sz="1300" spc="10" dirty="0">
                <a:latin typeface="Microsoft Sans Serif"/>
                <a:cs typeface="Microsoft Sans Serif"/>
              </a:rPr>
              <a:t> </a:t>
            </a:r>
            <a:r>
              <a:rPr sz="1300" spc="-155" dirty="0">
                <a:latin typeface="Microsoft Sans Serif"/>
                <a:cs typeface="Microsoft Sans Serif"/>
              </a:rPr>
              <a:t>D</a:t>
            </a:r>
            <a:r>
              <a:rPr sz="1300" spc="-295" dirty="0">
                <a:latin typeface="Microsoft Sans Serif"/>
                <a:cs typeface="Microsoft Sans Serif"/>
              </a:rPr>
              <a:t>E</a:t>
            </a:r>
            <a:r>
              <a:rPr sz="1300" spc="-85" dirty="0">
                <a:latin typeface="Microsoft Sans Serif"/>
                <a:cs typeface="Microsoft Sans Serif"/>
              </a:rPr>
              <a:t>V</a:t>
            </a:r>
            <a:r>
              <a:rPr sz="1300" spc="-80" dirty="0">
                <a:latin typeface="Microsoft Sans Serif"/>
                <a:cs typeface="Microsoft Sans Serif"/>
              </a:rPr>
              <a:t>I</a:t>
            </a:r>
            <a:r>
              <a:rPr sz="1300" spc="-155" dirty="0">
                <a:latin typeface="Microsoft Sans Serif"/>
                <a:cs typeface="Microsoft Sans Serif"/>
              </a:rPr>
              <a:t>C</a:t>
            </a:r>
            <a:r>
              <a:rPr sz="1300" spc="-300" dirty="0">
                <a:latin typeface="Microsoft Sans Serif"/>
                <a:cs typeface="Microsoft Sans Serif"/>
              </a:rPr>
              <a:t>E</a:t>
            </a:r>
            <a:r>
              <a:rPr sz="1300" spc="20" dirty="0">
                <a:latin typeface="Microsoft Sans Serif"/>
                <a:cs typeface="Microsoft Sans Serif"/>
              </a:rPr>
              <a:t> </a:t>
            </a:r>
            <a:r>
              <a:rPr sz="1300" spc="-295" dirty="0">
                <a:latin typeface="Microsoft Sans Serif"/>
                <a:cs typeface="Microsoft Sans Serif"/>
              </a:rPr>
              <a:t>E</a:t>
            </a:r>
            <a:r>
              <a:rPr sz="1300" spc="-80" dirty="0">
                <a:latin typeface="Microsoft Sans Serif"/>
                <a:cs typeface="Microsoft Sans Serif"/>
              </a:rPr>
              <a:t>N</a:t>
            </a:r>
            <a:r>
              <a:rPr sz="1300" spc="-155" dirty="0">
                <a:latin typeface="Microsoft Sans Serif"/>
                <a:cs typeface="Microsoft Sans Serif"/>
              </a:rPr>
              <a:t>C</a:t>
            </a:r>
            <a:r>
              <a:rPr sz="1300" spc="-355" dirty="0">
                <a:latin typeface="Microsoft Sans Serif"/>
                <a:cs typeface="Microsoft Sans Serif"/>
              </a:rPr>
              <a:t>R</a:t>
            </a:r>
            <a:r>
              <a:rPr sz="1300" spc="-155" dirty="0">
                <a:latin typeface="Microsoft Sans Serif"/>
                <a:cs typeface="Microsoft Sans Serif"/>
              </a:rPr>
              <a:t>Y</a:t>
            </a:r>
            <a:r>
              <a:rPr sz="1300" spc="-235" dirty="0">
                <a:latin typeface="Microsoft Sans Serif"/>
                <a:cs typeface="Microsoft Sans Serif"/>
              </a:rPr>
              <a:t>P</a:t>
            </a:r>
            <a:r>
              <a:rPr sz="1300" spc="-210" dirty="0">
                <a:latin typeface="Microsoft Sans Serif"/>
                <a:cs typeface="Microsoft Sans Serif"/>
              </a:rPr>
              <a:t>T</a:t>
            </a:r>
            <a:r>
              <a:rPr sz="1300" spc="-80" dirty="0">
                <a:latin typeface="Microsoft Sans Serif"/>
                <a:cs typeface="Microsoft Sans Serif"/>
              </a:rPr>
              <a:t>I</a:t>
            </a:r>
            <a:r>
              <a:rPr sz="1300" spc="-15" dirty="0">
                <a:latin typeface="Microsoft Sans Serif"/>
                <a:cs typeface="Microsoft Sans Serif"/>
              </a:rPr>
              <a:t>O</a:t>
            </a:r>
            <a:r>
              <a:rPr sz="1300" spc="-75" dirty="0">
                <a:latin typeface="Microsoft Sans Serif"/>
                <a:cs typeface="Microsoft Sans Serif"/>
              </a:rPr>
              <a:t>N</a:t>
            </a:r>
            <a:endParaRPr sz="1300">
              <a:latin typeface="Microsoft Sans Serif"/>
              <a:cs typeface="Microsoft Sans Serif"/>
            </a:endParaRPr>
          </a:p>
          <a:p>
            <a:pPr marL="241300" indent="-228600">
              <a:lnSpc>
                <a:spcPct val="100000"/>
              </a:lnSpc>
              <a:spcBef>
                <a:spcPts val="930"/>
              </a:spcBef>
              <a:buClr>
                <a:srgbClr val="2FA3EE"/>
              </a:buClr>
              <a:buFont typeface="Arial MT"/>
              <a:buChar char="•"/>
              <a:tabLst>
                <a:tab pos="240665" algn="l"/>
                <a:tab pos="241300" algn="l"/>
              </a:tabLst>
            </a:pPr>
            <a:r>
              <a:rPr sz="1400" b="1" spc="-270" dirty="0">
                <a:solidFill>
                  <a:srgbClr val="0B5484"/>
                </a:solidFill>
                <a:latin typeface="Arial"/>
                <a:cs typeface="Arial"/>
              </a:rPr>
              <a:t>BE</a:t>
            </a:r>
            <a:r>
              <a:rPr sz="1400" b="1" spc="-245" dirty="0">
                <a:solidFill>
                  <a:srgbClr val="0B5484"/>
                </a:solidFill>
                <a:latin typeface="Arial"/>
                <a:cs typeface="Arial"/>
              </a:rPr>
              <a:t> </a:t>
            </a:r>
            <a:r>
              <a:rPr sz="1400" b="1" spc="-125" dirty="0">
                <a:solidFill>
                  <a:srgbClr val="0B5484"/>
                </a:solidFill>
                <a:latin typeface="Arial"/>
                <a:cs typeface="Arial"/>
              </a:rPr>
              <a:t>THOROUGH,</a:t>
            </a:r>
            <a:r>
              <a:rPr sz="1400" b="1" spc="-20" dirty="0">
                <a:solidFill>
                  <a:srgbClr val="0B5484"/>
                </a:solidFill>
                <a:latin typeface="Arial"/>
                <a:cs typeface="Arial"/>
              </a:rPr>
              <a:t> </a:t>
            </a:r>
            <a:r>
              <a:rPr sz="1400" b="1" spc="-270" dirty="0">
                <a:solidFill>
                  <a:srgbClr val="0B5484"/>
                </a:solidFill>
                <a:latin typeface="Arial"/>
                <a:cs typeface="Arial"/>
              </a:rPr>
              <a:t>BE</a:t>
            </a:r>
            <a:r>
              <a:rPr sz="1400" b="1" spc="-125" dirty="0">
                <a:solidFill>
                  <a:srgbClr val="0B5484"/>
                </a:solidFill>
                <a:latin typeface="Arial"/>
                <a:cs typeface="Arial"/>
              </a:rPr>
              <a:t> </a:t>
            </a:r>
            <a:r>
              <a:rPr sz="1400" b="1" spc="-180" dirty="0">
                <a:solidFill>
                  <a:srgbClr val="0B5484"/>
                </a:solidFill>
                <a:latin typeface="Arial"/>
                <a:cs typeface="Arial"/>
              </a:rPr>
              <a:t>ACCURATE</a:t>
            </a:r>
            <a:r>
              <a:rPr sz="1400" b="1" spc="-15" dirty="0">
                <a:solidFill>
                  <a:srgbClr val="0B5484"/>
                </a:solidFill>
                <a:latin typeface="Arial"/>
                <a:cs typeface="Arial"/>
              </a:rPr>
              <a:t> </a:t>
            </a:r>
            <a:r>
              <a:rPr sz="1400" b="1" spc="-140" dirty="0">
                <a:solidFill>
                  <a:srgbClr val="0B5484"/>
                </a:solidFill>
                <a:latin typeface="Arial"/>
                <a:cs typeface="Arial"/>
              </a:rPr>
              <a:t>WITH</a:t>
            </a:r>
            <a:r>
              <a:rPr sz="1400" b="1" spc="-20" dirty="0">
                <a:solidFill>
                  <a:srgbClr val="0B5484"/>
                </a:solidFill>
                <a:latin typeface="Arial"/>
                <a:cs typeface="Arial"/>
              </a:rPr>
              <a:t> </a:t>
            </a:r>
            <a:r>
              <a:rPr sz="1400" b="1" spc="-215" dirty="0">
                <a:solidFill>
                  <a:srgbClr val="0B5484"/>
                </a:solidFill>
                <a:latin typeface="Arial"/>
                <a:cs typeface="Arial"/>
              </a:rPr>
              <a:t>CYBER</a:t>
            </a:r>
            <a:r>
              <a:rPr sz="1400" b="1" spc="-20" dirty="0">
                <a:solidFill>
                  <a:srgbClr val="0B5484"/>
                </a:solidFill>
                <a:latin typeface="Arial"/>
                <a:cs typeface="Arial"/>
              </a:rPr>
              <a:t> </a:t>
            </a:r>
            <a:r>
              <a:rPr sz="1400" b="1" spc="-150" dirty="0">
                <a:solidFill>
                  <a:srgbClr val="0B5484"/>
                </a:solidFill>
                <a:latin typeface="Arial"/>
                <a:cs typeface="Arial"/>
              </a:rPr>
              <a:t>HYGIENE</a:t>
            </a:r>
            <a:endParaRPr sz="1400">
              <a:latin typeface="Arial"/>
              <a:cs typeface="Arial"/>
            </a:endParaRPr>
          </a:p>
          <a:p>
            <a:pPr marL="698500" lvl="1" indent="-228600">
              <a:lnSpc>
                <a:spcPct val="100000"/>
              </a:lnSpc>
              <a:spcBef>
                <a:spcPts val="509"/>
              </a:spcBef>
              <a:buClr>
                <a:srgbClr val="EE344B"/>
              </a:buClr>
              <a:buFont typeface="Wingdings"/>
              <a:buChar char=""/>
              <a:tabLst>
                <a:tab pos="697865" algn="l"/>
                <a:tab pos="698500" algn="l"/>
              </a:tabLst>
            </a:pPr>
            <a:r>
              <a:rPr sz="1300" spc="-260" dirty="0">
                <a:latin typeface="Microsoft Sans Serif"/>
                <a:cs typeface="Microsoft Sans Serif"/>
              </a:rPr>
              <a:t>S</a:t>
            </a:r>
            <a:r>
              <a:rPr sz="1300" spc="-254" dirty="0">
                <a:latin typeface="Microsoft Sans Serif"/>
                <a:cs typeface="Microsoft Sans Serif"/>
              </a:rPr>
              <a:t>E</a:t>
            </a:r>
            <a:r>
              <a:rPr sz="1300" spc="-225" dirty="0">
                <a:latin typeface="Microsoft Sans Serif"/>
                <a:cs typeface="Microsoft Sans Serif"/>
              </a:rPr>
              <a:t>T</a:t>
            </a:r>
            <a:r>
              <a:rPr sz="1300" spc="20" dirty="0">
                <a:latin typeface="Microsoft Sans Serif"/>
                <a:cs typeface="Microsoft Sans Serif"/>
              </a:rPr>
              <a:t> </a:t>
            </a:r>
            <a:r>
              <a:rPr sz="1300" spc="-235" dirty="0">
                <a:latin typeface="Microsoft Sans Serif"/>
                <a:cs typeface="Microsoft Sans Serif"/>
              </a:rPr>
              <a:t>S</a:t>
            </a:r>
            <a:r>
              <a:rPr sz="1300" spc="-210" dirty="0">
                <a:latin typeface="Microsoft Sans Serif"/>
                <a:cs typeface="Microsoft Sans Serif"/>
              </a:rPr>
              <a:t>T</a:t>
            </a:r>
            <a:r>
              <a:rPr sz="1300" spc="-145" dirty="0">
                <a:latin typeface="Microsoft Sans Serif"/>
                <a:cs typeface="Microsoft Sans Serif"/>
              </a:rPr>
              <a:t>R</a:t>
            </a:r>
            <a:r>
              <a:rPr sz="1300" spc="-160" dirty="0">
                <a:latin typeface="Microsoft Sans Serif"/>
                <a:cs typeface="Microsoft Sans Serif"/>
              </a:rPr>
              <a:t>O</a:t>
            </a:r>
            <a:r>
              <a:rPr sz="1300" spc="-80" dirty="0">
                <a:latin typeface="Microsoft Sans Serif"/>
                <a:cs typeface="Microsoft Sans Serif"/>
              </a:rPr>
              <a:t>N</a:t>
            </a:r>
            <a:r>
              <a:rPr sz="1300" spc="-10" dirty="0">
                <a:latin typeface="Microsoft Sans Serif"/>
                <a:cs typeface="Microsoft Sans Serif"/>
              </a:rPr>
              <a:t>G</a:t>
            </a:r>
            <a:r>
              <a:rPr sz="1300" spc="10" dirty="0">
                <a:latin typeface="Microsoft Sans Serif"/>
                <a:cs typeface="Microsoft Sans Serif"/>
              </a:rPr>
              <a:t> </a:t>
            </a:r>
            <a:r>
              <a:rPr sz="1300" spc="-325" dirty="0">
                <a:latin typeface="Microsoft Sans Serif"/>
                <a:cs typeface="Microsoft Sans Serif"/>
              </a:rPr>
              <a:t>P</a:t>
            </a:r>
            <a:r>
              <a:rPr sz="1300" spc="-85" dirty="0">
                <a:latin typeface="Microsoft Sans Serif"/>
                <a:cs typeface="Microsoft Sans Serif"/>
              </a:rPr>
              <a:t>A</a:t>
            </a:r>
            <a:r>
              <a:rPr sz="1300" spc="-110" dirty="0">
                <a:latin typeface="Microsoft Sans Serif"/>
                <a:cs typeface="Microsoft Sans Serif"/>
              </a:rPr>
              <a:t>SS</a:t>
            </a:r>
            <a:r>
              <a:rPr sz="1300" spc="-180" dirty="0">
                <a:latin typeface="Microsoft Sans Serif"/>
                <a:cs typeface="Microsoft Sans Serif"/>
              </a:rPr>
              <a:t>W</a:t>
            </a:r>
            <a:r>
              <a:rPr sz="1300" spc="-15" dirty="0">
                <a:latin typeface="Microsoft Sans Serif"/>
                <a:cs typeface="Microsoft Sans Serif"/>
              </a:rPr>
              <a:t>O</a:t>
            </a:r>
            <a:r>
              <a:rPr sz="1300" spc="-225" dirty="0">
                <a:latin typeface="Microsoft Sans Serif"/>
                <a:cs typeface="Microsoft Sans Serif"/>
              </a:rPr>
              <a:t>RD</a:t>
            </a:r>
            <a:r>
              <a:rPr sz="1300" spc="-220" dirty="0">
                <a:latin typeface="Microsoft Sans Serif"/>
                <a:cs typeface="Microsoft Sans Serif"/>
              </a:rPr>
              <a:t>S</a:t>
            </a:r>
            <a:endParaRPr sz="1300">
              <a:latin typeface="Microsoft Sans Serif"/>
              <a:cs typeface="Microsoft Sans Serif"/>
            </a:endParaRPr>
          </a:p>
          <a:p>
            <a:pPr marL="698500" lvl="1" indent="-228600">
              <a:lnSpc>
                <a:spcPct val="100000"/>
              </a:lnSpc>
              <a:spcBef>
                <a:spcPts val="550"/>
              </a:spcBef>
              <a:buClr>
                <a:srgbClr val="EE344B"/>
              </a:buClr>
              <a:buFont typeface="Wingdings"/>
              <a:buChar char=""/>
              <a:tabLst>
                <a:tab pos="697865" algn="l"/>
                <a:tab pos="698500" algn="l"/>
              </a:tabLst>
            </a:pPr>
            <a:r>
              <a:rPr sz="1300" spc="-155" dirty="0">
                <a:latin typeface="Microsoft Sans Serif"/>
                <a:cs typeface="Microsoft Sans Serif"/>
              </a:rPr>
              <a:t>K</a:t>
            </a:r>
            <a:r>
              <a:rPr sz="1300" spc="-295" dirty="0">
                <a:latin typeface="Microsoft Sans Serif"/>
                <a:cs typeface="Microsoft Sans Serif"/>
              </a:rPr>
              <a:t>EE</a:t>
            </a:r>
            <a:r>
              <a:rPr sz="1300" spc="-220" dirty="0">
                <a:latin typeface="Microsoft Sans Serif"/>
                <a:cs typeface="Microsoft Sans Serif"/>
              </a:rPr>
              <a:t>P</a:t>
            </a:r>
            <a:r>
              <a:rPr sz="1300" spc="15" dirty="0">
                <a:latin typeface="Microsoft Sans Serif"/>
                <a:cs typeface="Microsoft Sans Serif"/>
              </a:rPr>
              <a:t> </a:t>
            </a:r>
            <a:r>
              <a:rPr sz="1300" spc="-210" dirty="0">
                <a:latin typeface="Microsoft Sans Serif"/>
                <a:cs typeface="Microsoft Sans Serif"/>
              </a:rPr>
              <a:t>Y</a:t>
            </a:r>
            <a:r>
              <a:rPr sz="1300" spc="-15" dirty="0">
                <a:latin typeface="Microsoft Sans Serif"/>
                <a:cs typeface="Microsoft Sans Serif"/>
              </a:rPr>
              <a:t>O</a:t>
            </a:r>
            <a:r>
              <a:rPr sz="1300" spc="-155" dirty="0">
                <a:latin typeface="Microsoft Sans Serif"/>
                <a:cs typeface="Microsoft Sans Serif"/>
              </a:rPr>
              <a:t>U</a:t>
            </a:r>
            <a:r>
              <a:rPr sz="1300" spc="-290" dirty="0">
                <a:latin typeface="Microsoft Sans Serif"/>
                <a:cs typeface="Microsoft Sans Serif"/>
              </a:rPr>
              <a:t>R</a:t>
            </a:r>
            <a:r>
              <a:rPr sz="1300" spc="15" dirty="0">
                <a:latin typeface="Microsoft Sans Serif"/>
                <a:cs typeface="Microsoft Sans Serif"/>
              </a:rPr>
              <a:t> </a:t>
            </a:r>
            <a:r>
              <a:rPr sz="1300" spc="-155" dirty="0">
                <a:latin typeface="Microsoft Sans Serif"/>
                <a:cs typeface="Microsoft Sans Serif"/>
              </a:rPr>
              <a:t>H</a:t>
            </a:r>
            <a:r>
              <a:rPr sz="1300" spc="-85" dirty="0">
                <a:latin typeface="Microsoft Sans Serif"/>
                <a:cs typeface="Microsoft Sans Serif"/>
              </a:rPr>
              <a:t>A</a:t>
            </a:r>
            <a:r>
              <a:rPr sz="1300" spc="-225" dirty="0">
                <a:latin typeface="Microsoft Sans Serif"/>
                <a:cs typeface="Microsoft Sans Serif"/>
              </a:rPr>
              <a:t>RD</a:t>
            </a:r>
            <a:r>
              <a:rPr sz="1300" spc="15" dirty="0">
                <a:latin typeface="Microsoft Sans Serif"/>
                <a:cs typeface="Microsoft Sans Serif"/>
              </a:rPr>
              <a:t> </a:t>
            </a:r>
            <a:r>
              <a:rPr sz="1300" spc="-155" dirty="0">
                <a:latin typeface="Microsoft Sans Serif"/>
                <a:cs typeface="Microsoft Sans Serif"/>
              </a:rPr>
              <a:t>D</a:t>
            </a:r>
            <a:r>
              <a:rPr sz="1300" spc="-185" dirty="0">
                <a:latin typeface="Microsoft Sans Serif"/>
                <a:cs typeface="Microsoft Sans Serif"/>
              </a:rPr>
              <a:t>RI</a:t>
            </a:r>
            <a:r>
              <a:rPr sz="1300" spc="-85" dirty="0">
                <a:latin typeface="Microsoft Sans Serif"/>
                <a:cs typeface="Microsoft Sans Serif"/>
              </a:rPr>
              <a:t>V</a:t>
            </a:r>
            <a:r>
              <a:rPr sz="1300" spc="-300" dirty="0">
                <a:latin typeface="Microsoft Sans Serif"/>
                <a:cs typeface="Microsoft Sans Serif"/>
              </a:rPr>
              <a:t>E</a:t>
            </a:r>
            <a:r>
              <a:rPr sz="1300" spc="20" dirty="0">
                <a:latin typeface="Microsoft Sans Serif"/>
                <a:cs typeface="Microsoft Sans Serif"/>
              </a:rPr>
              <a:t> </a:t>
            </a:r>
            <a:r>
              <a:rPr sz="1300" spc="-155" dirty="0">
                <a:latin typeface="Microsoft Sans Serif"/>
                <a:cs typeface="Microsoft Sans Serif"/>
              </a:rPr>
              <a:t>C</a:t>
            </a:r>
            <a:r>
              <a:rPr sz="1300" spc="-229" dirty="0">
                <a:latin typeface="Microsoft Sans Serif"/>
                <a:cs typeface="Microsoft Sans Serif"/>
              </a:rPr>
              <a:t>L</a:t>
            </a:r>
            <a:r>
              <a:rPr sz="1300" spc="-295" dirty="0">
                <a:latin typeface="Microsoft Sans Serif"/>
                <a:cs typeface="Microsoft Sans Serif"/>
              </a:rPr>
              <a:t>E</a:t>
            </a:r>
            <a:r>
              <a:rPr sz="1300" spc="-85" dirty="0">
                <a:latin typeface="Microsoft Sans Serif"/>
                <a:cs typeface="Microsoft Sans Serif"/>
              </a:rPr>
              <a:t>A</a:t>
            </a:r>
            <a:r>
              <a:rPr sz="1300" spc="-75" dirty="0">
                <a:latin typeface="Microsoft Sans Serif"/>
                <a:cs typeface="Microsoft Sans Serif"/>
              </a:rPr>
              <a:t>N</a:t>
            </a:r>
            <a:endParaRPr sz="1300">
              <a:latin typeface="Microsoft Sans Serif"/>
              <a:cs typeface="Microsoft Sans Serif"/>
            </a:endParaRPr>
          </a:p>
          <a:p>
            <a:pPr marL="698500" lvl="1" indent="-228600">
              <a:lnSpc>
                <a:spcPct val="100000"/>
              </a:lnSpc>
              <a:spcBef>
                <a:spcPts val="434"/>
              </a:spcBef>
              <a:buClr>
                <a:srgbClr val="EE344B"/>
              </a:buClr>
              <a:buFont typeface="Wingdings"/>
              <a:buChar char=""/>
              <a:tabLst>
                <a:tab pos="697865" algn="l"/>
                <a:tab pos="698500" algn="l"/>
              </a:tabLst>
            </a:pPr>
            <a:r>
              <a:rPr sz="1300" spc="-260" dirty="0">
                <a:latin typeface="Microsoft Sans Serif"/>
                <a:cs typeface="Microsoft Sans Serif"/>
              </a:rPr>
              <a:t>S</a:t>
            </a:r>
            <a:r>
              <a:rPr sz="1300" spc="-254" dirty="0">
                <a:latin typeface="Microsoft Sans Serif"/>
                <a:cs typeface="Microsoft Sans Serif"/>
              </a:rPr>
              <a:t>E</a:t>
            </a:r>
            <a:r>
              <a:rPr sz="1300" spc="-155" dirty="0">
                <a:latin typeface="Microsoft Sans Serif"/>
                <a:cs typeface="Microsoft Sans Serif"/>
              </a:rPr>
              <a:t>CU</a:t>
            </a:r>
            <a:r>
              <a:rPr sz="1300" spc="-295" dirty="0">
                <a:latin typeface="Microsoft Sans Serif"/>
                <a:cs typeface="Microsoft Sans Serif"/>
              </a:rPr>
              <a:t>RE</a:t>
            </a:r>
            <a:r>
              <a:rPr sz="1300" spc="20" dirty="0">
                <a:latin typeface="Microsoft Sans Serif"/>
                <a:cs typeface="Microsoft Sans Serif"/>
              </a:rPr>
              <a:t> </a:t>
            </a:r>
            <a:r>
              <a:rPr sz="1300" spc="-210" dirty="0">
                <a:latin typeface="Microsoft Sans Serif"/>
                <a:cs typeface="Microsoft Sans Serif"/>
              </a:rPr>
              <a:t>Y</a:t>
            </a:r>
            <a:r>
              <a:rPr sz="1300" spc="-15" dirty="0">
                <a:latin typeface="Microsoft Sans Serif"/>
                <a:cs typeface="Microsoft Sans Serif"/>
              </a:rPr>
              <a:t>O</a:t>
            </a:r>
            <a:r>
              <a:rPr sz="1300" spc="-155" dirty="0">
                <a:latin typeface="Microsoft Sans Serif"/>
                <a:cs typeface="Microsoft Sans Serif"/>
              </a:rPr>
              <a:t>U</a:t>
            </a:r>
            <a:r>
              <a:rPr sz="1300" spc="-290" dirty="0">
                <a:latin typeface="Microsoft Sans Serif"/>
                <a:cs typeface="Microsoft Sans Serif"/>
              </a:rPr>
              <a:t>R</a:t>
            </a:r>
            <a:r>
              <a:rPr sz="1300" spc="15" dirty="0">
                <a:latin typeface="Microsoft Sans Serif"/>
                <a:cs typeface="Microsoft Sans Serif"/>
              </a:rPr>
              <a:t> </a:t>
            </a:r>
            <a:r>
              <a:rPr sz="1300" spc="-145" dirty="0">
                <a:latin typeface="Microsoft Sans Serif"/>
                <a:cs typeface="Microsoft Sans Serif"/>
              </a:rPr>
              <a:t>R</a:t>
            </a:r>
            <a:r>
              <a:rPr sz="1300" spc="-160" dirty="0">
                <a:latin typeface="Microsoft Sans Serif"/>
                <a:cs typeface="Microsoft Sans Serif"/>
              </a:rPr>
              <a:t>O</a:t>
            </a:r>
            <a:r>
              <a:rPr sz="1300" spc="-155" dirty="0">
                <a:latin typeface="Microsoft Sans Serif"/>
                <a:cs typeface="Microsoft Sans Serif"/>
              </a:rPr>
              <a:t>U</a:t>
            </a:r>
            <a:r>
              <a:rPr sz="1300" spc="-220" dirty="0">
                <a:latin typeface="Microsoft Sans Serif"/>
                <a:cs typeface="Microsoft Sans Serif"/>
              </a:rPr>
              <a:t>T</a:t>
            </a:r>
            <a:r>
              <a:rPr sz="1300" spc="-295" dirty="0">
                <a:latin typeface="Microsoft Sans Serif"/>
                <a:cs typeface="Microsoft Sans Serif"/>
              </a:rPr>
              <a:t>E</a:t>
            </a:r>
            <a:r>
              <a:rPr sz="1300" spc="-290" dirty="0">
                <a:latin typeface="Microsoft Sans Serif"/>
                <a:cs typeface="Microsoft Sans Serif"/>
              </a:rPr>
              <a:t>R</a:t>
            </a:r>
            <a:endParaRPr sz="1300">
              <a:latin typeface="Microsoft Sans Serif"/>
              <a:cs typeface="Microsoft Sans Serif"/>
            </a:endParaRPr>
          </a:p>
          <a:p>
            <a:pPr marL="241300" indent="-228600">
              <a:lnSpc>
                <a:spcPct val="100000"/>
              </a:lnSpc>
              <a:spcBef>
                <a:spcPts val="1050"/>
              </a:spcBef>
              <a:buClr>
                <a:srgbClr val="2FA3EE"/>
              </a:buClr>
              <a:buFont typeface="Arial MT"/>
              <a:buChar char="•"/>
              <a:tabLst>
                <a:tab pos="240665" algn="l"/>
                <a:tab pos="241300" algn="l"/>
              </a:tabLst>
            </a:pPr>
            <a:r>
              <a:rPr sz="1400" b="1" spc="-60" dirty="0">
                <a:solidFill>
                  <a:srgbClr val="0B5484"/>
                </a:solidFill>
                <a:latin typeface="Arial"/>
                <a:cs typeface="Arial"/>
              </a:rPr>
              <a:t>M</a:t>
            </a:r>
            <a:r>
              <a:rPr sz="1400" b="1" spc="-55" dirty="0">
                <a:solidFill>
                  <a:srgbClr val="0B5484"/>
                </a:solidFill>
                <a:latin typeface="Arial"/>
                <a:cs typeface="Arial"/>
              </a:rPr>
              <a:t>A</a:t>
            </a:r>
            <a:r>
              <a:rPr sz="1400" b="1" spc="-130" dirty="0">
                <a:solidFill>
                  <a:srgbClr val="0B5484"/>
                </a:solidFill>
                <a:latin typeface="Arial"/>
                <a:cs typeface="Arial"/>
              </a:rPr>
              <a:t>K</a:t>
            </a:r>
            <a:r>
              <a:rPr sz="1400" b="1" spc="-265" dirty="0">
                <a:solidFill>
                  <a:srgbClr val="0B5484"/>
                </a:solidFill>
                <a:latin typeface="Arial"/>
                <a:cs typeface="Arial"/>
              </a:rPr>
              <a:t>E</a:t>
            </a:r>
            <a:r>
              <a:rPr sz="1400" b="1" spc="-10" dirty="0">
                <a:solidFill>
                  <a:srgbClr val="0B5484"/>
                </a:solidFill>
                <a:latin typeface="Arial"/>
                <a:cs typeface="Arial"/>
              </a:rPr>
              <a:t> </a:t>
            </a:r>
            <a:r>
              <a:rPr sz="1400" b="1" spc="-200" dirty="0">
                <a:solidFill>
                  <a:srgbClr val="0B5484"/>
                </a:solidFill>
                <a:latin typeface="Arial"/>
                <a:cs typeface="Arial"/>
              </a:rPr>
              <a:t>C</a:t>
            </a:r>
            <a:r>
              <a:rPr sz="1400" b="1" spc="-125" dirty="0">
                <a:solidFill>
                  <a:srgbClr val="0B5484"/>
                </a:solidFill>
                <a:latin typeface="Arial"/>
                <a:cs typeface="Arial"/>
              </a:rPr>
              <a:t>Y</a:t>
            </a:r>
            <a:r>
              <a:rPr sz="1400" b="1" spc="-275" dirty="0">
                <a:solidFill>
                  <a:srgbClr val="0B5484"/>
                </a:solidFill>
                <a:latin typeface="Arial"/>
                <a:cs typeface="Arial"/>
              </a:rPr>
              <a:t>B</a:t>
            </a:r>
            <a:r>
              <a:rPr sz="1400" b="1" spc="-260" dirty="0">
                <a:solidFill>
                  <a:srgbClr val="0B5484"/>
                </a:solidFill>
                <a:latin typeface="Arial"/>
                <a:cs typeface="Arial"/>
              </a:rPr>
              <a:t>E</a:t>
            </a:r>
            <a:r>
              <a:rPr sz="1400" b="1" spc="-195" dirty="0">
                <a:solidFill>
                  <a:srgbClr val="0B5484"/>
                </a:solidFill>
                <a:latin typeface="Arial"/>
                <a:cs typeface="Arial"/>
              </a:rPr>
              <a:t>R</a:t>
            </a:r>
            <a:r>
              <a:rPr sz="1400" b="1" spc="-20" dirty="0">
                <a:solidFill>
                  <a:srgbClr val="0B5484"/>
                </a:solidFill>
                <a:latin typeface="Arial"/>
                <a:cs typeface="Arial"/>
              </a:rPr>
              <a:t> </a:t>
            </a:r>
            <a:r>
              <a:rPr sz="1400" b="1" spc="-130" dirty="0">
                <a:solidFill>
                  <a:srgbClr val="0B5484"/>
                </a:solidFill>
                <a:latin typeface="Arial"/>
                <a:cs typeface="Arial"/>
              </a:rPr>
              <a:t>H</a:t>
            </a:r>
            <a:r>
              <a:rPr sz="1400" b="1" spc="-170" dirty="0">
                <a:solidFill>
                  <a:srgbClr val="0B5484"/>
                </a:solidFill>
                <a:latin typeface="Arial"/>
                <a:cs typeface="Arial"/>
              </a:rPr>
              <a:t>Y</a:t>
            </a:r>
            <a:r>
              <a:rPr sz="1400" b="1" spc="-135" dirty="0">
                <a:solidFill>
                  <a:srgbClr val="0B5484"/>
                </a:solidFill>
                <a:latin typeface="Arial"/>
                <a:cs typeface="Arial"/>
              </a:rPr>
              <a:t>G</a:t>
            </a:r>
            <a:r>
              <a:rPr sz="1400" b="1" spc="-35" dirty="0">
                <a:solidFill>
                  <a:srgbClr val="0B5484"/>
                </a:solidFill>
                <a:latin typeface="Arial"/>
                <a:cs typeface="Arial"/>
              </a:rPr>
              <a:t>I</a:t>
            </a:r>
            <a:r>
              <a:rPr sz="1400" b="1" spc="-260" dirty="0">
                <a:solidFill>
                  <a:srgbClr val="0B5484"/>
                </a:solidFill>
                <a:latin typeface="Arial"/>
                <a:cs typeface="Arial"/>
              </a:rPr>
              <a:t>E</a:t>
            </a:r>
            <a:r>
              <a:rPr sz="1400" b="1" spc="-55" dirty="0">
                <a:solidFill>
                  <a:srgbClr val="0B5484"/>
                </a:solidFill>
                <a:latin typeface="Arial"/>
                <a:cs typeface="Arial"/>
              </a:rPr>
              <a:t>N</a:t>
            </a:r>
            <a:r>
              <a:rPr sz="1400" b="1" spc="-265" dirty="0">
                <a:solidFill>
                  <a:srgbClr val="0B5484"/>
                </a:solidFill>
                <a:latin typeface="Arial"/>
                <a:cs typeface="Arial"/>
              </a:rPr>
              <a:t>E</a:t>
            </a:r>
            <a:r>
              <a:rPr sz="1400" b="1" spc="-10" dirty="0">
                <a:solidFill>
                  <a:srgbClr val="0B5484"/>
                </a:solidFill>
                <a:latin typeface="Arial"/>
                <a:cs typeface="Arial"/>
              </a:rPr>
              <a:t> </a:t>
            </a:r>
            <a:r>
              <a:rPr sz="1400" b="1" spc="-300" dirty="0">
                <a:solidFill>
                  <a:srgbClr val="0B5484"/>
                </a:solidFill>
                <a:latin typeface="Arial"/>
                <a:cs typeface="Arial"/>
              </a:rPr>
              <a:t>P</a:t>
            </a:r>
            <a:r>
              <a:rPr sz="1400" b="1" spc="-55" dirty="0">
                <a:solidFill>
                  <a:srgbClr val="0B5484"/>
                </a:solidFill>
                <a:latin typeface="Arial"/>
                <a:cs typeface="Arial"/>
              </a:rPr>
              <a:t>A</a:t>
            </a:r>
            <a:r>
              <a:rPr sz="1400" b="1" spc="-215" dirty="0">
                <a:solidFill>
                  <a:srgbClr val="0B5484"/>
                </a:solidFill>
                <a:latin typeface="Arial"/>
                <a:cs typeface="Arial"/>
              </a:rPr>
              <a:t>R</a:t>
            </a:r>
            <a:r>
              <a:rPr sz="1400" b="1" spc="-185" dirty="0">
                <a:solidFill>
                  <a:srgbClr val="0B5484"/>
                </a:solidFill>
                <a:latin typeface="Arial"/>
                <a:cs typeface="Arial"/>
              </a:rPr>
              <a:t>T</a:t>
            </a:r>
            <a:r>
              <a:rPr sz="1400" b="1" spc="-10" dirty="0">
                <a:solidFill>
                  <a:srgbClr val="0B5484"/>
                </a:solidFill>
                <a:latin typeface="Arial"/>
                <a:cs typeface="Arial"/>
              </a:rPr>
              <a:t> </a:t>
            </a:r>
            <a:r>
              <a:rPr sz="1400" b="1" spc="-55" dirty="0">
                <a:solidFill>
                  <a:srgbClr val="0B5484"/>
                </a:solidFill>
                <a:latin typeface="Arial"/>
                <a:cs typeface="Arial"/>
              </a:rPr>
              <a:t>O</a:t>
            </a:r>
            <a:r>
              <a:rPr sz="1400" b="1" spc="-185" dirty="0">
                <a:solidFill>
                  <a:srgbClr val="0B5484"/>
                </a:solidFill>
                <a:latin typeface="Arial"/>
                <a:cs typeface="Arial"/>
              </a:rPr>
              <a:t>F</a:t>
            </a:r>
            <a:r>
              <a:rPr sz="1400" b="1" spc="-10" dirty="0">
                <a:solidFill>
                  <a:srgbClr val="0B5484"/>
                </a:solidFill>
                <a:latin typeface="Arial"/>
                <a:cs typeface="Arial"/>
              </a:rPr>
              <a:t> </a:t>
            </a:r>
            <a:r>
              <a:rPr sz="1400" b="1" spc="-180" dirty="0">
                <a:solidFill>
                  <a:srgbClr val="0B5484"/>
                </a:solidFill>
                <a:latin typeface="Arial"/>
                <a:cs typeface="Arial"/>
              </a:rPr>
              <a:t>Y</a:t>
            </a:r>
            <a:r>
              <a:rPr sz="1400" b="1" spc="-55" dirty="0">
                <a:solidFill>
                  <a:srgbClr val="0B5484"/>
                </a:solidFill>
                <a:latin typeface="Arial"/>
                <a:cs typeface="Arial"/>
              </a:rPr>
              <a:t>O</a:t>
            </a:r>
            <a:r>
              <a:rPr sz="1400" b="1" spc="-130" dirty="0">
                <a:solidFill>
                  <a:srgbClr val="0B5484"/>
                </a:solidFill>
                <a:latin typeface="Arial"/>
                <a:cs typeface="Arial"/>
              </a:rPr>
              <a:t>U</a:t>
            </a:r>
            <a:r>
              <a:rPr sz="1400" b="1" spc="-195" dirty="0">
                <a:solidFill>
                  <a:srgbClr val="0B5484"/>
                </a:solidFill>
                <a:latin typeface="Arial"/>
                <a:cs typeface="Arial"/>
              </a:rPr>
              <a:t>R</a:t>
            </a:r>
            <a:r>
              <a:rPr sz="1400" b="1" spc="-20" dirty="0">
                <a:solidFill>
                  <a:srgbClr val="0B5484"/>
                </a:solidFill>
                <a:latin typeface="Arial"/>
                <a:cs typeface="Arial"/>
              </a:rPr>
              <a:t> </a:t>
            </a:r>
            <a:r>
              <a:rPr sz="1400" b="1" spc="-254" dirty="0">
                <a:solidFill>
                  <a:srgbClr val="0B5484"/>
                </a:solidFill>
                <a:latin typeface="Arial"/>
                <a:cs typeface="Arial"/>
              </a:rPr>
              <a:t>R</a:t>
            </a:r>
            <a:r>
              <a:rPr sz="1400" b="1" spc="-55" dirty="0">
                <a:solidFill>
                  <a:srgbClr val="0B5484"/>
                </a:solidFill>
                <a:latin typeface="Arial"/>
                <a:cs typeface="Arial"/>
              </a:rPr>
              <a:t>O</a:t>
            </a:r>
            <a:r>
              <a:rPr sz="1400" b="1" spc="-130" dirty="0">
                <a:solidFill>
                  <a:srgbClr val="0B5484"/>
                </a:solidFill>
                <a:latin typeface="Arial"/>
                <a:cs typeface="Arial"/>
              </a:rPr>
              <a:t>U</a:t>
            </a:r>
            <a:r>
              <a:rPr sz="1400" b="1" spc="-180" dirty="0">
                <a:solidFill>
                  <a:srgbClr val="0B5484"/>
                </a:solidFill>
                <a:latin typeface="Arial"/>
                <a:cs typeface="Arial"/>
              </a:rPr>
              <a:t>T</a:t>
            </a:r>
            <a:r>
              <a:rPr sz="1400" b="1" spc="-35" dirty="0">
                <a:solidFill>
                  <a:srgbClr val="0B5484"/>
                </a:solidFill>
                <a:latin typeface="Arial"/>
                <a:cs typeface="Arial"/>
              </a:rPr>
              <a:t>I</a:t>
            </a:r>
            <a:r>
              <a:rPr sz="1400" b="1" spc="-55" dirty="0">
                <a:solidFill>
                  <a:srgbClr val="0B5484"/>
                </a:solidFill>
                <a:latin typeface="Arial"/>
                <a:cs typeface="Arial"/>
              </a:rPr>
              <a:t>N</a:t>
            </a:r>
            <a:r>
              <a:rPr sz="1400" b="1" spc="-265" dirty="0">
                <a:solidFill>
                  <a:srgbClr val="0B5484"/>
                </a:solidFill>
                <a:latin typeface="Arial"/>
                <a:cs typeface="Arial"/>
              </a:rPr>
              <a:t>E</a:t>
            </a:r>
            <a:endParaRPr sz="1400">
              <a:latin typeface="Arial"/>
              <a:cs typeface="Arial"/>
            </a:endParaRPr>
          </a:p>
          <a:p>
            <a:pPr marL="698500" lvl="1" indent="-228600">
              <a:lnSpc>
                <a:spcPct val="100000"/>
              </a:lnSpc>
              <a:spcBef>
                <a:spcPts val="509"/>
              </a:spcBef>
              <a:buClr>
                <a:srgbClr val="EE344B"/>
              </a:buClr>
              <a:buFont typeface="Wingdings"/>
              <a:buChar char=""/>
              <a:tabLst>
                <a:tab pos="697865" algn="l"/>
                <a:tab pos="698500" algn="l"/>
              </a:tabLst>
            </a:pPr>
            <a:r>
              <a:rPr sz="1300" spc="-155" dirty="0">
                <a:latin typeface="Microsoft Sans Serif"/>
                <a:cs typeface="Microsoft Sans Serif"/>
              </a:rPr>
              <a:t>U</a:t>
            </a:r>
            <a:r>
              <a:rPr sz="1300" spc="-180" dirty="0">
                <a:latin typeface="Microsoft Sans Serif"/>
                <a:cs typeface="Microsoft Sans Serif"/>
              </a:rPr>
              <a:t>P</a:t>
            </a:r>
            <a:r>
              <a:rPr sz="1300" spc="-220" dirty="0">
                <a:latin typeface="Microsoft Sans Serif"/>
                <a:cs typeface="Microsoft Sans Serif"/>
              </a:rPr>
              <a:t>D</a:t>
            </a:r>
            <a:r>
              <a:rPr sz="1300" spc="-150" dirty="0">
                <a:latin typeface="Microsoft Sans Serif"/>
                <a:cs typeface="Microsoft Sans Serif"/>
              </a:rPr>
              <a:t>A</a:t>
            </a:r>
            <a:r>
              <a:rPr sz="1300" spc="-220" dirty="0">
                <a:latin typeface="Microsoft Sans Serif"/>
                <a:cs typeface="Microsoft Sans Serif"/>
              </a:rPr>
              <a:t>T</a:t>
            </a:r>
            <a:r>
              <a:rPr sz="1300" spc="-300" dirty="0">
                <a:latin typeface="Microsoft Sans Serif"/>
                <a:cs typeface="Microsoft Sans Serif"/>
              </a:rPr>
              <a:t>E</a:t>
            </a:r>
            <a:r>
              <a:rPr sz="1300" spc="20" dirty="0">
                <a:latin typeface="Microsoft Sans Serif"/>
                <a:cs typeface="Microsoft Sans Serif"/>
              </a:rPr>
              <a:t> </a:t>
            </a:r>
            <a:r>
              <a:rPr sz="1300" spc="-105" dirty="0">
                <a:latin typeface="Microsoft Sans Serif"/>
                <a:cs typeface="Microsoft Sans Serif"/>
              </a:rPr>
              <a:t>S</a:t>
            </a:r>
            <a:r>
              <a:rPr sz="1300" spc="-130" dirty="0">
                <a:latin typeface="Microsoft Sans Serif"/>
                <a:cs typeface="Microsoft Sans Serif"/>
              </a:rPr>
              <a:t>O</a:t>
            </a:r>
            <a:r>
              <a:rPr sz="1300" spc="-220" dirty="0">
                <a:latin typeface="Microsoft Sans Serif"/>
                <a:cs typeface="Microsoft Sans Serif"/>
              </a:rPr>
              <a:t>FT</a:t>
            </a:r>
            <a:r>
              <a:rPr sz="1300" spc="-25" dirty="0">
                <a:latin typeface="Microsoft Sans Serif"/>
                <a:cs typeface="Microsoft Sans Serif"/>
              </a:rPr>
              <a:t>W</a:t>
            </a:r>
            <a:r>
              <a:rPr sz="1300" spc="-85" dirty="0">
                <a:latin typeface="Microsoft Sans Serif"/>
                <a:cs typeface="Microsoft Sans Serif"/>
              </a:rPr>
              <a:t>A</a:t>
            </a:r>
            <a:r>
              <a:rPr sz="1300" spc="-295" dirty="0">
                <a:latin typeface="Microsoft Sans Serif"/>
                <a:cs typeface="Microsoft Sans Serif"/>
              </a:rPr>
              <a:t>RE</a:t>
            </a:r>
            <a:r>
              <a:rPr sz="1300" spc="20" dirty="0">
                <a:latin typeface="Microsoft Sans Serif"/>
                <a:cs typeface="Microsoft Sans Serif"/>
              </a:rPr>
              <a:t> </a:t>
            </a:r>
            <a:r>
              <a:rPr sz="1300" spc="-305" dirty="0">
                <a:latin typeface="Microsoft Sans Serif"/>
                <a:cs typeface="Microsoft Sans Serif"/>
              </a:rPr>
              <a:t>R</a:t>
            </a:r>
            <a:r>
              <a:rPr sz="1300" spc="-280" dirty="0">
                <a:latin typeface="Microsoft Sans Serif"/>
                <a:cs typeface="Microsoft Sans Serif"/>
              </a:rPr>
              <a:t>E</a:t>
            </a:r>
            <a:r>
              <a:rPr sz="1300" spc="-15" dirty="0">
                <a:latin typeface="Microsoft Sans Serif"/>
                <a:cs typeface="Microsoft Sans Serif"/>
              </a:rPr>
              <a:t>G</a:t>
            </a:r>
            <a:r>
              <a:rPr sz="1300" spc="-155" dirty="0">
                <a:latin typeface="Microsoft Sans Serif"/>
                <a:cs typeface="Microsoft Sans Serif"/>
              </a:rPr>
              <a:t>U</a:t>
            </a:r>
            <a:r>
              <a:rPr sz="1300" spc="-229" dirty="0">
                <a:latin typeface="Microsoft Sans Serif"/>
                <a:cs typeface="Microsoft Sans Serif"/>
              </a:rPr>
              <a:t>L</a:t>
            </a:r>
            <a:r>
              <a:rPr sz="1300" spc="-85" dirty="0">
                <a:latin typeface="Microsoft Sans Serif"/>
                <a:cs typeface="Microsoft Sans Serif"/>
              </a:rPr>
              <a:t>A</a:t>
            </a:r>
            <a:r>
              <a:rPr sz="1300" spc="-290" dirty="0">
                <a:latin typeface="Microsoft Sans Serif"/>
                <a:cs typeface="Microsoft Sans Serif"/>
              </a:rPr>
              <a:t>RL</a:t>
            </a:r>
            <a:r>
              <a:rPr sz="1300" spc="-150" dirty="0">
                <a:latin typeface="Microsoft Sans Serif"/>
                <a:cs typeface="Microsoft Sans Serif"/>
              </a:rPr>
              <a:t>Y</a:t>
            </a:r>
            <a:endParaRPr sz="1300">
              <a:latin typeface="Microsoft Sans Serif"/>
              <a:cs typeface="Microsoft Sans Serif"/>
            </a:endParaRPr>
          </a:p>
          <a:p>
            <a:pPr marL="698500" lvl="1" indent="-228600">
              <a:lnSpc>
                <a:spcPct val="100000"/>
              </a:lnSpc>
              <a:spcBef>
                <a:spcPts val="455"/>
              </a:spcBef>
              <a:buClr>
                <a:srgbClr val="EE344B"/>
              </a:buClr>
              <a:buFont typeface="Wingdings"/>
              <a:buChar char=""/>
              <a:tabLst>
                <a:tab pos="697865" algn="l"/>
                <a:tab pos="698500" algn="l"/>
              </a:tabLst>
            </a:pPr>
            <a:r>
              <a:rPr sz="1300" spc="-250" dirty="0">
                <a:latin typeface="Microsoft Sans Serif"/>
                <a:cs typeface="Microsoft Sans Serif"/>
              </a:rPr>
              <a:t>B</a:t>
            </a:r>
            <a:r>
              <a:rPr sz="1300" spc="-135" dirty="0">
                <a:latin typeface="Microsoft Sans Serif"/>
                <a:cs typeface="Microsoft Sans Serif"/>
              </a:rPr>
              <a:t>A</a:t>
            </a:r>
            <a:r>
              <a:rPr sz="1300" spc="-155" dirty="0">
                <a:latin typeface="Microsoft Sans Serif"/>
                <a:cs typeface="Microsoft Sans Serif"/>
              </a:rPr>
              <a:t>C</a:t>
            </a:r>
            <a:r>
              <a:rPr sz="1300" spc="-150" dirty="0">
                <a:latin typeface="Microsoft Sans Serif"/>
                <a:cs typeface="Microsoft Sans Serif"/>
              </a:rPr>
              <a:t>K</a:t>
            </a:r>
            <a:r>
              <a:rPr sz="1300" spc="10" dirty="0">
                <a:latin typeface="Microsoft Sans Serif"/>
                <a:cs typeface="Microsoft Sans Serif"/>
              </a:rPr>
              <a:t> </a:t>
            </a:r>
            <a:r>
              <a:rPr sz="1300" spc="-155" dirty="0">
                <a:latin typeface="Microsoft Sans Serif"/>
                <a:cs typeface="Microsoft Sans Serif"/>
              </a:rPr>
              <a:t>U</a:t>
            </a:r>
            <a:r>
              <a:rPr sz="1300" spc="-220" dirty="0">
                <a:latin typeface="Microsoft Sans Serif"/>
                <a:cs typeface="Microsoft Sans Serif"/>
              </a:rPr>
              <a:t>P</a:t>
            </a:r>
            <a:r>
              <a:rPr sz="1300" spc="15" dirty="0">
                <a:latin typeface="Microsoft Sans Serif"/>
                <a:cs typeface="Microsoft Sans Serif"/>
              </a:rPr>
              <a:t> </a:t>
            </a:r>
            <a:r>
              <a:rPr sz="1300" spc="-305" dirty="0">
                <a:latin typeface="Microsoft Sans Serif"/>
                <a:cs typeface="Microsoft Sans Serif"/>
              </a:rPr>
              <a:t>R</a:t>
            </a:r>
            <a:r>
              <a:rPr sz="1300" spc="-280" dirty="0">
                <a:latin typeface="Microsoft Sans Serif"/>
                <a:cs typeface="Microsoft Sans Serif"/>
              </a:rPr>
              <a:t>E</a:t>
            </a:r>
            <a:r>
              <a:rPr sz="1300" spc="-15" dirty="0">
                <a:latin typeface="Microsoft Sans Serif"/>
                <a:cs typeface="Microsoft Sans Serif"/>
              </a:rPr>
              <a:t>G</a:t>
            </a:r>
            <a:r>
              <a:rPr sz="1300" spc="-155" dirty="0">
                <a:latin typeface="Microsoft Sans Serif"/>
                <a:cs typeface="Microsoft Sans Serif"/>
              </a:rPr>
              <a:t>U</a:t>
            </a:r>
            <a:r>
              <a:rPr sz="1300" spc="-229" dirty="0">
                <a:latin typeface="Microsoft Sans Serif"/>
                <a:cs typeface="Microsoft Sans Serif"/>
              </a:rPr>
              <a:t>L</a:t>
            </a:r>
            <a:r>
              <a:rPr sz="1300" spc="-85" dirty="0">
                <a:latin typeface="Microsoft Sans Serif"/>
                <a:cs typeface="Microsoft Sans Serif"/>
              </a:rPr>
              <a:t>A</a:t>
            </a:r>
            <a:r>
              <a:rPr sz="1300" spc="-290" dirty="0">
                <a:latin typeface="Microsoft Sans Serif"/>
                <a:cs typeface="Microsoft Sans Serif"/>
              </a:rPr>
              <a:t>RL</a:t>
            </a:r>
            <a:r>
              <a:rPr sz="1300" spc="-150" dirty="0">
                <a:latin typeface="Microsoft Sans Serif"/>
                <a:cs typeface="Microsoft Sans Serif"/>
              </a:rPr>
              <a:t>Y</a:t>
            </a:r>
            <a:endParaRPr sz="1300">
              <a:latin typeface="Microsoft Sans Serif"/>
              <a:cs typeface="Microsoft Sans Serif"/>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1186" y="723900"/>
            <a:ext cx="5909945" cy="513080"/>
          </a:xfrm>
          <a:prstGeom prst="rect">
            <a:avLst/>
          </a:prstGeom>
        </p:spPr>
        <p:txBody>
          <a:bodyPr vert="horz" wrap="square" lIns="0" tIns="12700" rIns="0" bIns="0" rtlCol="0">
            <a:spAutoFit/>
          </a:bodyPr>
          <a:lstStyle/>
          <a:p>
            <a:pPr marL="12700">
              <a:lnSpc>
                <a:spcPct val="100000"/>
              </a:lnSpc>
              <a:spcBef>
                <a:spcPts val="100"/>
              </a:spcBef>
            </a:pPr>
            <a:r>
              <a:rPr sz="3200" spc="-30" dirty="0">
                <a:solidFill>
                  <a:srgbClr val="3F6BB4"/>
                </a:solidFill>
              </a:rPr>
              <a:t>O</a:t>
            </a:r>
            <a:r>
              <a:rPr sz="3200" spc="-355" dirty="0">
                <a:solidFill>
                  <a:srgbClr val="3F6BB4"/>
                </a:solidFill>
              </a:rPr>
              <a:t>R</a:t>
            </a:r>
            <a:r>
              <a:rPr sz="3200" spc="-385" dirty="0">
                <a:solidFill>
                  <a:srgbClr val="3F6BB4"/>
                </a:solidFill>
              </a:rPr>
              <a:t>G</a:t>
            </a:r>
            <a:r>
              <a:rPr sz="3200" spc="-204" dirty="0">
                <a:solidFill>
                  <a:srgbClr val="3F6BB4"/>
                </a:solidFill>
              </a:rPr>
              <a:t>A</a:t>
            </a:r>
            <a:r>
              <a:rPr sz="3200" spc="-180" dirty="0">
                <a:solidFill>
                  <a:srgbClr val="3F6BB4"/>
                </a:solidFill>
              </a:rPr>
              <a:t>N</a:t>
            </a:r>
            <a:r>
              <a:rPr sz="3200" spc="-195" dirty="0">
                <a:solidFill>
                  <a:srgbClr val="3F6BB4"/>
                </a:solidFill>
              </a:rPr>
              <a:t>I</a:t>
            </a:r>
            <a:r>
              <a:rPr sz="3200" spc="-535" dirty="0">
                <a:solidFill>
                  <a:srgbClr val="3F6BB4"/>
                </a:solidFill>
              </a:rPr>
              <a:t>S</a:t>
            </a:r>
            <a:r>
              <a:rPr sz="3200" spc="-360" dirty="0">
                <a:solidFill>
                  <a:srgbClr val="3F6BB4"/>
                </a:solidFill>
              </a:rPr>
              <a:t>A</a:t>
            </a:r>
            <a:r>
              <a:rPr sz="3200" spc="-560" dirty="0">
                <a:solidFill>
                  <a:srgbClr val="3F6BB4"/>
                </a:solidFill>
              </a:rPr>
              <a:t>T</a:t>
            </a:r>
            <a:r>
              <a:rPr sz="3200" spc="-195" dirty="0">
                <a:solidFill>
                  <a:srgbClr val="3F6BB4"/>
                </a:solidFill>
              </a:rPr>
              <a:t>I</a:t>
            </a:r>
            <a:r>
              <a:rPr sz="3200" spc="-30" dirty="0">
                <a:solidFill>
                  <a:srgbClr val="3F6BB4"/>
                </a:solidFill>
              </a:rPr>
              <a:t>O</a:t>
            </a:r>
            <a:r>
              <a:rPr sz="3200" spc="-180" dirty="0">
                <a:solidFill>
                  <a:srgbClr val="3F6BB4"/>
                </a:solidFill>
              </a:rPr>
              <a:t>N</a:t>
            </a:r>
            <a:r>
              <a:rPr sz="3200" spc="-204" dirty="0">
                <a:solidFill>
                  <a:srgbClr val="3F6BB4"/>
                </a:solidFill>
              </a:rPr>
              <a:t>A</a:t>
            </a:r>
            <a:r>
              <a:rPr sz="3200" spc="-550" dirty="0">
                <a:solidFill>
                  <a:srgbClr val="3F6BB4"/>
                </a:solidFill>
              </a:rPr>
              <a:t>L</a:t>
            </a:r>
            <a:r>
              <a:rPr sz="3200" spc="40" dirty="0">
                <a:solidFill>
                  <a:srgbClr val="3F6BB4"/>
                </a:solidFill>
              </a:rPr>
              <a:t> </a:t>
            </a:r>
            <a:r>
              <a:rPr sz="3200" spc="-380" dirty="0">
                <a:solidFill>
                  <a:srgbClr val="3F6BB4"/>
                </a:solidFill>
              </a:rPr>
              <a:t>C</a:t>
            </a:r>
            <a:r>
              <a:rPr sz="3200" spc="-375" dirty="0">
                <a:solidFill>
                  <a:srgbClr val="3F6BB4"/>
                </a:solidFill>
              </a:rPr>
              <a:t>Y</a:t>
            </a:r>
            <a:r>
              <a:rPr sz="3200" spc="-635" dirty="0">
                <a:solidFill>
                  <a:srgbClr val="3F6BB4"/>
                </a:solidFill>
              </a:rPr>
              <a:t>B</a:t>
            </a:r>
            <a:r>
              <a:rPr sz="3200" spc="-640" dirty="0">
                <a:solidFill>
                  <a:srgbClr val="3F6BB4"/>
                </a:solidFill>
              </a:rPr>
              <a:t>E</a:t>
            </a:r>
            <a:r>
              <a:rPr sz="3200" spc="-715" dirty="0">
                <a:solidFill>
                  <a:srgbClr val="3F6BB4"/>
                </a:solidFill>
              </a:rPr>
              <a:t>R</a:t>
            </a:r>
            <a:r>
              <a:rPr sz="3200" spc="35" dirty="0">
                <a:solidFill>
                  <a:srgbClr val="3F6BB4"/>
                </a:solidFill>
              </a:rPr>
              <a:t> </a:t>
            </a:r>
            <a:r>
              <a:rPr sz="3200" spc="-380" dirty="0">
                <a:solidFill>
                  <a:srgbClr val="3F6BB4"/>
                </a:solidFill>
              </a:rPr>
              <a:t>H</a:t>
            </a:r>
            <a:r>
              <a:rPr sz="3200" spc="-470" dirty="0">
                <a:solidFill>
                  <a:srgbClr val="3F6BB4"/>
                </a:solidFill>
              </a:rPr>
              <a:t>Y</a:t>
            </a:r>
            <a:r>
              <a:rPr sz="3200" spc="-30" dirty="0">
                <a:solidFill>
                  <a:srgbClr val="3F6BB4"/>
                </a:solidFill>
              </a:rPr>
              <a:t>G</a:t>
            </a:r>
            <a:r>
              <a:rPr sz="3200" spc="-195" dirty="0">
                <a:solidFill>
                  <a:srgbClr val="3F6BB4"/>
                </a:solidFill>
              </a:rPr>
              <a:t>I</a:t>
            </a:r>
            <a:r>
              <a:rPr sz="3200" spc="-740" dirty="0">
                <a:solidFill>
                  <a:srgbClr val="3F6BB4"/>
                </a:solidFill>
              </a:rPr>
              <a:t>E</a:t>
            </a:r>
            <a:r>
              <a:rPr sz="3200" spc="-180" dirty="0">
                <a:solidFill>
                  <a:srgbClr val="3F6BB4"/>
                </a:solidFill>
              </a:rPr>
              <a:t>N</a:t>
            </a:r>
            <a:r>
              <a:rPr sz="3200" spc="-735" dirty="0">
                <a:solidFill>
                  <a:srgbClr val="3F6BB4"/>
                </a:solidFill>
              </a:rPr>
              <a:t>E</a:t>
            </a:r>
            <a:endParaRPr sz="3200"/>
          </a:p>
        </p:txBody>
      </p:sp>
      <p:sp>
        <p:nvSpPr>
          <p:cNvPr id="3" name="object 3"/>
          <p:cNvSpPr txBox="1"/>
          <p:nvPr/>
        </p:nvSpPr>
        <p:spPr>
          <a:xfrm>
            <a:off x="992514" y="2244852"/>
            <a:ext cx="5634990" cy="1985645"/>
          </a:xfrm>
          <a:prstGeom prst="rect">
            <a:avLst/>
          </a:prstGeom>
        </p:spPr>
        <p:txBody>
          <a:bodyPr vert="horz" wrap="square" lIns="0" tIns="192405" rIns="0" bIns="0" rtlCol="0">
            <a:spAutoFit/>
          </a:bodyPr>
          <a:lstStyle/>
          <a:p>
            <a:pPr marL="241300" indent="-228600">
              <a:lnSpc>
                <a:spcPct val="100000"/>
              </a:lnSpc>
              <a:spcBef>
                <a:spcPts val="1515"/>
              </a:spcBef>
              <a:buClr>
                <a:srgbClr val="2FA3EE"/>
              </a:buClr>
              <a:buFont typeface="Arial MT"/>
              <a:buChar char="•"/>
              <a:tabLst>
                <a:tab pos="240665" algn="l"/>
                <a:tab pos="241300" algn="l"/>
              </a:tabLst>
            </a:pPr>
            <a:r>
              <a:rPr sz="2000" b="1" dirty="0">
                <a:solidFill>
                  <a:srgbClr val="0B5484"/>
                </a:solidFill>
                <a:latin typeface="Trebuchet MS"/>
                <a:cs typeface="Trebuchet MS"/>
              </a:rPr>
              <a:t>M</a:t>
            </a:r>
            <a:r>
              <a:rPr sz="2000" b="1" spc="5" dirty="0">
                <a:solidFill>
                  <a:srgbClr val="0B5484"/>
                </a:solidFill>
                <a:latin typeface="Trebuchet MS"/>
                <a:cs typeface="Trebuchet MS"/>
              </a:rPr>
              <a:t>U</a:t>
            </a:r>
            <a:r>
              <a:rPr sz="2000" b="1" spc="-65" dirty="0">
                <a:solidFill>
                  <a:srgbClr val="0B5484"/>
                </a:solidFill>
                <a:latin typeface="Trebuchet MS"/>
                <a:cs typeface="Trebuchet MS"/>
              </a:rPr>
              <a:t>C</a:t>
            </a:r>
            <a:r>
              <a:rPr sz="2000" b="1" spc="-100" dirty="0">
                <a:solidFill>
                  <a:srgbClr val="0B5484"/>
                </a:solidFill>
                <a:latin typeface="Trebuchet MS"/>
                <a:cs typeface="Trebuchet MS"/>
              </a:rPr>
              <a:t>H</a:t>
            </a:r>
            <a:r>
              <a:rPr sz="2000" b="1" spc="-60" dirty="0">
                <a:solidFill>
                  <a:srgbClr val="0B5484"/>
                </a:solidFill>
                <a:latin typeface="Trebuchet MS"/>
                <a:cs typeface="Trebuchet MS"/>
              </a:rPr>
              <a:t> </a:t>
            </a:r>
            <a:r>
              <a:rPr sz="2000" b="1" spc="-260" dirty="0">
                <a:solidFill>
                  <a:srgbClr val="0B5484"/>
                </a:solidFill>
                <a:latin typeface="Trebuchet MS"/>
                <a:cs typeface="Trebuchet MS"/>
              </a:rPr>
              <a:t>L</a:t>
            </a:r>
            <a:r>
              <a:rPr sz="2000" b="1" spc="100" dirty="0">
                <a:solidFill>
                  <a:srgbClr val="0B5484"/>
                </a:solidFill>
                <a:latin typeface="Trebuchet MS"/>
                <a:cs typeface="Trebuchet MS"/>
              </a:rPr>
              <a:t>A</a:t>
            </a:r>
            <a:r>
              <a:rPr sz="2000" b="1" spc="-125" dirty="0">
                <a:solidFill>
                  <a:srgbClr val="0B5484"/>
                </a:solidFill>
                <a:latin typeface="Trebuchet MS"/>
                <a:cs typeface="Trebuchet MS"/>
              </a:rPr>
              <a:t>R</a:t>
            </a:r>
            <a:r>
              <a:rPr sz="2000" b="1" spc="25" dirty="0">
                <a:solidFill>
                  <a:srgbClr val="0B5484"/>
                </a:solidFill>
                <a:latin typeface="Trebuchet MS"/>
                <a:cs typeface="Trebuchet MS"/>
              </a:rPr>
              <a:t>G</a:t>
            </a:r>
            <a:r>
              <a:rPr sz="2000" b="1" spc="-175" dirty="0">
                <a:solidFill>
                  <a:srgbClr val="0B5484"/>
                </a:solidFill>
                <a:latin typeface="Trebuchet MS"/>
                <a:cs typeface="Trebuchet MS"/>
              </a:rPr>
              <a:t>E</a:t>
            </a:r>
            <a:r>
              <a:rPr sz="2000" b="1" spc="-60" dirty="0">
                <a:solidFill>
                  <a:srgbClr val="0B5484"/>
                </a:solidFill>
                <a:latin typeface="Trebuchet MS"/>
                <a:cs typeface="Trebuchet MS"/>
              </a:rPr>
              <a:t>R</a:t>
            </a:r>
            <a:r>
              <a:rPr sz="2000" b="1" spc="-70" dirty="0">
                <a:solidFill>
                  <a:srgbClr val="0B5484"/>
                </a:solidFill>
                <a:latin typeface="Trebuchet MS"/>
                <a:cs typeface="Trebuchet MS"/>
              </a:rPr>
              <a:t> </a:t>
            </a:r>
            <a:r>
              <a:rPr sz="2000" b="1" spc="-20" dirty="0">
                <a:solidFill>
                  <a:srgbClr val="0B5484"/>
                </a:solidFill>
                <a:latin typeface="Trebuchet MS"/>
                <a:cs typeface="Trebuchet MS"/>
              </a:rPr>
              <a:t>A</a:t>
            </a:r>
            <a:r>
              <a:rPr sz="2000" b="1" spc="-265" dirty="0">
                <a:solidFill>
                  <a:srgbClr val="0B5484"/>
                </a:solidFill>
                <a:latin typeface="Trebuchet MS"/>
                <a:cs typeface="Trebuchet MS"/>
              </a:rPr>
              <a:t>T</a:t>
            </a:r>
            <a:r>
              <a:rPr sz="2000" b="1" spc="-405" dirty="0">
                <a:solidFill>
                  <a:srgbClr val="0B5484"/>
                </a:solidFill>
                <a:latin typeface="Trebuchet MS"/>
                <a:cs typeface="Trebuchet MS"/>
              </a:rPr>
              <a:t>T</a:t>
            </a:r>
            <a:r>
              <a:rPr sz="2000" b="1" dirty="0">
                <a:solidFill>
                  <a:srgbClr val="0B5484"/>
                </a:solidFill>
                <a:latin typeface="Trebuchet MS"/>
                <a:cs typeface="Trebuchet MS"/>
              </a:rPr>
              <a:t>A</a:t>
            </a:r>
            <a:r>
              <a:rPr sz="2000" b="1" spc="-65" dirty="0">
                <a:solidFill>
                  <a:srgbClr val="0B5484"/>
                </a:solidFill>
                <a:latin typeface="Trebuchet MS"/>
                <a:cs typeface="Trebuchet MS"/>
              </a:rPr>
              <a:t>C</a:t>
            </a:r>
            <a:r>
              <a:rPr sz="2000" b="1" spc="35" dirty="0">
                <a:solidFill>
                  <a:srgbClr val="0B5484"/>
                </a:solidFill>
                <a:latin typeface="Trebuchet MS"/>
                <a:cs typeface="Trebuchet MS"/>
              </a:rPr>
              <a:t>K</a:t>
            </a:r>
            <a:r>
              <a:rPr sz="2000" b="1" spc="-60" dirty="0">
                <a:solidFill>
                  <a:srgbClr val="0B5484"/>
                </a:solidFill>
                <a:latin typeface="Trebuchet MS"/>
                <a:cs typeface="Trebuchet MS"/>
              </a:rPr>
              <a:t> </a:t>
            </a:r>
            <a:r>
              <a:rPr sz="2000" b="1" spc="60" dirty="0">
                <a:solidFill>
                  <a:srgbClr val="0B5484"/>
                </a:solidFill>
                <a:latin typeface="Trebuchet MS"/>
                <a:cs typeface="Trebuchet MS"/>
              </a:rPr>
              <a:t>O</a:t>
            </a:r>
            <a:r>
              <a:rPr sz="2000" b="1" spc="-120" dirty="0">
                <a:solidFill>
                  <a:srgbClr val="0B5484"/>
                </a:solidFill>
                <a:latin typeface="Trebuchet MS"/>
                <a:cs typeface="Trebuchet MS"/>
              </a:rPr>
              <a:t>PP</a:t>
            </a:r>
            <a:r>
              <a:rPr sz="2000" b="1" spc="60" dirty="0">
                <a:solidFill>
                  <a:srgbClr val="0B5484"/>
                </a:solidFill>
                <a:latin typeface="Trebuchet MS"/>
                <a:cs typeface="Trebuchet MS"/>
              </a:rPr>
              <a:t>O</a:t>
            </a:r>
            <a:r>
              <a:rPr sz="2000" b="1" spc="-85" dirty="0">
                <a:solidFill>
                  <a:srgbClr val="0B5484"/>
                </a:solidFill>
                <a:latin typeface="Trebuchet MS"/>
                <a:cs typeface="Trebuchet MS"/>
              </a:rPr>
              <a:t>R</a:t>
            </a:r>
            <a:r>
              <a:rPr sz="2000" b="1" spc="-265" dirty="0">
                <a:solidFill>
                  <a:srgbClr val="0B5484"/>
                </a:solidFill>
                <a:latin typeface="Trebuchet MS"/>
                <a:cs typeface="Trebuchet MS"/>
              </a:rPr>
              <a:t>T</a:t>
            </a:r>
            <a:r>
              <a:rPr sz="2000" b="1" spc="-85" dirty="0">
                <a:solidFill>
                  <a:srgbClr val="0B5484"/>
                </a:solidFill>
                <a:latin typeface="Trebuchet MS"/>
                <a:cs typeface="Trebuchet MS"/>
              </a:rPr>
              <a:t>U</a:t>
            </a:r>
            <a:r>
              <a:rPr sz="2000" b="1" spc="35" dirty="0">
                <a:solidFill>
                  <a:srgbClr val="0B5484"/>
                </a:solidFill>
                <a:latin typeface="Trebuchet MS"/>
                <a:cs typeface="Trebuchet MS"/>
              </a:rPr>
              <a:t>N</a:t>
            </a:r>
            <a:r>
              <a:rPr sz="2000" b="1" spc="-35" dirty="0">
                <a:solidFill>
                  <a:srgbClr val="0B5484"/>
                </a:solidFill>
                <a:latin typeface="Trebuchet MS"/>
                <a:cs typeface="Trebuchet MS"/>
              </a:rPr>
              <a:t>I</a:t>
            </a:r>
            <a:r>
              <a:rPr sz="2000" b="1" spc="-265" dirty="0">
                <a:solidFill>
                  <a:srgbClr val="0B5484"/>
                </a:solidFill>
                <a:latin typeface="Trebuchet MS"/>
                <a:cs typeface="Trebuchet MS"/>
              </a:rPr>
              <a:t>T</a:t>
            </a:r>
            <a:r>
              <a:rPr sz="2000" b="1" spc="-35" dirty="0">
                <a:solidFill>
                  <a:srgbClr val="0B5484"/>
                </a:solidFill>
                <a:latin typeface="Trebuchet MS"/>
                <a:cs typeface="Trebuchet MS"/>
              </a:rPr>
              <a:t>I</a:t>
            </a:r>
            <a:r>
              <a:rPr sz="2000" b="1" spc="-175" dirty="0">
                <a:solidFill>
                  <a:srgbClr val="0B5484"/>
                </a:solidFill>
                <a:latin typeface="Trebuchet MS"/>
                <a:cs typeface="Trebuchet MS"/>
              </a:rPr>
              <a:t>E</a:t>
            </a:r>
            <a:r>
              <a:rPr sz="2000" b="1" spc="-75" dirty="0">
                <a:solidFill>
                  <a:srgbClr val="0B5484"/>
                </a:solidFill>
                <a:latin typeface="Trebuchet MS"/>
                <a:cs typeface="Trebuchet MS"/>
              </a:rPr>
              <a:t>S</a:t>
            </a:r>
            <a:endParaRPr sz="2000">
              <a:latin typeface="Trebuchet MS"/>
              <a:cs typeface="Trebuchet MS"/>
            </a:endParaRPr>
          </a:p>
          <a:p>
            <a:pPr marL="241300" indent="-228600">
              <a:lnSpc>
                <a:spcPct val="100000"/>
              </a:lnSpc>
              <a:spcBef>
                <a:spcPts val="1415"/>
              </a:spcBef>
              <a:buClr>
                <a:srgbClr val="2FA3EE"/>
              </a:buClr>
              <a:buFont typeface="Arial MT"/>
              <a:buChar char="•"/>
              <a:tabLst>
                <a:tab pos="240665" algn="l"/>
                <a:tab pos="241300" algn="l"/>
              </a:tabLst>
            </a:pPr>
            <a:r>
              <a:rPr sz="2000" b="1" spc="85" dirty="0">
                <a:solidFill>
                  <a:srgbClr val="0B5484"/>
                </a:solidFill>
                <a:latin typeface="Trebuchet MS"/>
                <a:cs typeface="Trebuchet MS"/>
              </a:rPr>
              <a:t>M</a:t>
            </a:r>
            <a:r>
              <a:rPr sz="2000" b="1" spc="75" dirty="0">
                <a:solidFill>
                  <a:srgbClr val="0B5484"/>
                </a:solidFill>
                <a:latin typeface="Trebuchet MS"/>
                <a:cs typeface="Trebuchet MS"/>
              </a:rPr>
              <a:t>O</a:t>
            </a:r>
            <a:r>
              <a:rPr sz="2000" b="1" spc="-65" dirty="0">
                <a:solidFill>
                  <a:srgbClr val="0B5484"/>
                </a:solidFill>
                <a:latin typeface="Trebuchet MS"/>
                <a:cs typeface="Trebuchet MS"/>
              </a:rPr>
              <a:t>R</a:t>
            </a:r>
            <a:r>
              <a:rPr sz="2000" b="1" spc="-180" dirty="0">
                <a:solidFill>
                  <a:srgbClr val="0B5484"/>
                </a:solidFill>
                <a:latin typeface="Trebuchet MS"/>
                <a:cs typeface="Trebuchet MS"/>
              </a:rPr>
              <a:t>E</a:t>
            </a:r>
            <a:r>
              <a:rPr sz="2000" b="1" spc="-60" dirty="0">
                <a:solidFill>
                  <a:srgbClr val="0B5484"/>
                </a:solidFill>
                <a:latin typeface="Trebuchet MS"/>
                <a:cs typeface="Trebuchet MS"/>
              </a:rPr>
              <a:t> </a:t>
            </a:r>
            <a:r>
              <a:rPr sz="2000" b="1" spc="-15" dirty="0">
                <a:solidFill>
                  <a:srgbClr val="0B5484"/>
                </a:solidFill>
                <a:latin typeface="Trebuchet MS"/>
                <a:cs typeface="Trebuchet MS"/>
              </a:rPr>
              <a:t>D</a:t>
            </a:r>
            <a:r>
              <a:rPr sz="2000" b="1" spc="-35" dirty="0">
                <a:solidFill>
                  <a:srgbClr val="0B5484"/>
                </a:solidFill>
                <a:latin typeface="Trebuchet MS"/>
                <a:cs typeface="Trebuchet MS"/>
              </a:rPr>
              <a:t>I</a:t>
            </a:r>
            <a:r>
              <a:rPr sz="2000" b="1" spc="-204" dirty="0">
                <a:solidFill>
                  <a:srgbClr val="0B5484"/>
                </a:solidFill>
                <a:latin typeface="Trebuchet MS"/>
                <a:cs typeface="Trebuchet MS"/>
              </a:rPr>
              <a:t>FF</a:t>
            </a:r>
            <a:r>
              <a:rPr sz="2000" b="1" spc="-35" dirty="0">
                <a:solidFill>
                  <a:srgbClr val="0B5484"/>
                </a:solidFill>
                <a:latin typeface="Trebuchet MS"/>
                <a:cs typeface="Trebuchet MS"/>
              </a:rPr>
              <a:t>I</a:t>
            </a:r>
            <a:r>
              <a:rPr sz="2000" b="1" spc="-65" dirty="0">
                <a:solidFill>
                  <a:srgbClr val="0B5484"/>
                </a:solidFill>
                <a:latin typeface="Trebuchet MS"/>
                <a:cs typeface="Trebuchet MS"/>
              </a:rPr>
              <a:t>C</a:t>
            </a:r>
            <a:r>
              <a:rPr sz="2000" b="1" spc="-85" dirty="0">
                <a:solidFill>
                  <a:srgbClr val="0B5484"/>
                </a:solidFill>
                <a:latin typeface="Trebuchet MS"/>
                <a:cs typeface="Trebuchet MS"/>
              </a:rPr>
              <a:t>U</a:t>
            </a:r>
            <a:r>
              <a:rPr sz="2000" b="1" spc="-320" dirty="0">
                <a:solidFill>
                  <a:srgbClr val="0B5484"/>
                </a:solidFill>
                <a:latin typeface="Trebuchet MS"/>
                <a:cs typeface="Trebuchet MS"/>
              </a:rPr>
              <a:t>L</a:t>
            </a:r>
            <a:r>
              <a:rPr sz="2000" b="1" spc="-270" dirty="0">
                <a:solidFill>
                  <a:srgbClr val="0B5484"/>
                </a:solidFill>
                <a:latin typeface="Trebuchet MS"/>
                <a:cs typeface="Trebuchet MS"/>
              </a:rPr>
              <a:t>T</a:t>
            </a:r>
            <a:r>
              <a:rPr sz="2000" b="1" spc="-60" dirty="0">
                <a:solidFill>
                  <a:srgbClr val="0B5484"/>
                </a:solidFill>
                <a:latin typeface="Trebuchet MS"/>
                <a:cs typeface="Trebuchet MS"/>
              </a:rPr>
              <a:t> </a:t>
            </a:r>
            <a:r>
              <a:rPr sz="2000" b="1" spc="-65" dirty="0">
                <a:solidFill>
                  <a:srgbClr val="0B5484"/>
                </a:solidFill>
                <a:latin typeface="Trebuchet MS"/>
                <a:cs typeface="Trebuchet MS"/>
              </a:rPr>
              <a:t>C</a:t>
            </a:r>
            <a:r>
              <a:rPr sz="2000" b="1" spc="60" dirty="0">
                <a:solidFill>
                  <a:srgbClr val="0B5484"/>
                </a:solidFill>
                <a:latin typeface="Trebuchet MS"/>
                <a:cs typeface="Trebuchet MS"/>
              </a:rPr>
              <a:t>O</a:t>
            </a:r>
            <a:r>
              <a:rPr sz="2000" b="1" spc="35" dirty="0">
                <a:solidFill>
                  <a:srgbClr val="0B5484"/>
                </a:solidFill>
                <a:latin typeface="Trebuchet MS"/>
                <a:cs typeface="Trebuchet MS"/>
              </a:rPr>
              <a:t>N</a:t>
            </a:r>
            <a:r>
              <a:rPr sz="2000" b="1" spc="-265" dirty="0">
                <a:solidFill>
                  <a:srgbClr val="0B5484"/>
                </a:solidFill>
                <a:latin typeface="Trebuchet MS"/>
                <a:cs typeface="Trebuchet MS"/>
              </a:rPr>
              <a:t>T</a:t>
            </a:r>
            <a:r>
              <a:rPr sz="2000" b="1" spc="-145" dirty="0">
                <a:solidFill>
                  <a:srgbClr val="0B5484"/>
                </a:solidFill>
                <a:latin typeface="Trebuchet MS"/>
                <a:cs typeface="Trebuchet MS"/>
              </a:rPr>
              <a:t>R</a:t>
            </a:r>
            <a:r>
              <a:rPr sz="2000" b="1" spc="60" dirty="0">
                <a:solidFill>
                  <a:srgbClr val="0B5484"/>
                </a:solidFill>
                <a:latin typeface="Trebuchet MS"/>
                <a:cs typeface="Trebuchet MS"/>
              </a:rPr>
              <a:t>O</a:t>
            </a:r>
            <a:r>
              <a:rPr sz="2000" b="1" spc="-254" dirty="0">
                <a:solidFill>
                  <a:srgbClr val="0B5484"/>
                </a:solidFill>
                <a:latin typeface="Trebuchet MS"/>
                <a:cs typeface="Trebuchet MS"/>
              </a:rPr>
              <a:t>L</a:t>
            </a:r>
            <a:endParaRPr sz="2000">
              <a:latin typeface="Trebuchet MS"/>
              <a:cs typeface="Trebuchet MS"/>
            </a:endParaRPr>
          </a:p>
          <a:p>
            <a:pPr marL="241300" indent="-228600">
              <a:lnSpc>
                <a:spcPct val="100000"/>
              </a:lnSpc>
              <a:spcBef>
                <a:spcPts val="1490"/>
              </a:spcBef>
              <a:buClr>
                <a:srgbClr val="2FA3EE"/>
              </a:buClr>
              <a:buFont typeface="Arial MT"/>
              <a:buChar char="•"/>
              <a:tabLst>
                <a:tab pos="240665" algn="l"/>
                <a:tab pos="241300" algn="l"/>
              </a:tabLst>
            </a:pPr>
            <a:r>
              <a:rPr sz="2000" b="1" spc="-10" dirty="0">
                <a:solidFill>
                  <a:srgbClr val="0B5484"/>
                </a:solidFill>
                <a:latin typeface="Trebuchet MS"/>
                <a:cs typeface="Trebuchet MS"/>
              </a:rPr>
              <a:t>POOR</a:t>
            </a:r>
            <a:r>
              <a:rPr sz="2000" b="1" spc="-80" dirty="0">
                <a:solidFill>
                  <a:srgbClr val="0B5484"/>
                </a:solidFill>
                <a:latin typeface="Trebuchet MS"/>
                <a:cs typeface="Trebuchet MS"/>
              </a:rPr>
              <a:t> </a:t>
            </a:r>
            <a:r>
              <a:rPr sz="2000" b="1" dirty="0">
                <a:solidFill>
                  <a:srgbClr val="0B5484"/>
                </a:solidFill>
                <a:latin typeface="Trebuchet MS"/>
                <a:cs typeface="Trebuchet MS"/>
              </a:rPr>
              <a:t>OR</a:t>
            </a:r>
            <a:r>
              <a:rPr sz="2000" b="1" spc="-75" dirty="0">
                <a:solidFill>
                  <a:srgbClr val="0B5484"/>
                </a:solidFill>
                <a:latin typeface="Trebuchet MS"/>
                <a:cs typeface="Trebuchet MS"/>
              </a:rPr>
              <a:t> </a:t>
            </a:r>
            <a:r>
              <a:rPr sz="2000" b="1" spc="-70" dirty="0">
                <a:solidFill>
                  <a:srgbClr val="0B5484"/>
                </a:solidFill>
                <a:latin typeface="Trebuchet MS"/>
                <a:cs typeface="Trebuchet MS"/>
              </a:rPr>
              <a:t>LACK </a:t>
            </a:r>
            <a:r>
              <a:rPr sz="2000" b="1" spc="-75" dirty="0">
                <a:solidFill>
                  <a:srgbClr val="0B5484"/>
                </a:solidFill>
                <a:latin typeface="Trebuchet MS"/>
                <a:cs typeface="Trebuchet MS"/>
              </a:rPr>
              <a:t>OF</a:t>
            </a:r>
            <a:r>
              <a:rPr sz="2000" b="1" spc="-70" dirty="0">
                <a:solidFill>
                  <a:srgbClr val="0B5484"/>
                </a:solidFill>
                <a:latin typeface="Trebuchet MS"/>
                <a:cs typeface="Trebuchet MS"/>
              </a:rPr>
              <a:t> </a:t>
            </a:r>
            <a:r>
              <a:rPr sz="2000" b="1" spc="-20" dirty="0">
                <a:solidFill>
                  <a:srgbClr val="0B5484"/>
                </a:solidFill>
                <a:latin typeface="Trebuchet MS"/>
                <a:cs typeface="Trebuchet MS"/>
              </a:rPr>
              <a:t>VENDOR</a:t>
            </a:r>
            <a:r>
              <a:rPr sz="2000" b="1" spc="-75" dirty="0">
                <a:solidFill>
                  <a:srgbClr val="0B5484"/>
                </a:solidFill>
                <a:latin typeface="Trebuchet MS"/>
                <a:cs typeface="Trebuchet MS"/>
              </a:rPr>
              <a:t> </a:t>
            </a:r>
            <a:r>
              <a:rPr sz="2000" b="1" spc="-35" dirty="0">
                <a:solidFill>
                  <a:srgbClr val="0B5484"/>
                </a:solidFill>
                <a:latin typeface="Trebuchet MS"/>
                <a:cs typeface="Trebuchet MS"/>
              </a:rPr>
              <a:t>RISK</a:t>
            </a:r>
            <a:r>
              <a:rPr sz="2000" b="1" spc="-65" dirty="0">
                <a:solidFill>
                  <a:srgbClr val="0B5484"/>
                </a:solidFill>
                <a:latin typeface="Trebuchet MS"/>
                <a:cs typeface="Trebuchet MS"/>
              </a:rPr>
              <a:t> </a:t>
            </a:r>
            <a:r>
              <a:rPr sz="2000" b="1" spc="-20" dirty="0">
                <a:solidFill>
                  <a:srgbClr val="0B5484"/>
                </a:solidFill>
                <a:latin typeface="Trebuchet MS"/>
                <a:cs typeface="Trebuchet MS"/>
              </a:rPr>
              <a:t>MANAGEMENT</a:t>
            </a:r>
            <a:endParaRPr sz="2000">
              <a:latin typeface="Trebuchet MS"/>
              <a:cs typeface="Trebuchet MS"/>
            </a:endParaRPr>
          </a:p>
          <a:p>
            <a:pPr marL="241300" indent="-228600">
              <a:lnSpc>
                <a:spcPct val="100000"/>
              </a:lnSpc>
              <a:spcBef>
                <a:spcPts val="1510"/>
              </a:spcBef>
              <a:buClr>
                <a:srgbClr val="2FA3EE"/>
              </a:buClr>
              <a:buFont typeface="Arial MT"/>
              <a:buChar char="•"/>
              <a:tabLst>
                <a:tab pos="240665" algn="l"/>
                <a:tab pos="241300" algn="l"/>
              </a:tabLst>
            </a:pPr>
            <a:r>
              <a:rPr sz="2000" b="1" spc="-65" dirty="0">
                <a:solidFill>
                  <a:srgbClr val="0B5484"/>
                </a:solidFill>
                <a:latin typeface="Trebuchet MS"/>
                <a:cs typeface="Trebuchet MS"/>
              </a:rPr>
              <a:t>BOYD</a:t>
            </a:r>
            <a:r>
              <a:rPr sz="2000" b="1" spc="-80" dirty="0">
                <a:solidFill>
                  <a:srgbClr val="0B5484"/>
                </a:solidFill>
                <a:latin typeface="Trebuchet MS"/>
                <a:cs typeface="Trebuchet MS"/>
              </a:rPr>
              <a:t> </a:t>
            </a:r>
            <a:r>
              <a:rPr sz="2000" b="1" spc="-45" dirty="0">
                <a:solidFill>
                  <a:srgbClr val="0B5484"/>
                </a:solidFill>
                <a:latin typeface="Trebuchet MS"/>
                <a:cs typeface="Trebuchet MS"/>
              </a:rPr>
              <a:t>(BRING</a:t>
            </a:r>
            <a:r>
              <a:rPr sz="2000" b="1" spc="-80" dirty="0">
                <a:solidFill>
                  <a:srgbClr val="0B5484"/>
                </a:solidFill>
                <a:latin typeface="Trebuchet MS"/>
                <a:cs typeface="Trebuchet MS"/>
              </a:rPr>
              <a:t> </a:t>
            </a:r>
            <a:r>
              <a:rPr sz="2000" b="1" spc="-55" dirty="0">
                <a:solidFill>
                  <a:srgbClr val="0B5484"/>
                </a:solidFill>
                <a:latin typeface="Trebuchet MS"/>
                <a:cs typeface="Trebuchet MS"/>
              </a:rPr>
              <a:t>YOUR</a:t>
            </a:r>
            <a:r>
              <a:rPr sz="2000" b="1" spc="-80" dirty="0">
                <a:solidFill>
                  <a:srgbClr val="0B5484"/>
                </a:solidFill>
                <a:latin typeface="Trebuchet MS"/>
                <a:cs typeface="Trebuchet MS"/>
              </a:rPr>
              <a:t> </a:t>
            </a:r>
            <a:r>
              <a:rPr sz="2000" b="1" spc="-35" dirty="0">
                <a:solidFill>
                  <a:srgbClr val="0B5484"/>
                </a:solidFill>
                <a:latin typeface="Trebuchet MS"/>
                <a:cs typeface="Trebuchet MS"/>
              </a:rPr>
              <a:t>OWN</a:t>
            </a:r>
            <a:r>
              <a:rPr sz="2000" b="1" spc="-80" dirty="0">
                <a:solidFill>
                  <a:srgbClr val="0B5484"/>
                </a:solidFill>
                <a:latin typeface="Trebuchet MS"/>
                <a:cs typeface="Trebuchet MS"/>
              </a:rPr>
              <a:t> DEVICE)</a:t>
            </a:r>
            <a:endParaRPr sz="2000">
              <a:latin typeface="Trebuchet MS"/>
              <a:cs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01804" y="723900"/>
            <a:ext cx="7188200" cy="513080"/>
          </a:xfrm>
          <a:prstGeom prst="rect">
            <a:avLst/>
          </a:prstGeom>
        </p:spPr>
        <p:txBody>
          <a:bodyPr vert="horz" wrap="square" lIns="0" tIns="12700" rIns="0" bIns="0" rtlCol="0">
            <a:spAutoFit/>
          </a:bodyPr>
          <a:lstStyle/>
          <a:p>
            <a:pPr marL="12700">
              <a:lnSpc>
                <a:spcPct val="100000"/>
              </a:lnSpc>
              <a:spcBef>
                <a:spcPts val="100"/>
              </a:spcBef>
            </a:pPr>
            <a:r>
              <a:rPr sz="3200" spc="-380" dirty="0">
                <a:solidFill>
                  <a:srgbClr val="3F6BB4"/>
                </a:solidFill>
              </a:rPr>
              <a:t>C</a:t>
            </a:r>
            <a:r>
              <a:rPr sz="3200" spc="-375" dirty="0">
                <a:solidFill>
                  <a:srgbClr val="3F6BB4"/>
                </a:solidFill>
              </a:rPr>
              <a:t>Y</a:t>
            </a:r>
            <a:r>
              <a:rPr sz="3200" spc="-635" dirty="0">
                <a:solidFill>
                  <a:srgbClr val="3F6BB4"/>
                </a:solidFill>
              </a:rPr>
              <a:t>B</a:t>
            </a:r>
            <a:r>
              <a:rPr sz="3200" spc="-640" dirty="0">
                <a:solidFill>
                  <a:srgbClr val="3F6BB4"/>
                </a:solidFill>
              </a:rPr>
              <a:t>E</a:t>
            </a:r>
            <a:r>
              <a:rPr sz="3200" spc="-715" dirty="0">
                <a:solidFill>
                  <a:srgbClr val="3F6BB4"/>
                </a:solidFill>
              </a:rPr>
              <a:t>R</a:t>
            </a:r>
            <a:r>
              <a:rPr sz="3200" spc="35" dirty="0">
                <a:solidFill>
                  <a:srgbClr val="3F6BB4"/>
                </a:solidFill>
              </a:rPr>
              <a:t> </a:t>
            </a:r>
            <a:r>
              <a:rPr sz="3200" spc="-380" dirty="0">
                <a:solidFill>
                  <a:srgbClr val="3F6BB4"/>
                </a:solidFill>
              </a:rPr>
              <a:t>H</a:t>
            </a:r>
            <a:r>
              <a:rPr sz="3200" spc="-470" dirty="0">
                <a:solidFill>
                  <a:srgbClr val="3F6BB4"/>
                </a:solidFill>
              </a:rPr>
              <a:t>Y</a:t>
            </a:r>
            <a:r>
              <a:rPr sz="3200" spc="-30" dirty="0">
                <a:solidFill>
                  <a:srgbClr val="3F6BB4"/>
                </a:solidFill>
              </a:rPr>
              <a:t>G</a:t>
            </a:r>
            <a:r>
              <a:rPr sz="3200" spc="-195" dirty="0">
                <a:solidFill>
                  <a:srgbClr val="3F6BB4"/>
                </a:solidFill>
              </a:rPr>
              <a:t>I</a:t>
            </a:r>
            <a:r>
              <a:rPr sz="3200" spc="-740" dirty="0">
                <a:solidFill>
                  <a:srgbClr val="3F6BB4"/>
                </a:solidFill>
              </a:rPr>
              <a:t>E</a:t>
            </a:r>
            <a:r>
              <a:rPr sz="3200" spc="-180" dirty="0">
                <a:solidFill>
                  <a:srgbClr val="3F6BB4"/>
                </a:solidFill>
              </a:rPr>
              <a:t>N</a:t>
            </a:r>
            <a:r>
              <a:rPr sz="3200" spc="-735" dirty="0">
                <a:solidFill>
                  <a:srgbClr val="3F6BB4"/>
                </a:solidFill>
              </a:rPr>
              <a:t>E</a:t>
            </a:r>
            <a:r>
              <a:rPr sz="3200" spc="35" dirty="0">
                <a:solidFill>
                  <a:srgbClr val="3F6BB4"/>
                </a:solidFill>
              </a:rPr>
              <a:t> </a:t>
            </a:r>
            <a:r>
              <a:rPr sz="3200" spc="-380" dirty="0">
                <a:solidFill>
                  <a:srgbClr val="3F6BB4"/>
                </a:solidFill>
              </a:rPr>
              <a:t>CH</a:t>
            </a:r>
            <a:r>
              <a:rPr sz="3200" spc="-204" dirty="0">
                <a:solidFill>
                  <a:srgbClr val="3F6BB4"/>
                </a:solidFill>
              </a:rPr>
              <a:t>A</a:t>
            </a:r>
            <a:r>
              <a:rPr sz="3200" spc="-545" dirty="0">
                <a:solidFill>
                  <a:srgbClr val="3F6BB4"/>
                </a:solidFill>
              </a:rPr>
              <a:t>LL</a:t>
            </a:r>
            <a:r>
              <a:rPr sz="3200" spc="-740" dirty="0">
                <a:solidFill>
                  <a:srgbClr val="3F6BB4"/>
                </a:solidFill>
              </a:rPr>
              <a:t>E</a:t>
            </a:r>
            <a:r>
              <a:rPr sz="3200" spc="-180" dirty="0">
                <a:solidFill>
                  <a:srgbClr val="3F6BB4"/>
                </a:solidFill>
              </a:rPr>
              <a:t>N</a:t>
            </a:r>
            <a:r>
              <a:rPr sz="3200" spc="-30" dirty="0">
                <a:solidFill>
                  <a:srgbClr val="3F6BB4"/>
                </a:solidFill>
              </a:rPr>
              <a:t>G</a:t>
            </a:r>
            <a:r>
              <a:rPr sz="3200" spc="-740" dirty="0">
                <a:solidFill>
                  <a:srgbClr val="3F6BB4"/>
                </a:solidFill>
              </a:rPr>
              <a:t>E</a:t>
            </a:r>
            <a:r>
              <a:rPr sz="3200" spc="-535" dirty="0">
                <a:solidFill>
                  <a:srgbClr val="3F6BB4"/>
                </a:solidFill>
              </a:rPr>
              <a:t>S</a:t>
            </a:r>
            <a:r>
              <a:rPr sz="3200" spc="35" dirty="0">
                <a:solidFill>
                  <a:srgbClr val="3F6BB4"/>
                </a:solidFill>
              </a:rPr>
              <a:t> </a:t>
            </a:r>
            <a:r>
              <a:rPr sz="3200" spc="-560" dirty="0">
                <a:solidFill>
                  <a:srgbClr val="3F6BB4"/>
                </a:solidFill>
              </a:rPr>
              <a:t>F</a:t>
            </a:r>
            <a:r>
              <a:rPr sz="3200" spc="-355" dirty="0">
                <a:solidFill>
                  <a:srgbClr val="3F6BB4"/>
                </a:solidFill>
              </a:rPr>
              <a:t>R</a:t>
            </a:r>
            <a:r>
              <a:rPr sz="3200" spc="-385" dirty="0">
                <a:solidFill>
                  <a:srgbClr val="3F6BB4"/>
                </a:solidFill>
              </a:rPr>
              <a:t>O</a:t>
            </a:r>
            <a:r>
              <a:rPr sz="3200" spc="-200" dirty="0">
                <a:solidFill>
                  <a:srgbClr val="3F6BB4"/>
                </a:solidFill>
              </a:rPr>
              <a:t>M</a:t>
            </a:r>
            <a:r>
              <a:rPr sz="3200" spc="30" dirty="0">
                <a:solidFill>
                  <a:srgbClr val="3F6BB4"/>
                </a:solidFill>
              </a:rPr>
              <a:t> </a:t>
            </a:r>
            <a:r>
              <a:rPr sz="3200" spc="-535" dirty="0">
                <a:solidFill>
                  <a:srgbClr val="3F6BB4"/>
                </a:solidFill>
              </a:rPr>
              <a:t>B</a:t>
            </a:r>
            <a:r>
              <a:rPr sz="3200" spc="-505" dirty="0">
                <a:solidFill>
                  <a:srgbClr val="3F6BB4"/>
                </a:solidFill>
              </a:rPr>
              <a:t>Y</a:t>
            </a:r>
            <a:r>
              <a:rPr sz="3200" spc="-30" dirty="0">
                <a:solidFill>
                  <a:srgbClr val="3F6BB4"/>
                </a:solidFill>
              </a:rPr>
              <a:t>O</a:t>
            </a:r>
            <a:r>
              <a:rPr sz="3200" spc="-380" dirty="0">
                <a:solidFill>
                  <a:srgbClr val="3F6BB4"/>
                </a:solidFill>
              </a:rPr>
              <a:t>D</a:t>
            </a:r>
            <a:endParaRPr sz="3200"/>
          </a:p>
        </p:txBody>
      </p:sp>
      <p:sp>
        <p:nvSpPr>
          <p:cNvPr id="3" name="object 3"/>
          <p:cNvSpPr txBox="1"/>
          <p:nvPr/>
        </p:nvSpPr>
        <p:spPr>
          <a:xfrm>
            <a:off x="992514" y="2244852"/>
            <a:ext cx="5588635" cy="2479040"/>
          </a:xfrm>
          <a:prstGeom prst="rect">
            <a:avLst/>
          </a:prstGeom>
        </p:spPr>
        <p:txBody>
          <a:bodyPr vert="horz" wrap="square" lIns="0" tIns="192405" rIns="0" bIns="0" rtlCol="0">
            <a:spAutoFit/>
          </a:bodyPr>
          <a:lstStyle/>
          <a:p>
            <a:pPr marL="241300" indent="-228600">
              <a:lnSpc>
                <a:spcPct val="100000"/>
              </a:lnSpc>
              <a:spcBef>
                <a:spcPts val="1515"/>
              </a:spcBef>
              <a:buClr>
                <a:srgbClr val="2FA3EE"/>
              </a:buClr>
              <a:buFont typeface="Arial MT"/>
              <a:buChar char="•"/>
              <a:tabLst>
                <a:tab pos="240665" algn="l"/>
                <a:tab pos="241300" algn="l"/>
              </a:tabLst>
            </a:pPr>
            <a:r>
              <a:rPr sz="2000" spc="-240" dirty="0">
                <a:solidFill>
                  <a:srgbClr val="0B5484"/>
                </a:solidFill>
                <a:latin typeface="Microsoft Sans Serif"/>
                <a:cs typeface="Microsoft Sans Serif"/>
              </a:rPr>
              <a:t>H</a:t>
            </a:r>
            <a:r>
              <a:rPr sz="2000" spc="-465" dirty="0">
                <a:solidFill>
                  <a:srgbClr val="0B5484"/>
                </a:solidFill>
                <a:latin typeface="Microsoft Sans Serif"/>
                <a:cs typeface="Microsoft Sans Serif"/>
              </a:rPr>
              <a:t>E</a:t>
            </a:r>
            <a:r>
              <a:rPr sz="2000" spc="-125" dirty="0">
                <a:solidFill>
                  <a:srgbClr val="0B5484"/>
                </a:solidFill>
                <a:latin typeface="Microsoft Sans Serif"/>
                <a:cs typeface="Microsoft Sans Serif"/>
              </a:rPr>
              <a:t>I</a:t>
            </a:r>
            <a:r>
              <a:rPr sz="2000" spc="-20" dirty="0">
                <a:solidFill>
                  <a:srgbClr val="0B5484"/>
                </a:solidFill>
                <a:latin typeface="Microsoft Sans Serif"/>
                <a:cs typeface="Microsoft Sans Serif"/>
              </a:rPr>
              <a:t>G</a:t>
            </a:r>
            <a:r>
              <a:rPr sz="2000" spc="-240" dirty="0">
                <a:solidFill>
                  <a:srgbClr val="0B5484"/>
                </a:solidFill>
                <a:latin typeface="Microsoft Sans Serif"/>
                <a:cs typeface="Microsoft Sans Serif"/>
              </a:rPr>
              <a:t>H</a:t>
            </a:r>
            <a:r>
              <a:rPr sz="2000" spc="-355" dirty="0">
                <a:solidFill>
                  <a:srgbClr val="0B5484"/>
                </a:solidFill>
                <a:latin typeface="Microsoft Sans Serif"/>
                <a:cs typeface="Microsoft Sans Serif"/>
              </a:rPr>
              <a:t>T</a:t>
            </a:r>
            <a:r>
              <a:rPr sz="2000" spc="-465" dirty="0">
                <a:solidFill>
                  <a:srgbClr val="0B5484"/>
                </a:solidFill>
                <a:latin typeface="Microsoft Sans Serif"/>
                <a:cs typeface="Microsoft Sans Serif"/>
              </a:rPr>
              <a:t>E</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 </a:t>
            </a:r>
            <a:r>
              <a:rPr sz="2000" spc="-409" dirty="0">
                <a:solidFill>
                  <a:srgbClr val="0B5484"/>
                </a:solidFill>
                <a:latin typeface="Microsoft Sans Serif"/>
                <a:cs typeface="Microsoft Sans Serif"/>
              </a:rPr>
              <a:t>R</a:t>
            </a:r>
            <a:r>
              <a:rPr sz="2000" spc="-165" dirty="0">
                <a:solidFill>
                  <a:srgbClr val="0B5484"/>
                </a:solidFill>
                <a:latin typeface="Microsoft Sans Serif"/>
                <a:cs typeface="Microsoft Sans Serif"/>
              </a:rPr>
              <a:t>I</a:t>
            </a:r>
            <a:r>
              <a:rPr sz="2000" spc="-285" dirty="0">
                <a:solidFill>
                  <a:srgbClr val="0B5484"/>
                </a:solidFill>
                <a:latin typeface="Microsoft Sans Serif"/>
                <a:cs typeface="Microsoft Sans Serif"/>
              </a:rPr>
              <a:t>SK</a:t>
            </a:r>
            <a:r>
              <a:rPr sz="2000" spc="10" dirty="0">
                <a:solidFill>
                  <a:srgbClr val="0B5484"/>
                </a:solidFill>
                <a:latin typeface="Microsoft Sans Serif"/>
                <a:cs typeface="Microsoft Sans Serif"/>
              </a:rPr>
              <a:t> </a:t>
            </a:r>
            <a:r>
              <a:rPr sz="2000" spc="-20" dirty="0">
                <a:solidFill>
                  <a:srgbClr val="0B5484"/>
                </a:solidFill>
                <a:latin typeface="Microsoft Sans Serif"/>
                <a:cs typeface="Microsoft Sans Serif"/>
              </a:rPr>
              <a:t>O</a:t>
            </a:r>
            <a:r>
              <a:rPr sz="2000" spc="-350" dirty="0">
                <a:solidFill>
                  <a:srgbClr val="0B5484"/>
                </a:solidFill>
                <a:latin typeface="Microsoft Sans Serif"/>
                <a:cs typeface="Microsoft Sans Serif"/>
              </a:rPr>
              <a:t>F</a:t>
            </a:r>
            <a:r>
              <a:rPr sz="2000" spc="15" dirty="0">
                <a:solidFill>
                  <a:srgbClr val="0B5484"/>
                </a:solidFill>
                <a:latin typeface="Microsoft Sans Serif"/>
                <a:cs typeface="Microsoft Sans Serif"/>
              </a:rPr>
              <a:t> </a:t>
            </a:r>
            <a:r>
              <a:rPr sz="2000" spc="-280" dirty="0">
                <a:solidFill>
                  <a:srgbClr val="0B5484"/>
                </a:solidFill>
                <a:latin typeface="Microsoft Sans Serif"/>
                <a:cs typeface="Microsoft Sans Serif"/>
              </a:rPr>
              <a:t>D</a:t>
            </a:r>
            <a:r>
              <a:rPr sz="2000" spc="-225" dirty="0">
                <a:solidFill>
                  <a:srgbClr val="0B5484"/>
                </a:solidFill>
                <a:latin typeface="Microsoft Sans Serif"/>
                <a:cs typeface="Microsoft Sans Serif"/>
              </a:rPr>
              <a:t>A</a:t>
            </a:r>
            <a:r>
              <a:rPr sz="2000" spc="-395" dirty="0">
                <a:solidFill>
                  <a:srgbClr val="0B5484"/>
                </a:solidFill>
                <a:latin typeface="Microsoft Sans Serif"/>
                <a:cs typeface="Microsoft Sans Serif"/>
              </a:rPr>
              <a:t>T</a:t>
            </a:r>
            <a:r>
              <a:rPr sz="2000" spc="-130" dirty="0">
                <a:solidFill>
                  <a:srgbClr val="0B5484"/>
                </a:solidFill>
                <a:latin typeface="Microsoft Sans Serif"/>
                <a:cs typeface="Microsoft Sans Serif"/>
              </a:rPr>
              <a:t>A</a:t>
            </a:r>
            <a:r>
              <a:rPr sz="2000" spc="20" dirty="0">
                <a:solidFill>
                  <a:srgbClr val="0B5484"/>
                </a:solidFill>
                <a:latin typeface="Microsoft Sans Serif"/>
                <a:cs typeface="Microsoft Sans Serif"/>
              </a:rPr>
              <a:t> </a:t>
            </a:r>
            <a:r>
              <a:rPr sz="2000" spc="-340" dirty="0">
                <a:solidFill>
                  <a:srgbClr val="0B5484"/>
                </a:solidFill>
                <a:latin typeface="Microsoft Sans Serif"/>
                <a:cs typeface="Microsoft Sans Serif"/>
              </a:rPr>
              <a:t>L</a:t>
            </a:r>
            <a:r>
              <a:rPr sz="2000" spc="-465" dirty="0">
                <a:solidFill>
                  <a:srgbClr val="0B5484"/>
                </a:solidFill>
                <a:latin typeface="Microsoft Sans Serif"/>
                <a:cs typeface="Microsoft Sans Serif"/>
              </a:rPr>
              <a:t>E</a:t>
            </a:r>
            <a:r>
              <a:rPr sz="2000" spc="-130" dirty="0">
                <a:solidFill>
                  <a:srgbClr val="0B5484"/>
                </a:solidFill>
                <a:latin typeface="Microsoft Sans Serif"/>
                <a:cs typeface="Microsoft Sans Serif"/>
              </a:rPr>
              <a:t>A</a:t>
            </a:r>
            <a:r>
              <a:rPr sz="2000" spc="-240" dirty="0">
                <a:solidFill>
                  <a:srgbClr val="0B5484"/>
                </a:solidFill>
                <a:latin typeface="Microsoft Sans Serif"/>
                <a:cs typeface="Microsoft Sans Serif"/>
              </a:rPr>
              <a:t>K</a:t>
            </a:r>
            <a:r>
              <a:rPr sz="2000" spc="-185" dirty="0">
                <a:solidFill>
                  <a:srgbClr val="0B5484"/>
                </a:solidFill>
                <a:latin typeface="Microsoft Sans Serif"/>
                <a:cs typeface="Microsoft Sans Serif"/>
              </a:rPr>
              <a:t>A</a:t>
            </a:r>
            <a:r>
              <a:rPr sz="2000" spc="-20" dirty="0">
                <a:solidFill>
                  <a:srgbClr val="0B5484"/>
                </a:solidFill>
                <a:latin typeface="Microsoft Sans Serif"/>
                <a:cs typeface="Microsoft Sans Serif"/>
              </a:rPr>
              <a:t>G</a:t>
            </a:r>
            <a:r>
              <a:rPr sz="2000" spc="-459" dirty="0">
                <a:solidFill>
                  <a:srgbClr val="0B5484"/>
                </a:solidFill>
                <a:latin typeface="Microsoft Sans Serif"/>
                <a:cs typeface="Microsoft Sans Serif"/>
              </a:rPr>
              <a:t>E</a:t>
            </a:r>
            <a:endParaRPr sz="2000">
              <a:latin typeface="Microsoft Sans Serif"/>
              <a:cs typeface="Microsoft Sans Serif"/>
            </a:endParaRPr>
          </a:p>
          <a:p>
            <a:pPr marL="241300" indent="-228600">
              <a:lnSpc>
                <a:spcPct val="100000"/>
              </a:lnSpc>
              <a:spcBef>
                <a:spcPts val="1415"/>
              </a:spcBef>
              <a:buClr>
                <a:srgbClr val="2FA3EE"/>
              </a:buClr>
              <a:buFont typeface="Arial MT"/>
              <a:buChar char="•"/>
              <a:tabLst>
                <a:tab pos="240665" algn="l"/>
                <a:tab pos="241300" algn="l"/>
              </a:tabLst>
            </a:pP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X</a:t>
            </a:r>
            <a:r>
              <a:rPr sz="2000" spc="-165" dirty="0">
                <a:solidFill>
                  <a:srgbClr val="0B5484"/>
                </a:solidFill>
                <a:latin typeface="Microsoft Sans Serif"/>
                <a:cs typeface="Microsoft Sans Serif"/>
              </a:rPr>
              <a:t>P</a:t>
            </a:r>
            <a:r>
              <a:rPr sz="2000" spc="-195" dirty="0">
                <a:solidFill>
                  <a:srgbClr val="0B5484"/>
                </a:solidFill>
                <a:latin typeface="Microsoft Sans Serif"/>
                <a:cs typeface="Microsoft Sans Serif"/>
              </a:rPr>
              <a:t>O</a:t>
            </a:r>
            <a:r>
              <a:rPr sz="2000" spc="-400" dirty="0">
                <a:solidFill>
                  <a:srgbClr val="0B5484"/>
                </a:solidFill>
                <a:latin typeface="Microsoft Sans Serif"/>
                <a:cs typeface="Microsoft Sans Serif"/>
              </a:rPr>
              <a:t>SE</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V</a:t>
            </a:r>
            <a:r>
              <a:rPr sz="2000" spc="-240" dirty="0">
                <a:solidFill>
                  <a:srgbClr val="0B5484"/>
                </a:solidFill>
                <a:latin typeface="Microsoft Sans Serif"/>
                <a:cs typeface="Microsoft Sans Serif"/>
              </a:rPr>
              <a:t>U</a:t>
            </a:r>
            <a:r>
              <a:rPr sz="2000" spc="-340" dirty="0">
                <a:solidFill>
                  <a:srgbClr val="0B5484"/>
                </a:solidFill>
                <a:latin typeface="Microsoft Sans Serif"/>
                <a:cs typeface="Microsoft Sans Serif"/>
              </a:rPr>
              <a:t>L</a:t>
            </a:r>
            <a:r>
              <a:rPr sz="2000" spc="-114" dirty="0">
                <a:solidFill>
                  <a:srgbClr val="0B5484"/>
                </a:solidFill>
                <a:latin typeface="Microsoft Sans Serif"/>
                <a:cs typeface="Microsoft Sans Serif"/>
              </a:rPr>
              <a:t>N</a:t>
            </a:r>
            <a:r>
              <a:rPr sz="2000" spc="-465" dirty="0">
                <a:solidFill>
                  <a:srgbClr val="0B5484"/>
                </a:solidFill>
                <a:latin typeface="Microsoft Sans Serif"/>
                <a:cs typeface="Microsoft Sans Serif"/>
              </a:rPr>
              <a:t>E</a:t>
            </a:r>
            <a:r>
              <a:rPr sz="2000" spc="-290" dirty="0">
                <a:solidFill>
                  <a:srgbClr val="0B5484"/>
                </a:solidFill>
                <a:latin typeface="Microsoft Sans Serif"/>
                <a:cs typeface="Microsoft Sans Serif"/>
              </a:rPr>
              <a:t>RA</a:t>
            </a:r>
            <a:r>
              <a:rPr sz="2000" spc="-320" dirty="0">
                <a:solidFill>
                  <a:srgbClr val="0B5484"/>
                </a:solidFill>
                <a:latin typeface="Microsoft Sans Serif"/>
                <a:cs typeface="Microsoft Sans Serif"/>
              </a:rPr>
              <a:t>B</a:t>
            </a:r>
            <a:r>
              <a:rPr sz="2000" spc="-140" dirty="0">
                <a:solidFill>
                  <a:srgbClr val="0B5484"/>
                </a:solidFill>
                <a:latin typeface="Microsoft Sans Serif"/>
                <a:cs typeface="Microsoft Sans Serif"/>
              </a:rPr>
              <a:t>I</a:t>
            </a:r>
            <a:r>
              <a:rPr sz="2000" spc="-340" dirty="0">
                <a:solidFill>
                  <a:srgbClr val="0B5484"/>
                </a:solidFill>
                <a:latin typeface="Microsoft Sans Serif"/>
                <a:cs typeface="Microsoft Sans Serif"/>
              </a:rPr>
              <a:t>L</a:t>
            </a:r>
            <a:r>
              <a:rPr sz="2000" spc="-125" dirty="0">
                <a:solidFill>
                  <a:srgbClr val="0B5484"/>
                </a:solidFill>
                <a:latin typeface="Microsoft Sans Serif"/>
                <a:cs typeface="Microsoft Sans Serif"/>
              </a:rPr>
              <a:t>I</a:t>
            </a:r>
            <a:r>
              <a:rPr sz="2000" spc="-355" dirty="0">
                <a:solidFill>
                  <a:srgbClr val="0B5484"/>
                </a:solidFill>
                <a:latin typeface="Microsoft Sans Serif"/>
                <a:cs typeface="Microsoft Sans Serif"/>
              </a:rPr>
              <a:t>T</a:t>
            </a:r>
            <a:r>
              <a:rPr sz="2000" spc="-125" dirty="0">
                <a:solidFill>
                  <a:srgbClr val="0B5484"/>
                </a:solidFill>
                <a:latin typeface="Microsoft Sans Serif"/>
                <a:cs typeface="Microsoft Sans Serif"/>
              </a:rPr>
              <a:t>I</a:t>
            </a:r>
            <a:r>
              <a:rPr sz="2000" spc="-465" dirty="0">
                <a:solidFill>
                  <a:srgbClr val="0B5484"/>
                </a:solidFill>
                <a:latin typeface="Microsoft Sans Serif"/>
                <a:cs typeface="Microsoft Sans Serif"/>
              </a:rPr>
              <a:t>E</a:t>
            </a:r>
            <a:r>
              <a:rPr sz="2000" spc="-335" dirty="0">
                <a:solidFill>
                  <a:srgbClr val="0B5484"/>
                </a:solidFill>
                <a:latin typeface="Microsoft Sans Serif"/>
                <a:cs typeface="Microsoft Sans Serif"/>
              </a:rPr>
              <a:t>S</a:t>
            </a:r>
            <a:endParaRPr sz="2000">
              <a:latin typeface="Microsoft Sans Serif"/>
              <a:cs typeface="Microsoft Sans Serif"/>
            </a:endParaRPr>
          </a:p>
          <a:p>
            <a:pPr marL="241300" indent="-228600">
              <a:lnSpc>
                <a:spcPct val="100000"/>
              </a:lnSpc>
              <a:spcBef>
                <a:spcPts val="1490"/>
              </a:spcBef>
              <a:buClr>
                <a:srgbClr val="2FA3EE"/>
              </a:buClr>
              <a:buFont typeface="Arial MT"/>
              <a:buChar char="•"/>
              <a:tabLst>
                <a:tab pos="240665" algn="l"/>
                <a:tab pos="241300" algn="l"/>
              </a:tabLst>
            </a:pPr>
            <a:r>
              <a:rPr sz="2000" spc="-204" dirty="0">
                <a:solidFill>
                  <a:srgbClr val="0B5484"/>
                </a:solidFill>
                <a:latin typeface="Microsoft Sans Serif"/>
                <a:cs typeface="Microsoft Sans Serif"/>
              </a:rPr>
              <a:t>COMBINE</a:t>
            </a:r>
            <a:r>
              <a:rPr sz="2000" spc="15" dirty="0">
                <a:solidFill>
                  <a:srgbClr val="0B5484"/>
                </a:solidFill>
                <a:latin typeface="Microsoft Sans Serif"/>
                <a:cs typeface="Microsoft Sans Serif"/>
              </a:rPr>
              <a:t> </a:t>
            </a:r>
            <a:r>
              <a:rPr sz="2000" spc="-275" dirty="0">
                <a:solidFill>
                  <a:srgbClr val="0B5484"/>
                </a:solidFill>
                <a:latin typeface="Microsoft Sans Serif"/>
                <a:cs typeface="Microsoft Sans Serif"/>
              </a:rPr>
              <a:t>PERSONAL</a:t>
            </a:r>
            <a:r>
              <a:rPr sz="2000" spc="20" dirty="0">
                <a:solidFill>
                  <a:srgbClr val="0B5484"/>
                </a:solidFill>
                <a:latin typeface="Microsoft Sans Serif"/>
                <a:cs typeface="Microsoft Sans Serif"/>
              </a:rPr>
              <a:t> </a:t>
            </a:r>
            <a:r>
              <a:rPr sz="2000" spc="-254" dirty="0">
                <a:solidFill>
                  <a:srgbClr val="0B5484"/>
                </a:solidFill>
                <a:latin typeface="Microsoft Sans Serif"/>
                <a:cs typeface="Microsoft Sans Serif"/>
              </a:rPr>
              <a:t>DATA</a:t>
            </a:r>
            <a:r>
              <a:rPr sz="2000" spc="25" dirty="0">
                <a:solidFill>
                  <a:srgbClr val="0B5484"/>
                </a:solidFill>
                <a:latin typeface="Microsoft Sans Serif"/>
                <a:cs typeface="Microsoft Sans Serif"/>
              </a:rPr>
              <a:t> </a:t>
            </a:r>
            <a:r>
              <a:rPr sz="2000" spc="-160" dirty="0">
                <a:solidFill>
                  <a:srgbClr val="0B5484"/>
                </a:solidFill>
                <a:latin typeface="Microsoft Sans Serif"/>
                <a:cs typeface="Microsoft Sans Serif"/>
              </a:rPr>
              <a:t>AND</a:t>
            </a:r>
            <a:r>
              <a:rPr sz="2000" spc="20" dirty="0">
                <a:solidFill>
                  <a:srgbClr val="0B5484"/>
                </a:solidFill>
                <a:latin typeface="Microsoft Sans Serif"/>
                <a:cs typeface="Microsoft Sans Serif"/>
              </a:rPr>
              <a:t> </a:t>
            </a:r>
            <a:r>
              <a:rPr sz="2000" spc="-285" dirty="0">
                <a:solidFill>
                  <a:srgbClr val="0B5484"/>
                </a:solidFill>
                <a:latin typeface="Microsoft Sans Serif"/>
                <a:cs typeface="Microsoft Sans Serif"/>
              </a:rPr>
              <a:t>CORPORATE</a:t>
            </a:r>
            <a:r>
              <a:rPr sz="2000" spc="20" dirty="0">
                <a:solidFill>
                  <a:srgbClr val="0B5484"/>
                </a:solidFill>
                <a:latin typeface="Microsoft Sans Serif"/>
                <a:cs typeface="Microsoft Sans Serif"/>
              </a:rPr>
              <a:t> </a:t>
            </a:r>
            <a:r>
              <a:rPr sz="2000" spc="-254" dirty="0">
                <a:solidFill>
                  <a:srgbClr val="0B5484"/>
                </a:solidFill>
                <a:latin typeface="Microsoft Sans Serif"/>
                <a:cs typeface="Microsoft Sans Serif"/>
              </a:rPr>
              <a:t>DATA</a:t>
            </a:r>
            <a:endParaRPr sz="2000">
              <a:latin typeface="Microsoft Sans Serif"/>
              <a:cs typeface="Microsoft Sans Serif"/>
            </a:endParaRPr>
          </a:p>
          <a:p>
            <a:pPr marL="241300" indent="-228600">
              <a:lnSpc>
                <a:spcPct val="100000"/>
              </a:lnSpc>
              <a:spcBef>
                <a:spcPts val="1510"/>
              </a:spcBef>
              <a:buClr>
                <a:srgbClr val="2FA3EE"/>
              </a:buClr>
              <a:buFont typeface="Arial MT"/>
              <a:buChar char="•"/>
              <a:tabLst>
                <a:tab pos="240665" algn="l"/>
                <a:tab pos="241300" algn="l"/>
              </a:tabLst>
            </a:pP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240" dirty="0">
                <a:solidFill>
                  <a:srgbClr val="0B5484"/>
                </a:solidFill>
                <a:latin typeface="Microsoft Sans Serif"/>
                <a:cs typeface="Microsoft Sans Serif"/>
              </a:rPr>
              <a:t>C</a:t>
            </a:r>
            <a:r>
              <a:rPr sz="2000" spc="-470" dirty="0">
                <a:solidFill>
                  <a:srgbClr val="0B5484"/>
                </a:solidFill>
                <a:latin typeface="Microsoft Sans Serif"/>
                <a:cs typeface="Microsoft Sans Serif"/>
              </a:rPr>
              <a:t>R</a:t>
            </a:r>
            <a:r>
              <a:rPr sz="2000" spc="-440" dirty="0">
                <a:solidFill>
                  <a:srgbClr val="0B5484"/>
                </a:solidFill>
                <a:latin typeface="Microsoft Sans Serif"/>
                <a:cs typeface="Microsoft Sans Serif"/>
              </a:rPr>
              <a:t>E</a:t>
            </a:r>
            <a:r>
              <a:rPr sz="2000" spc="-130" dirty="0">
                <a:solidFill>
                  <a:srgbClr val="0B5484"/>
                </a:solidFill>
                <a:latin typeface="Microsoft Sans Serif"/>
                <a:cs typeface="Microsoft Sans Serif"/>
              </a:rPr>
              <a:t>A</a:t>
            </a:r>
            <a:r>
              <a:rPr sz="2000" spc="-400" dirty="0">
                <a:solidFill>
                  <a:srgbClr val="0B5484"/>
                </a:solidFill>
                <a:latin typeface="Microsoft Sans Serif"/>
                <a:cs typeface="Microsoft Sans Serif"/>
              </a:rPr>
              <a:t>SE</a:t>
            </a:r>
            <a:r>
              <a:rPr sz="2000" spc="15" dirty="0">
                <a:solidFill>
                  <a:srgbClr val="0B5484"/>
                </a:solidFill>
                <a:latin typeface="Microsoft Sans Serif"/>
                <a:cs typeface="Microsoft Sans Serif"/>
              </a:rPr>
              <a:t> </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355" dirty="0">
                <a:solidFill>
                  <a:srgbClr val="0B5484"/>
                </a:solidFill>
                <a:latin typeface="Microsoft Sans Serif"/>
                <a:cs typeface="Microsoft Sans Serif"/>
              </a:rPr>
              <a:t>F</a:t>
            </a:r>
            <a:r>
              <a:rPr sz="2000" spc="-125" dirty="0">
                <a:solidFill>
                  <a:srgbClr val="0B5484"/>
                </a:solidFill>
                <a:latin typeface="Microsoft Sans Serif"/>
                <a:cs typeface="Microsoft Sans Serif"/>
              </a:rPr>
              <a:t>I</a:t>
            </a:r>
            <a:r>
              <a:rPr sz="2000" spc="-400" dirty="0">
                <a:solidFill>
                  <a:srgbClr val="0B5484"/>
                </a:solidFill>
                <a:latin typeface="Microsoft Sans Serif"/>
                <a:cs typeface="Microsoft Sans Serif"/>
              </a:rPr>
              <a:t>L</a:t>
            </a:r>
            <a:r>
              <a:rPr sz="2000" spc="-355" dirty="0">
                <a:solidFill>
                  <a:srgbClr val="0B5484"/>
                </a:solidFill>
                <a:latin typeface="Microsoft Sans Serif"/>
                <a:cs typeface="Microsoft Sans Serif"/>
              </a:rPr>
              <a:t>T</a:t>
            </a:r>
            <a:r>
              <a:rPr sz="2000" spc="-300" dirty="0">
                <a:solidFill>
                  <a:srgbClr val="0B5484"/>
                </a:solidFill>
                <a:latin typeface="Microsoft Sans Serif"/>
                <a:cs typeface="Microsoft Sans Serif"/>
              </a:rPr>
              <a:t>R</a:t>
            </a:r>
            <a:r>
              <a:rPr sz="2000" spc="-370" dirty="0">
                <a:solidFill>
                  <a:srgbClr val="0B5484"/>
                </a:solidFill>
                <a:latin typeface="Microsoft Sans Serif"/>
                <a:cs typeface="Microsoft Sans Serif"/>
              </a:rPr>
              <a:t>A</a:t>
            </a:r>
            <a:r>
              <a:rPr sz="2000" spc="-355" dirty="0">
                <a:solidFill>
                  <a:srgbClr val="0B5484"/>
                </a:solidFill>
                <a:latin typeface="Microsoft Sans Serif"/>
                <a:cs typeface="Microsoft Sans Serif"/>
              </a:rPr>
              <a:t>T</a:t>
            </a:r>
            <a:r>
              <a:rPr sz="2000" spc="-125" dirty="0">
                <a:solidFill>
                  <a:srgbClr val="0B5484"/>
                </a:solidFill>
                <a:latin typeface="Microsoft Sans Serif"/>
                <a:cs typeface="Microsoft Sans Serif"/>
              </a:rPr>
              <a:t>I</a:t>
            </a:r>
            <a:r>
              <a:rPr sz="2000" spc="-20" dirty="0">
                <a:solidFill>
                  <a:srgbClr val="0B5484"/>
                </a:solidFill>
                <a:latin typeface="Microsoft Sans Serif"/>
                <a:cs typeface="Microsoft Sans Serif"/>
              </a:rPr>
              <a:t>O</a:t>
            </a:r>
            <a:r>
              <a:rPr sz="2000" spc="-114" dirty="0">
                <a:solidFill>
                  <a:srgbClr val="0B5484"/>
                </a:solidFill>
                <a:latin typeface="Microsoft Sans Serif"/>
                <a:cs typeface="Microsoft Sans Serif"/>
              </a:rPr>
              <a:t>N</a:t>
            </a:r>
            <a:r>
              <a:rPr sz="2000" spc="20" dirty="0">
                <a:solidFill>
                  <a:srgbClr val="0B5484"/>
                </a:solidFill>
                <a:latin typeface="Microsoft Sans Serif"/>
                <a:cs typeface="Microsoft Sans Serif"/>
              </a:rPr>
              <a:t> </a:t>
            </a:r>
            <a:r>
              <a:rPr sz="2000" spc="-20" dirty="0">
                <a:solidFill>
                  <a:srgbClr val="0B5484"/>
                </a:solidFill>
                <a:latin typeface="Microsoft Sans Serif"/>
                <a:cs typeface="Microsoft Sans Serif"/>
              </a:rPr>
              <a:t>O</a:t>
            </a:r>
            <a:r>
              <a:rPr sz="2000" spc="-350" dirty="0">
                <a:solidFill>
                  <a:srgbClr val="0B5484"/>
                </a:solidFill>
                <a:latin typeface="Microsoft Sans Serif"/>
                <a:cs typeface="Microsoft Sans Serif"/>
              </a:rPr>
              <a:t>F</a:t>
            </a:r>
            <a:r>
              <a:rPr sz="2000" spc="15" dirty="0">
                <a:solidFill>
                  <a:srgbClr val="0B5484"/>
                </a:solidFill>
                <a:latin typeface="Microsoft Sans Serif"/>
                <a:cs typeface="Microsoft Sans Serif"/>
              </a:rPr>
              <a:t> </a:t>
            </a:r>
            <a:r>
              <a:rPr sz="2000" spc="-130" dirty="0">
                <a:solidFill>
                  <a:srgbClr val="0B5484"/>
                </a:solidFill>
                <a:latin typeface="Microsoft Sans Serif"/>
                <a:cs typeface="Microsoft Sans Serif"/>
              </a:rPr>
              <a:t>MA</a:t>
            </a:r>
            <a:r>
              <a:rPr sz="2000" spc="-440" dirty="0">
                <a:solidFill>
                  <a:srgbClr val="0B5484"/>
                </a:solidFill>
                <a:latin typeface="Microsoft Sans Serif"/>
                <a:cs typeface="Microsoft Sans Serif"/>
              </a:rPr>
              <a:t>L</a:t>
            </a:r>
            <a:r>
              <a:rPr sz="2000" spc="-30" dirty="0">
                <a:solidFill>
                  <a:srgbClr val="0B5484"/>
                </a:solidFill>
                <a:latin typeface="Microsoft Sans Serif"/>
                <a:cs typeface="Microsoft Sans Serif"/>
              </a:rPr>
              <a:t>W</a:t>
            </a:r>
            <a:r>
              <a:rPr sz="2000" spc="-130" dirty="0">
                <a:solidFill>
                  <a:srgbClr val="0B5484"/>
                </a:solidFill>
                <a:latin typeface="Microsoft Sans Serif"/>
                <a:cs typeface="Microsoft Sans Serif"/>
              </a:rPr>
              <a:t>A</a:t>
            </a:r>
            <a:r>
              <a:rPr sz="2000" spc="-455" dirty="0">
                <a:solidFill>
                  <a:srgbClr val="0B5484"/>
                </a:solidFill>
                <a:latin typeface="Microsoft Sans Serif"/>
                <a:cs typeface="Microsoft Sans Serif"/>
              </a:rPr>
              <a:t>RE</a:t>
            </a:r>
            <a:endParaRPr sz="2000">
              <a:latin typeface="Microsoft Sans Serif"/>
              <a:cs typeface="Microsoft Sans Serif"/>
            </a:endParaRPr>
          </a:p>
          <a:p>
            <a:pPr marL="241300" indent="-228600">
              <a:lnSpc>
                <a:spcPct val="100000"/>
              </a:lnSpc>
              <a:spcBef>
                <a:spcPts val="1490"/>
              </a:spcBef>
              <a:buClr>
                <a:srgbClr val="2FA3EE"/>
              </a:buClr>
              <a:buFont typeface="Arial MT"/>
              <a:buChar char="•"/>
              <a:tabLst>
                <a:tab pos="240665" algn="l"/>
                <a:tab pos="241300" algn="l"/>
              </a:tabLst>
            </a:pPr>
            <a:r>
              <a:rPr sz="2000" spc="-465" dirty="0">
                <a:solidFill>
                  <a:srgbClr val="0B5484"/>
                </a:solidFill>
                <a:latin typeface="Microsoft Sans Serif"/>
                <a:cs typeface="Microsoft Sans Serif"/>
              </a:rPr>
              <a:t>E</a:t>
            </a:r>
            <a:r>
              <a:rPr sz="2000" spc="-240" dirty="0">
                <a:solidFill>
                  <a:srgbClr val="0B5484"/>
                </a:solidFill>
                <a:latin typeface="Microsoft Sans Serif"/>
                <a:cs typeface="Microsoft Sans Serif"/>
              </a:rPr>
              <a:t>X</a:t>
            </a:r>
            <a:r>
              <a:rPr sz="2000" spc="-495" dirty="0">
                <a:solidFill>
                  <a:srgbClr val="0B5484"/>
                </a:solidFill>
                <a:latin typeface="Microsoft Sans Serif"/>
                <a:cs typeface="Microsoft Sans Serif"/>
              </a:rPr>
              <a:t>P</a:t>
            </a:r>
            <a:r>
              <a:rPr sz="2000" spc="-130" dirty="0">
                <a:solidFill>
                  <a:srgbClr val="0B5484"/>
                </a:solidFill>
                <a:latin typeface="Microsoft Sans Serif"/>
                <a:cs typeface="Microsoft Sans Serif"/>
              </a:rPr>
              <a:t>A</a:t>
            </a:r>
            <a:r>
              <a:rPr sz="2000" spc="-114" dirty="0">
                <a:solidFill>
                  <a:srgbClr val="0B5484"/>
                </a:solidFill>
                <a:latin typeface="Microsoft Sans Serif"/>
                <a:cs typeface="Microsoft Sans Serif"/>
              </a:rPr>
              <a:t>N</a:t>
            </a:r>
            <a:r>
              <a:rPr sz="2000" spc="-240" dirty="0">
                <a:solidFill>
                  <a:srgbClr val="0B5484"/>
                </a:solidFill>
                <a:latin typeface="Microsoft Sans Serif"/>
                <a:cs typeface="Microsoft Sans Serif"/>
              </a:rPr>
              <a:t>D</a:t>
            </a:r>
            <a:r>
              <a:rPr sz="2000" spc="20" dirty="0">
                <a:solidFill>
                  <a:srgbClr val="0B5484"/>
                </a:solidFill>
                <a:latin typeface="Microsoft Sans Serif"/>
                <a:cs typeface="Microsoft Sans Serif"/>
              </a:rPr>
              <a:t> </a:t>
            </a:r>
            <a:r>
              <a:rPr sz="2000" spc="-125" dirty="0">
                <a:solidFill>
                  <a:srgbClr val="0B5484"/>
                </a:solidFill>
                <a:latin typeface="Microsoft Sans Serif"/>
                <a:cs typeface="Microsoft Sans Serif"/>
              </a:rPr>
              <a:t>I</a:t>
            </a:r>
            <a:r>
              <a:rPr sz="2000" spc="-350" dirty="0">
                <a:solidFill>
                  <a:srgbClr val="0B5484"/>
                </a:solidFill>
                <a:latin typeface="Microsoft Sans Serif"/>
                <a:cs typeface="Microsoft Sans Serif"/>
              </a:rPr>
              <a:t>T</a:t>
            </a:r>
            <a:r>
              <a:rPr sz="2000" spc="15" dirty="0">
                <a:solidFill>
                  <a:srgbClr val="0B5484"/>
                </a:solidFill>
                <a:latin typeface="Microsoft Sans Serif"/>
                <a:cs typeface="Microsoft Sans Serif"/>
              </a:rPr>
              <a:t> </a:t>
            </a:r>
            <a:r>
              <a:rPr sz="2000" spc="-125" dirty="0">
                <a:solidFill>
                  <a:srgbClr val="0B5484"/>
                </a:solidFill>
                <a:latin typeface="Microsoft Sans Serif"/>
                <a:cs typeface="Microsoft Sans Serif"/>
              </a:rPr>
              <a:t>I</a:t>
            </a:r>
            <a:r>
              <a:rPr sz="2000" spc="-114" dirty="0">
                <a:solidFill>
                  <a:srgbClr val="0B5484"/>
                </a:solidFill>
                <a:latin typeface="Microsoft Sans Serif"/>
                <a:cs typeface="Microsoft Sans Serif"/>
              </a:rPr>
              <a:t>N</a:t>
            </a:r>
            <a:r>
              <a:rPr sz="2000" spc="-355" dirty="0">
                <a:solidFill>
                  <a:srgbClr val="0B5484"/>
                </a:solidFill>
                <a:latin typeface="Microsoft Sans Serif"/>
                <a:cs typeface="Microsoft Sans Serif"/>
              </a:rPr>
              <a:t>F</a:t>
            </a:r>
            <a:r>
              <a:rPr sz="2000" spc="-290" dirty="0">
                <a:solidFill>
                  <a:srgbClr val="0B5484"/>
                </a:solidFill>
                <a:latin typeface="Microsoft Sans Serif"/>
                <a:cs typeface="Microsoft Sans Serif"/>
              </a:rPr>
              <a:t>RA</a:t>
            </a:r>
            <a:r>
              <a:rPr sz="2000" spc="-355" dirty="0">
                <a:solidFill>
                  <a:srgbClr val="0B5484"/>
                </a:solidFill>
                <a:latin typeface="Microsoft Sans Serif"/>
                <a:cs typeface="Microsoft Sans Serif"/>
              </a:rPr>
              <a:t>S</a:t>
            </a:r>
            <a:r>
              <a:rPr sz="2000" spc="-330" dirty="0">
                <a:solidFill>
                  <a:srgbClr val="0B5484"/>
                </a:solidFill>
                <a:latin typeface="Microsoft Sans Serif"/>
                <a:cs typeface="Microsoft Sans Serif"/>
              </a:rPr>
              <a:t>T</a:t>
            </a:r>
            <a:r>
              <a:rPr sz="2000" spc="-345" dirty="0">
                <a:solidFill>
                  <a:srgbClr val="0B5484"/>
                </a:solidFill>
                <a:latin typeface="Microsoft Sans Serif"/>
                <a:cs typeface="Microsoft Sans Serif"/>
              </a:rPr>
              <a:t>RU</a:t>
            </a:r>
            <a:r>
              <a:rPr sz="2000" spc="-240" dirty="0">
                <a:solidFill>
                  <a:srgbClr val="0B5484"/>
                </a:solidFill>
                <a:latin typeface="Microsoft Sans Serif"/>
                <a:cs typeface="Microsoft Sans Serif"/>
              </a:rPr>
              <a:t>C</a:t>
            </a:r>
            <a:r>
              <a:rPr sz="2000" spc="-355" dirty="0">
                <a:solidFill>
                  <a:srgbClr val="0B5484"/>
                </a:solidFill>
                <a:latin typeface="Microsoft Sans Serif"/>
                <a:cs typeface="Microsoft Sans Serif"/>
              </a:rPr>
              <a:t>T</a:t>
            </a:r>
            <a:r>
              <a:rPr sz="2000" spc="-240" dirty="0">
                <a:solidFill>
                  <a:srgbClr val="0B5484"/>
                </a:solidFill>
                <a:latin typeface="Microsoft Sans Serif"/>
                <a:cs typeface="Microsoft Sans Serif"/>
              </a:rPr>
              <a:t>U</a:t>
            </a:r>
            <a:r>
              <a:rPr sz="2000" spc="-455" dirty="0">
                <a:solidFill>
                  <a:srgbClr val="0B5484"/>
                </a:solidFill>
                <a:latin typeface="Microsoft Sans Serif"/>
                <a:cs typeface="Microsoft Sans Serif"/>
              </a:rPr>
              <a:t>RE</a:t>
            </a:r>
            <a:endParaRPr sz="2000">
              <a:latin typeface="Microsoft Sans Serif"/>
              <a:cs typeface="Microsoft Sans Serif"/>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8213" y="0"/>
            <a:ext cx="1012825" cy="513080"/>
          </a:xfrm>
          <a:prstGeom prst="rect">
            <a:avLst/>
          </a:prstGeom>
        </p:spPr>
        <p:txBody>
          <a:bodyPr vert="horz" wrap="square" lIns="0" tIns="12700" rIns="0" bIns="0" rtlCol="0">
            <a:spAutoFit/>
          </a:bodyPr>
          <a:lstStyle/>
          <a:p>
            <a:pPr marL="12700">
              <a:lnSpc>
                <a:spcPct val="100000"/>
              </a:lnSpc>
              <a:spcBef>
                <a:spcPts val="100"/>
              </a:spcBef>
            </a:pPr>
            <a:r>
              <a:rPr sz="3200" spc="-740" dirty="0">
                <a:solidFill>
                  <a:srgbClr val="3F6BB4"/>
                </a:solidFill>
              </a:rPr>
              <a:t>E</a:t>
            </a:r>
            <a:r>
              <a:rPr sz="3200" spc="-180" dirty="0">
                <a:solidFill>
                  <a:srgbClr val="3F6BB4"/>
                </a:solidFill>
              </a:rPr>
              <a:t>N</a:t>
            </a:r>
            <a:r>
              <a:rPr sz="3200" spc="-195" dirty="0">
                <a:solidFill>
                  <a:srgbClr val="3F6BB4"/>
                </a:solidFill>
              </a:rPr>
              <a:t>I</a:t>
            </a:r>
            <a:r>
              <a:rPr sz="3200" spc="-370" dirty="0">
                <a:solidFill>
                  <a:srgbClr val="3F6BB4"/>
                </a:solidFill>
              </a:rPr>
              <a:t>SA</a:t>
            </a:r>
            <a:endParaRPr sz="3200"/>
          </a:p>
        </p:txBody>
      </p:sp>
      <p:sp>
        <p:nvSpPr>
          <p:cNvPr id="3" name="object 3"/>
          <p:cNvSpPr txBox="1"/>
          <p:nvPr/>
        </p:nvSpPr>
        <p:spPr>
          <a:xfrm>
            <a:off x="8609012" y="0"/>
            <a:ext cx="767080" cy="513080"/>
          </a:xfrm>
          <a:prstGeom prst="rect">
            <a:avLst/>
          </a:prstGeom>
        </p:spPr>
        <p:txBody>
          <a:bodyPr vert="horz" wrap="square" lIns="0" tIns="12700" rIns="0" bIns="0" rtlCol="0">
            <a:spAutoFit/>
          </a:bodyPr>
          <a:lstStyle/>
          <a:p>
            <a:pPr marL="12700">
              <a:lnSpc>
                <a:spcPct val="100000"/>
              </a:lnSpc>
              <a:spcBef>
                <a:spcPts val="100"/>
              </a:spcBef>
            </a:pPr>
            <a:r>
              <a:rPr sz="3200" spc="-180" dirty="0">
                <a:solidFill>
                  <a:srgbClr val="3F6BB4"/>
                </a:solidFill>
                <a:latin typeface="Microsoft Sans Serif"/>
                <a:cs typeface="Microsoft Sans Serif"/>
              </a:rPr>
              <a:t>N</a:t>
            </a:r>
            <a:r>
              <a:rPr sz="3200" spc="-195" dirty="0">
                <a:solidFill>
                  <a:srgbClr val="3F6BB4"/>
                </a:solidFill>
                <a:latin typeface="Microsoft Sans Serif"/>
                <a:cs typeface="Microsoft Sans Serif"/>
              </a:rPr>
              <a:t>I</a:t>
            </a:r>
            <a:r>
              <a:rPr sz="3200" spc="-545" dirty="0">
                <a:solidFill>
                  <a:srgbClr val="3F6BB4"/>
                </a:solidFill>
                <a:latin typeface="Microsoft Sans Serif"/>
                <a:cs typeface="Microsoft Sans Serif"/>
              </a:rPr>
              <a:t>ST</a:t>
            </a:r>
            <a:endParaRPr sz="3200">
              <a:latin typeface="Microsoft Sans Serif"/>
              <a:cs typeface="Microsoft Sans Serif"/>
            </a:endParaRPr>
          </a:p>
        </p:txBody>
      </p:sp>
      <p:sp>
        <p:nvSpPr>
          <p:cNvPr id="4" name="object 4"/>
          <p:cNvSpPr txBox="1"/>
          <p:nvPr/>
        </p:nvSpPr>
        <p:spPr>
          <a:xfrm>
            <a:off x="461093" y="430276"/>
            <a:ext cx="5853430" cy="6438900"/>
          </a:xfrm>
          <a:prstGeom prst="rect">
            <a:avLst/>
          </a:prstGeom>
        </p:spPr>
        <p:txBody>
          <a:bodyPr vert="horz" wrap="square" lIns="0" tIns="137160" rIns="0" bIns="0" rtlCol="0">
            <a:spAutoFit/>
          </a:bodyPr>
          <a:lstStyle/>
          <a:p>
            <a:pPr marL="12700">
              <a:lnSpc>
                <a:spcPct val="100000"/>
              </a:lnSpc>
              <a:spcBef>
                <a:spcPts val="1080"/>
              </a:spcBef>
            </a:pPr>
            <a:r>
              <a:rPr sz="1600" spc="-285" dirty="0">
                <a:solidFill>
                  <a:srgbClr val="0B5484"/>
                </a:solidFill>
                <a:latin typeface="Microsoft Sans Serif"/>
                <a:cs typeface="Microsoft Sans Serif"/>
              </a:rPr>
              <a:t>F</a:t>
            </a:r>
            <a:r>
              <a:rPr sz="1600" spc="-100" dirty="0">
                <a:solidFill>
                  <a:srgbClr val="0B5484"/>
                </a:solidFill>
                <a:latin typeface="Microsoft Sans Serif"/>
                <a:cs typeface="Microsoft Sans Serif"/>
              </a:rPr>
              <a:t>I</a:t>
            </a:r>
            <a:r>
              <a:rPr sz="1600" spc="-110" dirty="0">
                <a:solidFill>
                  <a:srgbClr val="0B5484"/>
                </a:solidFill>
                <a:latin typeface="Microsoft Sans Serif"/>
                <a:cs typeface="Microsoft Sans Serif"/>
              </a:rPr>
              <a:t>V</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185" dirty="0">
                <a:solidFill>
                  <a:srgbClr val="0B5484"/>
                </a:solidFill>
                <a:latin typeface="Microsoft Sans Serif"/>
                <a:cs typeface="Microsoft Sans Serif"/>
              </a:rPr>
              <a:t>K</a:t>
            </a:r>
            <a:r>
              <a:rPr sz="1600" spc="-375" dirty="0">
                <a:solidFill>
                  <a:srgbClr val="0B5484"/>
                </a:solidFill>
                <a:latin typeface="Microsoft Sans Serif"/>
                <a:cs typeface="Microsoft Sans Serif"/>
              </a:rPr>
              <a:t>E</a:t>
            </a:r>
            <a:r>
              <a:rPr sz="1600" spc="-185" dirty="0">
                <a:solidFill>
                  <a:srgbClr val="0B5484"/>
                </a:solidFill>
                <a:latin typeface="Microsoft Sans Serif"/>
                <a:cs typeface="Microsoft Sans Serif"/>
              </a:rPr>
              <a:t>Y</a:t>
            </a:r>
            <a:r>
              <a:rPr sz="1600" spc="15" dirty="0">
                <a:solidFill>
                  <a:srgbClr val="0B5484"/>
                </a:solidFill>
                <a:latin typeface="Microsoft Sans Serif"/>
                <a:cs typeface="Microsoft Sans Serif"/>
              </a:rPr>
              <a:t> </a:t>
            </a:r>
            <a:r>
              <a:rPr sz="1600" spc="-195" dirty="0">
                <a:solidFill>
                  <a:srgbClr val="0B5484"/>
                </a:solidFill>
                <a:latin typeface="Microsoft Sans Serif"/>
                <a:cs typeface="Microsoft Sans Serif"/>
              </a:rPr>
              <a:t>C</a:t>
            </a:r>
            <a:r>
              <a:rPr sz="1600" spc="-15" dirty="0">
                <a:solidFill>
                  <a:srgbClr val="0B5484"/>
                </a:solidFill>
                <a:latin typeface="Microsoft Sans Serif"/>
                <a:cs typeface="Microsoft Sans Serif"/>
              </a:rPr>
              <a:t>O</a:t>
            </a:r>
            <a:r>
              <a:rPr sz="1600" spc="-95" dirty="0">
                <a:solidFill>
                  <a:srgbClr val="0B5484"/>
                </a:solidFill>
                <a:latin typeface="Microsoft Sans Serif"/>
                <a:cs typeface="Microsoft Sans Serif"/>
              </a:rPr>
              <a:t>N</a:t>
            </a:r>
            <a:r>
              <a:rPr sz="1600" spc="-285" dirty="0">
                <a:solidFill>
                  <a:srgbClr val="0B5484"/>
                </a:solidFill>
                <a:latin typeface="Microsoft Sans Serif"/>
                <a:cs typeface="Microsoft Sans Serif"/>
              </a:rPr>
              <a:t>T</a:t>
            </a:r>
            <a:r>
              <a:rPr sz="1600" spc="-185" dirty="0">
                <a:solidFill>
                  <a:srgbClr val="0B5484"/>
                </a:solidFill>
                <a:latin typeface="Microsoft Sans Serif"/>
                <a:cs typeface="Microsoft Sans Serif"/>
              </a:rPr>
              <a:t>RO</a:t>
            </a:r>
            <a:r>
              <a:rPr sz="1600" spc="-275" dirty="0">
                <a:solidFill>
                  <a:srgbClr val="0B5484"/>
                </a:solidFill>
                <a:latin typeface="Microsoft Sans Serif"/>
                <a:cs typeface="Microsoft Sans Serif"/>
              </a:rPr>
              <a:t>L</a:t>
            </a:r>
            <a:r>
              <a:rPr sz="1600" spc="5" dirty="0">
                <a:solidFill>
                  <a:srgbClr val="0B5484"/>
                </a:solidFill>
                <a:latin typeface="Microsoft Sans Serif"/>
                <a:cs typeface="Microsoft Sans Serif"/>
              </a:rPr>
              <a:t> </a:t>
            </a:r>
            <a:r>
              <a:rPr sz="1600" spc="-15" dirty="0">
                <a:solidFill>
                  <a:srgbClr val="0B5484"/>
                </a:solidFill>
                <a:latin typeface="Microsoft Sans Serif"/>
                <a:cs typeface="Microsoft Sans Serif"/>
              </a:rPr>
              <a:t>O</a:t>
            </a:r>
            <a:r>
              <a:rPr sz="1600" spc="-260" dirty="0">
                <a:solidFill>
                  <a:srgbClr val="0B5484"/>
                </a:solidFill>
                <a:latin typeface="Microsoft Sans Serif"/>
                <a:cs typeface="Microsoft Sans Serif"/>
              </a:rPr>
              <a:t>B</a:t>
            </a:r>
            <a:r>
              <a:rPr sz="1600" spc="-200" dirty="0">
                <a:solidFill>
                  <a:srgbClr val="0B5484"/>
                </a:solidFill>
                <a:latin typeface="Microsoft Sans Serif"/>
                <a:cs typeface="Microsoft Sans Serif"/>
              </a:rPr>
              <a:t>J</a:t>
            </a:r>
            <a:r>
              <a:rPr sz="1600" spc="-375" dirty="0">
                <a:solidFill>
                  <a:srgbClr val="0B5484"/>
                </a:solidFill>
                <a:latin typeface="Microsoft Sans Serif"/>
                <a:cs typeface="Microsoft Sans Serif"/>
              </a:rPr>
              <a:t>E</a:t>
            </a:r>
            <a:r>
              <a:rPr sz="1600" spc="-195" dirty="0">
                <a:solidFill>
                  <a:srgbClr val="0B5484"/>
                </a:solidFill>
                <a:latin typeface="Microsoft Sans Serif"/>
                <a:cs typeface="Microsoft Sans Serif"/>
              </a:rPr>
              <a:t>C</a:t>
            </a:r>
            <a:r>
              <a:rPr sz="1600" spc="-285" dirty="0">
                <a:solidFill>
                  <a:srgbClr val="0B5484"/>
                </a:solidFill>
                <a:latin typeface="Microsoft Sans Serif"/>
                <a:cs typeface="Microsoft Sans Serif"/>
              </a:rPr>
              <a:t>T</a:t>
            </a:r>
            <a:r>
              <a:rPr sz="1600" spc="-100" dirty="0">
                <a:solidFill>
                  <a:srgbClr val="0B5484"/>
                </a:solidFill>
                <a:latin typeface="Microsoft Sans Serif"/>
                <a:cs typeface="Microsoft Sans Serif"/>
              </a:rPr>
              <a:t>I</a:t>
            </a:r>
            <a:r>
              <a:rPr sz="1600" spc="-110" dirty="0">
                <a:solidFill>
                  <a:srgbClr val="0B5484"/>
                </a:solidFill>
                <a:latin typeface="Microsoft Sans Serif"/>
                <a:cs typeface="Microsoft Sans Serif"/>
              </a:rPr>
              <a:t>V</a:t>
            </a:r>
            <a:r>
              <a:rPr sz="1600" spc="-375" dirty="0">
                <a:solidFill>
                  <a:srgbClr val="0B5484"/>
                </a:solidFill>
                <a:latin typeface="Microsoft Sans Serif"/>
                <a:cs typeface="Microsoft Sans Serif"/>
              </a:rPr>
              <a:t>E</a:t>
            </a:r>
            <a:r>
              <a:rPr sz="1600" spc="-270" dirty="0">
                <a:solidFill>
                  <a:srgbClr val="0B5484"/>
                </a:solidFill>
                <a:latin typeface="Microsoft Sans Serif"/>
                <a:cs typeface="Microsoft Sans Serif"/>
              </a:rPr>
              <a:t>S</a:t>
            </a:r>
            <a:endParaRPr sz="1600">
              <a:latin typeface="Microsoft Sans Serif"/>
              <a:cs typeface="Microsoft Sans Serif"/>
            </a:endParaRPr>
          </a:p>
          <a:p>
            <a:pPr marL="224790" indent="-212725">
              <a:lnSpc>
                <a:spcPct val="100000"/>
              </a:lnSpc>
              <a:spcBef>
                <a:spcPts val="985"/>
              </a:spcBef>
              <a:buAutoNum type="arabicPeriod"/>
              <a:tabLst>
                <a:tab pos="225425" algn="l"/>
              </a:tabLst>
            </a:pPr>
            <a:r>
              <a:rPr sz="1600" spc="-204" dirty="0">
                <a:solidFill>
                  <a:srgbClr val="0B5484"/>
                </a:solidFill>
                <a:latin typeface="Microsoft Sans Serif"/>
                <a:cs typeface="Microsoft Sans Serif"/>
              </a:rPr>
              <a:t>PR</a:t>
            </a:r>
            <a:r>
              <a:rPr sz="1600" spc="-260" dirty="0">
                <a:solidFill>
                  <a:srgbClr val="0B5484"/>
                </a:solidFill>
                <a:latin typeface="Microsoft Sans Serif"/>
                <a:cs typeface="Microsoft Sans Serif"/>
              </a:rPr>
              <a:t>O</a:t>
            </a:r>
            <a:r>
              <a:rPr sz="1600" spc="-285" dirty="0">
                <a:solidFill>
                  <a:srgbClr val="0B5484"/>
                </a:solidFill>
                <a:latin typeface="Microsoft Sans Serif"/>
                <a:cs typeface="Microsoft Sans Serif"/>
              </a:rPr>
              <a:t>T</a:t>
            </a:r>
            <a:r>
              <a:rPr sz="1600" spc="-375" dirty="0">
                <a:solidFill>
                  <a:srgbClr val="0B5484"/>
                </a:solidFill>
                <a:latin typeface="Microsoft Sans Serif"/>
                <a:cs typeface="Microsoft Sans Serif"/>
              </a:rPr>
              <a:t>E</a:t>
            </a:r>
            <a:r>
              <a:rPr sz="1600" spc="-195" dirty="0">
                <a:solidFill>
                  <a:srgbClr val="0B5484"/>
                </a:solidFill>
                <a:latin typeface="Microsoft Sans Serif"/>
                <a:cs typeface="Microsoft Sans Serif"/>
              </a:rPr>
              <a:t>C</a:t>
            </a:r>
            <a:r>
              <a:rPr sz="1600" spc="-280" dirty="0">
                <a:solidFill>
                  <a:srgbClr val="0B5484"/>
                </a:solidFill>
                <a:latin typeface="Microsoft Sans Serif"/>
                <a:cs typeface="Microsoft Sans Serif"/>
              </a:rPr>
              <a:t>T</a:t>
            </a:r>
            <a:r>
              <a:rPr sz="1600" spc="10" dirty="0">
                <a:solidFill>
                  <a:srgbClr val="0B5484"/>
                </a:solidFill>
                <a:latin typeface="Microsoft Sans Serif"/>
                <a:cs typeface="Microsoft Sans Serif"/>
              </a:rPr>
              <a:t> </a:t>
            </a:r>
            <a:r>
              <a:rPr sz="1600" spc="-285" dirty="0">
                <a:solidFill>
                  <a:srgbClr val="0B5484"/>
                </a:solidFill>
                <a:latin typeface="Microsoft Sans Serif"/>
                <a:cs typeface="Microsoft Sans Serif"/>
              </a:rPr>
              <a:t>T</a:t>
            </a:r>
            <a:r>
              <a:rPr sz="1600" spc="-195" dirty="0">
                <a:solidFill>
                  <a:srgbClr val="0B5484"/>
                </a:solidFill>
                <a:latin typeface="Microsoft Sans Serif"/>
                <a:cs typeface="Microsoft Sans Serif"/>
              </a:rPr>
              <a:t>H</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320" dirty="0">
                <a:solidFill>
                  <a:srgbClr val="0B5484"/>
                </a:solidFill>
                <a:latin typeface="Microsoft Sans Serif"/>
                <a:cs typeface="Microsoft Sans Serif"/>
              </a:rPr>
              <a:t>P</a:t>
            </a:r>
            <a:r>
              <a:rPr sz="1600" spc="-325" dirty="0">
                <a:solidFill>
                  <a:srgbClr val="0B5484"/>
                </a:solidFill>
                <a:latin typeface="Microsoft Sans Serif"/>
                <a:cs typeface="Microsoft Sans Serif"/>
              </a:rPr>
              <a:t>ER</a:t>
            </a:r>
            <a:r>
              <a:rPr sz="1600" spc="-130" dirty="0">
                <a:solidFill>
                  <a:srgbClr val="0B5484"/>
                </a:solidFill>
                <a:latin typeface="Microsoft Sans Serif"/>
                <a:cs typeface="Microsoft Sans Serif"/>
              </a:rPr>
              <a:t>I</a:t>
            </a:r>
            <a:r>
              <a:rPr sz="1600" spc="-100" dirty="0">
                <a:solidFill>
                  <a:srgbClr val="0B5484"/>
                </a:solidFill>
                <a:latin typeface="Microsoft Sans Serif"/>
                <a:cs typeface="Microsoft Sans Serif"/>
              </a:rPr>
              <a:t>M</a:t>
            </a:r>
            <a:r>
              <a:rPr sz="1600" spc="-375" dirty="0">
                <a:solidFill>
                  <a:srgbClr val="0B5484"/>
                </a:solidFill>
                <a:latin typeface="Microsoft Sans Serif"/>
                <a:cs typeface="Microsoft Sans Serif"/>
              </a:rPr>
              <a:t>E</a:t>
            </a:r>
            <a:r>
              <a:rPr sz="1600" spc="-285" dirty="0">
                <a:solidFill>
                  <a:srgbClr val="0B5484"/>
                </a:solidFill>
                <a:latin typeface="Microsoft Sans Serif"/>
                <a:cs typeface="Microsoft Sans Serif"/>
              </a:rPr>
              <a:t>T</a:t>
            </a:r>
            <a:r>
              <a:rPr sz="1600" spc="-375" dirty="0">
                <a:solidFill>
                  <a:srgbClr val="0B5484"/>
                </a:solidFill>
                <a:latin typeface="Microsoft Sans Serif"/>
                <a:cs typeface="Microsoft Sans Serif"/>
              </a:rPr>
              <a:t>E</a:t>
            </a:r>
            <a:r>
              <a:rPr sz="1600" spc="-360" dirty="0">
                <a:solidFill>
                  <a:srgbClr val="0B5484"/>
                </a:solidFill>
                <a:latin typeface="Microsoft Sans Serif"/>
                <a:cs typeface="Microsoft Sans Serif"/>
              </a:rPr>
              <a:t>R</a:t>
            </a:r>
            <a:endParaRPr sz="1600">
              <a:latin typeface="Microsoft Sans Serif"/>
              <a:cs typeface="Microsoft Sans Serif"/>
            </a:endParaRPr>
          </a:p>
          <a:p>
            <a:pPr marL="224790" indent="-212725">
              <a:lnSpc>
                <a:spcPct val="100000"/>
              </a:lnSpc>
              <a:spcBef>
                <a:spcPts val="960"/>
              </a:spcBef>
              <a:buAutoNum type="arabicPeriod"/>
              <a:tabLst>
                <a:tab pos="225425" algn="l"/>
              </a:tabLst>
            </a:pPr>
            <a:r>
              <a:rPr sz="1600" spc="-204" dirty="0">
                <a:solidFill>
                  <a:srgbClr val="0B5484"/>
                </a:solidFill>
                <a:latin typeface="Microsoft Sans Serif"/>
                <a:cs typeface="Microsoft Sans Serif"/>
              </a:rPr>
              <a:t>PR</a:t>
            </a:r>
            <a:r>
              <a:rPr sz="1600" spc="-260" dirty="0">
                <a:solidFill>
                  <a:srgbClr val="0B5484"/>
                </a:solidFill>
                <a:latin typeface="Microsoft Sans Serif"/>
                <a:cs typeface="Microsoft Sans Serif"/>
              </a:rPr>
              <a:t>O</a:t>
            </a:r>
            <a:r>
              <a:rPr sz="1600" spc="-285" dirty="0">
                <a:solidFill>
                  <a:srgbClr val="0B5484"/>
                </a:solidFill>
                <a:latin typeface="Microsoft Sans Serif"/>
                <a:cs typeface="Microsoft Sans Serif"/>
              </a:rPr>
              <a:t>T</a:t>
            </a:r>
            <a:r>
              <a:rPr sz="1600" spc="-375" dirty="0">
                <a:solidFill>
                  <a:srgbClr val="0B5484"/>
                </a:solidFill>
                <a:latin typeface="Microsoft Sans Serif"/>
                <a:cs typeface="Microsoft Sans Serif"/>
              </a:rPr>
              <a:t>E</a:t>
            </a:r>
            <a:r>
              <a:rPr sz="1600" spc="-195" dirty="0">
                <a:solidFill>
                  <a:srgbClr val="0B5484"/>
                </a:solidFill>
                <a:latin typeface="Microsoft Sans Serif"/>
                <a:cs typeface="Microsoft Sans Serif"/>
              </a:rPr>
              <a:t>C</a:t>
            </a:r>
            <a:r>
              <a:rPr sz="1600" spc="-280" dirty="0">
                <a:solidFill>
                  <a:srgbClr val="0B5484"/>
                </a:solidFill>
                <a:latin typeface="Microsoft Sans Serif"/>
                <a:cs typeface="Microsoft Sans Serif"/>
              </a:rPr>
              <a:t>T</a:t>
            </a:r>
            <a:r>
              <a:rPr sz="1600" spc="10" dirty="0">
                <a:solidFill>
                  <a:srgbClr val="0B5484"/>
                </a:solidFill>
                <a:latin typeface="Microsoft Sans Serif"/>
                <a:cs typeface="Microsoft Sans Serif"/>
              </a:rPr>
              <a:t> </a:t>
            </a:r>
            <a:r>
              <a:rPr sz="1600" spc="-285" dirty="0">
                <a:solidFill>
                  <a:srgbClr val="0B5484"/>
                </a:solidFill>
                <a:latin typeface="Microsoft Sans Serif"/>
                <a:cs typeface="Microsoft Sans Serif"/>
              </a:rPr>
              <a:t>T</a:t>
            </a:r>
            <a:r>
              <a:rPr sz="1600" spc="-195" dirty="0">
                <a:solidFill>
                  <a:srgbClr val="0B5484"/>
                </a:solidFill>
                <a:latin typeface="Microsoft Sans Serif"/>
                <a:cs typeface="Microsoft Sans Serif"/>
              </a:rPr>
              <a:t>H</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95" dirty="0">
                <a:solidFill>
                  <a:srgbClr val="0B5484"/>
                </a:solidFill>
                <a:latin typeface="Microsoft Sans Serif"/>
                <a:cs typeface="Microsoft Sans Serif"/>
              </a:rPr>
              <a:t>N</a:t>
            </a:r>
            <a:r>
              <a:rPr sz="1600" spc="-375" dirty="0">
                <a:solidFill>
                  <a:srgbClr val="0B5484"/>
                </a:solidFill>
                <a:latin typeface="Microsoft Sans Serif"/>
                <a:cs typeface="Microsoft Sans Serif"/>
              </a:rPr>
              <a:t>E</a:t>
            </a:r>
            <a:r>
              <a:rPr sz="1600" spc="-285" dirty="0">
                <a:solidFill>
                  <a:srgbClr val="0B5484"/>
                </a:solidFill>
                <a:latin typeface="Microsoft Sans Serif"/>
                <a:cs typeface="Microsoft Sans Serif"/>
              </a:rPr>
              <a:t>T</a:t>
            </a:r>
            <a:r>
              <a:rPr sz="1600" spc="50" dirty="0">
                <a:solidFill>
                  <a:srgbClr val="0B5484"/>
                </a:solidFill>
                <a:latin typeface="Microsoft Sans Serif"/>
                <a:cs typeface="Microsoft Sans Serif"/>
              </a:rPr>
              <a:t>W</a:t>
            </a:r>
            <a:r>
              <a:rPr sz="1600" spc="-15" dirty="0">
                <a:solidFill>
                  <a:srgbClr val="0B5484"/>
                </a:solidFill>
                <a:latin typeface="Microsoft Sans Serif"/>
                <a:cs typeface="Microsoft Sans Serif"/>
              </a:rPr>
              <a:t>O</a:t>
            </a:r>
            <a:r>
              <a:rPr sz="1600" spc="-270" dirty="0">
                <a:solidFill>
                  <a:srgbClr val="0B5484"/>
                </a:solidFill>
                <a:latin typeface="Microsoft Sans Serif"/>
                <a:cs typeface="Microsoft Sans Serif"/>
              </a:rPr>
              <a:t>RK</a:t>
            </a:r>
            <a:endParaRPr sz="1600">
              <a:latin typeface="Microsoft Sans Serif"/>
              <a:cs typeface="Microsoft Sans Serif"/>
            </a:endParaRPr>
          </a:p>
          <a:p>
            <a:pPr marL="224790" indent="-212725">
              <a:lnSpc>
                <a:spcPct val="100000"/>
              </a:lnSpc>
              <a:spcBef>
                <a:spcPts val="1080"/>
              </a:spcBef>
              <a:buAutoNum type="arabicPeriod"/>
              <a:tabLst>
                <a:tab pos="225425" algn="l"/>
              </a:tabLst>
            </a:pPr>
            <a:r>
              <a:rPr sz="1600" spc="-204" dirty="0">
                <a:solidFill>
                  <a:srgbClr val="0B5484"/>
                </a:solidFill>
                <a:latin typeface="Microsoft Sans Serif"/>
                <a:cs typeface="Microsoft Sans Serif"/>
              </a:rPr>
              <a:t>PR</a:t>
            </a:r>
            <a:r>
              <a:rPr sz="1600" spc="-260" dirty="0">
                <a:solidFill>
                  <a:srgbClr val="0B5484"/>
                </a:solidFill>
                <a:latin typeface="Microsoft Sans Serif"/>
                <a:cs typeface="Microsoft Sans Serif"/>
              </a:rPr>
              <a:t>O</a:t>
            </a:r>
            <a:r>
              <a:rPr sz="1600" spc="-285" dirty="0">
                <a:solidFill>
                  <a:srgbClr val="0B5484"/>
                </a:solidFill>
                <a:latin typeface="Microsoft Sans Serif"/>
                <a:cs typeface="Microsoft Sans Serif"/>
              </a:rPr>
              <a:t>T</a:t>
            </a:r>
            <a:r>
              <a:rPr sz="1600" spc="-375" dirty="0">
                <a:solidFill>
                  <a:srgbClr val="0B5484"/>
                </a:solidFill>
                <a:latin typeface="Microsoft Sans Serif"/>
                <a:cs typeface="Microsoft Sans Serif"/>
              </a:rPr>
              <a:t>E</a:t>
            </a:r>
            <a:r>
              <a:rPr sz="1600" spc="-195" dirty="0">
                <a:solidFill>
                  <a:srgbClr val="0B5484"/>
                </a:solidFill>
                <a:latin typeface="Microsoft Sans Serif"/>
                <a:cs typeface="Microsoft Sans Serif"/>
              </a:rPr>
              <a:t>C</a:t>
            </a:r>
            <a:r>
              <a:rPr sz="1600" spc="-280" dirty="0">
                <a:solidFill>
                  <a:srgbClr val="0B5484"/>
                </a:solidFill>
                <a:latin typeface="Microsoft Sans Serif"/>
                <a:cs typeface="Microsoft Sans Serif"/>
              </a:rPr>
              <a:t>T</a:t>
            </a:r>
            <a:r>
              <a:rPr sz="1600" spc="10" dirty="0">
                <a:solidFill>
                  <a:srgbClr val="0B5484"/>
                </a:solidFill>
                <a:latin typeface="Microsoft Sans Serif"/>
                <a:cs typeface="Microsoft Sans Serif"/>
              </a:rPr>
              <a:t> </a:t>
            </a:r>
            <a:r>
              <a:rPr sz="1600" spc="-100" dirty="0">
                <a:solidFill>
                  <a:srgbClr val="0B5484"/>
                </a:solidFill>
                <a:latin typeface="Microsoft Sans Serif"/>
                <a:cs typeface="Microsoft Sans Serif"/>
              </a:rPr>
              <a:t>I</a:t>
            </a:r>
            <a:r>
              <a:rPr sz="1600" spc="-95" dirty="0">
                <a:solidFill>
                  <a:srgbClr val="0B5484"/>
                </a:solidFill>
                <a:latin typeface="Microsoft Sans Serif"/>
                <a:cs typeface="Microsoft Sans Serif"/>
              </a:rPr>
              <a:t>N</a:t>
            </a:r>
            <a:r>
              <a:rPr sz="1600" spc="-195" dirty="0">
                <a:solidFill>
                  <a:srgbClr val="0B5484"/>
                </a:solidFill>
                <a:latin typeface="Microsoft Sans Serif"/>
                <a:cs typeface="Microsoft Sans Serif"/>
              </a:rPr>
              <a:t>D</a:t>
            </a:r>
            <a:r>
              <a:rPr sz="1600" spc="-100" dirty="0">
                <a:solidFill>
                  <a:srgbClr val="0B5484"/>
                </a:solidFill>
                <a:latin typeface="Microsoft Sans Serif"/>
                <a:cs typeface="Microsoft Sans Serif"/>
              </a:rPr>
              <a:t>I</a:t>
            </a:r>
            <a:r>
              <a:rPr sz="1600" spc="-110" dirty="0">
                <a:solidFill>
                  <a:srgbClr val="0B5484"/>
                </a:solidFill>
                <a:latin typeface="Microsoft Sans Serif"/>
                <a:cs typeface="Microsoft Sans Serif"/>
              </a:rPr>
              <a:t>V</a:t>
            </a:r>
            <a:r>
              <a:rPr sz="1600" spc="-100" dirty="0">
                <a:solidFill>
                  <a:srgbClr val="0B5484"/>
                </a:solidFill>
                <a:latin typeface="Microsoft Sans Serif"/>
                <a:cs typeface="Microsoft Sans Serif"/>
              </a:rPr>
              <a:t>I</a:t>
            </a:r>
            <a:r>
              <a:rPr sz="1600" spc="-195" dirty="0">
                <a:solidFill>
                  <a:srgbClr val="0B5484"/>
                </a:solidFill>
                <a:latin typeface="Microsoft Sans Serif"/>
                <a:cs typeface="Microsoft Sans Serif"/>
              </a:rPr>
              <a:t>DU</a:t>
            </a:r>
            <a:r>
              <a:rPr sz="1600" spc="-110" dirty="0">
                <a:solidFill>
                  <a:srgbClr val="0B5484"/>
                </a:solidFill>
                <a:latin typeface="Microsoft Sans Serif"/>
                <a:cs typeface="Microsoft Sans Serif"/>
              </a:rPr>
              <a:t>A</a:t>
            </a:r>
            <a:r>
              <a:rPr sz="1600" spc="-275" dirty="0">
                <a:solidFill>
                  <a:srgbClr val="0B5484"/>
                </a:solidFill>
                <a:latin typeface="Microsoft Sans Serif"/>
                <a:cs typeface="Microsoft Sans Serif"/>
              </a:rPr>
              <a:t>L</a:t>
            </a:r>
            <a:r>
              <a:rPr sz="1600" spc="5" dirty="0">
                <a:solidFill>
                  <a:srgbClr val="0B5484"/>
                </a:solidFill>
                <a:latin typeface="Microsoft Sans Serif"/>
                <a:cs typeface="Microsoft Sans Serif"/>
              </a:rPr>
              <a:t> </a:t>
            </a:r>
            <a:r>
              <a:rPr sz="1600" spc="-195" dirty="0">
                <a:solidFill>
                  <a:srgbClr val="0B5484"/>
                </a:solidFill>
                <a:latin typeface="Microsoft Sans Serif"/>
                <a:cs typeface="Microsoft Sans Serif"/>
              </a:rPr>
              <a:t>D</a:t>
            </a:r>
            <a:r>
              <a:rPr sz="1600" spc="-375" dirty="0">
                <a:solidFill>
                  <a:srgbClr val="0B5484"/>
                </a:solidFill>
                <a:latin typeface="Microsoft Sans Serif"/>
                <a:cs typeface="Microsoft Sans Serif"/>
              </a:rPr>
              <a:t>E</a:t>
            </a:r>
            <a:r>
              <a:rPr sz="1600" spc="-110" dirty="0">
                <a:solidFill>
                  <a:srgbClr val="0B5484"/>
                </a:solidFill>
                <a:latin typeface="Microsoft Sans Serif"/>
                <a:cs typeface="Microsoft Sans Serif"/>
              </a:rPr>
              <a:t>V</a:t>
            </a:r>
            <a:r>
              <a:rPr sz="1600" spc="-100" dirty="0">
                <a:solidFill>
                  <a:srgbClr val="0B5484"/>
                </a:solidFill>
                <a:latin typeface="Microsoft Sans Serif"/>
                <a:cs typeface="Microsoft Sans Serif"/>
              </a:rPr>
              <a:t>I</a:t>
            </a:r>
            <a:r>
              <a:rPr sz="1600" spc="-195" dirty="0">
                <a:solidFill>
                  <a:srgbClr val="0B5484"/>
                </a:solidFill>
                <a:latin typeface="Microsoft Sans Serif"/>
                <a:cs typeface="Microsoft Sans Serif"/>
              </a:rPr>
              <a:t>C</a:t>
            </a:r>
            <a:r>
              <a:rPr sz="1600" spc="-375" dirty="0">
                <a:solidFill>
                  <a:srgbClr val="0B5484"/>
                </a:solidFill>
                <a:latin typeface="Microsoft Sans Serif"/>
                <a:cs typeface="Microsoft Sans Serif"/>
              </a:rPr>
              <a:t>E</a:t>
            </a:r>
            <a:r>
              <a:rPr sz="1600" spc="-270" dirty="0">
                <a:solidFill>
                  <a:srgbClr val="0B5484"/>
                </a:solidFill>
                <a:latin typeface="Microsoft Sans Serif"/>
                <a:cs typeface="Microsoft Sans Serif"/>
              </a:rPr>
              <a:t>S</a:t>
            </a:r>
            <a:endParaRPr sz="1600">
              <a:latin typeface="Microsoft Sans Serif"/>
              <a:cs typeface="Microsoft Sans Serif"/>
            </a:endParaRPr>
          </a:p>
          <a:p>
            <a:pPr marL="224790" indent="-212725">
              <a:lnSpc>
                <a:spcPct val="100000"/>
              </a:lnSpc>
              <a:spcBef>
                <a:spcPts val="985"/>
              </a:spcBef>
              <a:buAutoNum type="arabicPeriod"/>
              <a:tabLst>
                <a:tab pos="225425" algn="l"/>
              </a:tabLst>
            </a:pPr>
            <a:r>
              <a:rPr sz="1600" spc="-195" dirty="0">
                <a:solidFill>
                  <a:srgbClr val="0B5484"/>
                </a:solidFill>
                <a:latin typeface="Microsoft Sans Serif"/>
                <a:cs typeface="Microsoft Sans Serif"/>
              </a:rPr>
              <a:t>U</a:t>
            </a:r>
            <a:r>
              <a:rPr sz="1600" spc="-320" dirty="0">
                <a:solidFill>
                  <a:srgbClr val="0B5484"/>
                </a:solidFill>
                <a:latin typeface="Microsoft Sans Serif"/>
                <a:cs typeface="Microsoft Sans Serif"/>
              </a:rPr>
              <a:t>SE</a:t>
            </a:r>
            <a:r>
              <a:rPr sz="1600" spc="10" dirty="0">
                <a:solidFill>
                  <a:srgbClr val="0B5484"/>
                </a:solidFill>
                <a:latin typeface="Microsoft Sans Serif"/>
                <a:cs typeface="Microsoft Sans Serif"/>
              </a:rPr>
              <a:t> </a:t>
            </a:r>
            <a:r>
              <a:rPr sz="1600" spc="-285" dirty="0">
                <a:solidFill>
                  <a:srgbClr val="0B5484"/>
                </a:solidFill>
                <a:latin typeface="Microsoft Sans Serif"/>
                <a:cs typeface="Microsoft Sans Serif"/>
              </a:rPr>
              <a:t>T</a:t>
            </a:r>
            <a:r>
              <a:rPr sz="1600" spc="-195" dirty="0">
                <a:solidFill>
                  <a:srgbClr val="0B5484"/>
                </a:solidFill>
                <a:latin typeface="Microsoft Sans Serif"/>
                <a:cs typeface="Microsoft Sans Serif"/>
              </a:rPr>
              <a:t>H</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195" dirty="0">
                <a:solidFill>
                  <a:srgbClr val="0B5484"/>
                </a:solidFill>
                <a:latin typeface="Microsoft Sans Serif"/>
                <a:cs typeface="Microsoft Sans Serif"/>
              </a:rPr>
              <a:t>C</a:t>
            </a:r>
            <a:r>
              <a:rPr sz="1600" spc="-295" dirty="0">
                <a:solidFill>
                  <a:srgbClr val="0B5484"/>
                </a:solidFill>
                <a:latin typeface="Microsoft Sans Serif"/>
                <a:cs typeface="Microsoft Sans Serif"/>
              </a:rPr>
              <a:t>L</a:t>
            </a:r>
            <a:r>
              <a:rPr sz="1600" spc="-15" dirty="0">
                <a:solidFill>
                  <a:srgbClr val="0B5484"/>
                </a:solidFill>
                <a:latin typeface="Microsoft Sans Serif"/>
                <a:cs typeface="Microsoft Sans Serif"/>
              </a:rPr>
              <a:t>O</a:t>
            </a:r>
            <a:r>
              <a:rPr sz="1600" spc="-195" dirty="0">
                <a:solidFill>
                  <a:srgbClr val="0B5484"/>
                </a:solidFill>
                <a:latin typeface="Microsoft Sans Serif"/>
                <a:cs typeface="Microsoft Sans Serif"/>
              </a:rPr>
              <a:t>U</a:t>
            </a:r>
            <a:r>
              <a:rPr sz="1600" spc="-190" dirty="0">
                <a:solidFill>
                  <a:srgbClr val="0B5484"/>
                </a:solidFill>
                <a:latin typeface="Microsoft Sans Serif"/>
                <a:cs typeface="Microsoft Sans Serif"/>
              </a:rPr>
              <a:t>D</a:t>
            </a:r>
            <a:r>
              <a:rPr sz="1600" spc="5" dirty="0">
                <a:solidFill>
                  <a:srgbClr val="0B5484"/>
                </a:solidFill>
                <a:latin typeface="Microsoft Sans Serif"/>
                <a:cs typeface="Microsoft Sans Serif"/>
              </a:rPr>
              <a:t> </a:t>
            </a:r>
            <a:r>
              <a:rPr sz="1600" spc="-100" dirty="0">
                <a:solidFill>
                  <a:srgbClr val="0B5484"/>
                </a:solidFill>
                <a:latin typeface="Microsoft Sans Serif"/>
                <a:cs typeface="Microsoft Sans Serif"/>
              </a:rPr>
              <a:t>I</a:t>
            </a:r>
            <a:r>
              <a:rPr sz="1600" spc="-90" dirty="0">
                <a:solidFill>
                  <a:srgbClr val="0B5484"/>
                </a:solidFill>
                <a:latin typeface="Microsoft Sans Serif"/>
                <a:cs typeface="Microsoft Sans Serif"/>
              </a:rPr>
              <a:t>N</a:t>
            </a:r>
            <a:r>
              <a:rPr sz="1600" spc="5" dirty="0">
                <a:solidFill>
                  <a:srgbClr val="0B5484"/>
                </a:solidFill>
                <a:latin typeface="Microsoft Sans Serif"/>
                <a:cs typeface="Microsoft Sans Serif"/>
              </a:rPr>
              <a:t> </a:t>
            </a:r>
            <a:r>
              <a:rPr sz="1600" spc="-105" dirty="0">
                <a:solidFill>
                  <a:srgbClr val="0B5484"/>
                </a:solidFill>
                <a:latin typeface="Microsoft Sans Serif"/>
                <a:cs typeface="Microsoft Sans Serif"/>
              </a:rPr>
              <a:t>A</a:t>
            </a:r>
            <a:r>
              <a:rPr sz="1600" spc="5" dirty="0">
                <a:solidFill>
                  <a:srgbClr val="0B5484"/>
                </a:solidFill>
                <a:latin typeface="Microsoft Sans Serif"/>
                <a:cs typeface="Microsoft Sans Serif"/>
              </a:rPr>
              <a:t> </a:t>
            </a:r>
            <a:r>
              <a:rPr sz="1600" spc="-320" dirty="0">
                <a:solidFill>
                  <a:srgbClr val="0B5484"/>
                </a:solidFill>
                <a:latin typeface="Microsoft Sans Serif"/>
                <a:cs typeface="Microsoft Sans Serif"/>
              </a:rPr>
              <a:t>S</a:t>
            </a:r>
            <a:r>
              <a:rPr sz="1600" spc="-325" dirty="0">
                <a:solidFill>
                  <a:srgbClr val="0B5484"/>
                </a:solidFill>
                <a:latin typeface="Microsoft Sans Serif"/>
                <a:cs typeface="Microsoft Sans Serif"/>
              </a:rPr>
              <a:t>E</a:t>
            </a:r>
            <a:r>
              <a:rPr sz="1600" spc="-195" dirty="0">
                <a:solidFill>
                  <a:srgbClr val="0B5484"/>
                </a:solidFill>
                <a:latin typeface="Microsoft Sans Serif"/>
                <a:cs typeface="Microsoft Sans Serif"/>
              </a:rPr>
              <a:t>CU</a:t>
            </a:r>
            <a:r>
              <a:rPr sz="1600" spc="-365" dirty="0">
                <a:solidFill>
                  <a:srgbClr val="0B5484"/>
                </a:solidFill>
                <a:latin typeface="Microsoft Sans Serif"/>
                <a:cs typeface="Microsoft Sans Serif"/>
              </a:rPr>
              <a:t>RE</a:t>
            </a:r>
            <a:r>
              <a:rPr sz="1600" spc="10" dirty="0">
                <a:solidFill>
                  <a:srgbClr val="0B5484"/>
                </a:solidFill>
                <a:latin typeface="Microsoft Sans Serif"/>
                <a:cs typeface="Microsoft Sans Serif"/>
              </a:rPr>
              <a:t> </a:t>
            </a:r>
            <a:r>
              <a:rPr sz="1600" spc="-100" dirty="0">
                <a:solidFill>
                  <a:srgbClr val="0B5484"/>
                </a:solidFill>
                <a:latin typeface="Microsoft Sans Serif"/>
                <a:cs typeface="Microsoft Sans Serif"/>
              </a:rPr>
              <a:t>M</a:t>
            </a:r>
            <a:r>
              <a:rPr sz="1600" spc="-110" dirty="0">
                <a:solidFill>
                  <a:srgbClr val="0B5484"/>
                </a:solidFill>
                <a:latin typeface="Microsoft Sans Serif"/>
                <a:cs typeface="Microsoft Sans Serif"/>
              </a:rPr>
              <a:t>A</a:t>
            </a:r>
            <a:r>
              <a:rPr sz="1600" spc="-95" dirty="0">
                <a:solidFill>
                  <a:srgbClr val="0B5484"/>
                </a:solidFill>
                <a:latin typeface="Microsoft Sans Serif"/>
                <a:cs typeface="Microsoft Sans Serif"/>
              </a:rPr>
              <a:t>NN</a:t>
            </a:r>
            <a:r>
              <a:rPr sz="1600" spc="-375" dirty="0">
                <a:solidFill>
                  <a:srgbClr val="0B5484"/>
                </a:solidFill>
                <a:latin typeface="Microsoft Sans Serif"/>
                <a:cs typeface="Microsoft Sans Serif"/>
              </a:rPr>
              <a:t>E</a:t>
            </a:r>
            <a:r>
              <a:rPr sz="1600" spc="-360" dirty="0">
                <a:solidFill>
                  <a:srgbClr val="0B5484"/>
                </a:solidFill>
                <a:latin typeface="Microsoft Sans Serif"/>
                <a:cs typeface="Microsoft Sans Serif"/>
              </a:rPr>
              <a:t>R</a:t>
            </a:r>
            <a:endParaRPr sz="1600">
              <a:latin typeface="Microsoft Sans Serif"/>
              <a:cs typeface="Microsoft Sans Serif"/>
            </a:endParaRPr>
          </a:p>
          <a:p>
            <a:pPr marL="67945" marR="2458085" indent="-55880">
              <a:lnSpc>
                <a:spcPct val="151200"/>
              </a:lnSpc>
              <a:buAutoNum type="arabicPeriod"/>
              <a:tabLst>
                <a:tab pos="225425" algn="l"/>
              </a:tabLst>
            </a:pPr>
            <a:r>
              <a:rPr sz="1600" spc="-204" dirty="0">
                <a:solidFill>
                  <a:srgbClr val="0B5484"/>
                </a:solidFill>
                <a:latin typeface="Microsoft Sans Serif"/>
                <a:cs typeface="Microsoft Sans Serif"/>
              </a:rPr>
              <a:t>PR</a:t>
            </a:r>
            <a:r>
              <a:rPr sz="1600" spc="-260" dirty="0">
                <a:solidFill>
                  <a:srgbClr val="0B5484"/>
                </a:solidFill>
                <a:latin typeface="Microsoft Sans Serif"/>
                <a:cs typeface="Microsoft Sans Serif"/>
              </a:rPr>
              <a:t>O</a:t>
            </a:r>
            <a:r>
              <a:rPr sz="1600" spc="-285" dirty="0">
                <a:solidFill>
                  <a:srgbClr val="0B5484"/>
                </a:solidFill>
                <a:latin typeface="Microsoft Sans Serif"/>
                <a:cs typeface="Microsoft Sans Serif"/>
              </a:rPr>
              <a:t>T</a:t>
            </a:r>
            <a:r>
              <a:rPr sz="1600" spc="-375" dirty="0">
                <a:solidFill>
                  <a:srgbClr val="0B5484"/>
                </a:solidFill>
                <a:latin typeface="Microsoft Sans Serif"/>
                <a:cs typeface="Microsoft Sans Serif"/>
              </a:rPr>
              <a:t>E</a:t>
            </a:r>
            <a:r>
              <a:rPr sz="1600" spc="-195" dirty="0">
                <a:solidFill>
                  <a:srgbClr val="0B5484"/>
                </a:solidFill>
                <a:latin typeface="Microsoft Sans Serif"/>
                <a:cs typeface="Microsoft Sans Serif"/>
              </a:rPr>
              <a:t>C</a:t>
            </a:r>
            <a:r>
              <a:rPr sz="1600" spc="-280" dirty="0">
                <a:solidFill>
                  <a:srgbClr val="0B5484"/>
                </a:solidFill>
                <a:latin typeface="Microsoft Sans Serif"/>
                <a:cs typeface="Microsoft Sans Serif"/>
              </a:rPr>
              <a:t>T</a:t>
            </a:r>
            <a:r>
              <a:rPr sz="1600" spc="10" dirty="0">
                <a:solidFill>
                  <a:srgbClr val="0B5484"/>
                </a:solidFill>
                <a:latin typeface="Microsoft Sans Serif"/>
                <a:cs typeface="Microsoft Sans Serif"/>
              </a:rPr>
              <a:t> </a:t>
            </a:r>
            <a:r>
              <a:rPr sz="1600" spc="-285" dirty="0">
                <a:solidFill>
                  <a:srgbClr val="0B5484"/>
                </a:solidFill>
                <a:latin typeface="Microsoft Sans Serif"/>
                <a:cs typeface="Microsoft Sans Serif"/>
              </a:rPr>
              <a:t>T</a:t>
            </a:r>
            <a:r>
              <a:rPr sz="1600" spc="-195" dirty="0">
                <a:solidFill>
                  <a:srgbClr val="0B5484"/>
                </a:solidFill>
                <a:latin typeface="Microsoft Sans Serif"/>
                <a:cs typeface="Microsoft Sans Serif"/>
              </a:rPr>
              <a:t>H</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220" dirty="0">
                <a:solidFill>
                  <a:srgbClr val="0B5484"/>
                </a:solidFill>
                <a:latin typeface="Microsoft Sans Serif"/>
                <a:cs typeface="Microsoft Sans Serif"/>
              </a:rPr>
              <a:t>S</a:t>
            </a:r>
            <a:r>
              <a:rPr sz="1600" spc="-245" dirty="0">
                <a:solidFill>
                  <a:srgbClr val="0B5484"/>
                </a:solidFill>
                <a:latin typeface="Microsoft Sans Serif"/>
                <a:cs typeface="Microsoft Sans Serif"/>
              </a:rPr>
              <a:t>U</a:t>
            </a:r>
            <a:r>
              <a:rPr sz="1600" spc="-290" dirty="0">
                <a:solidFill>
                  <a:srgbClr val="0B5484"/>
                </a:solidFill>
                <a:latin typeface="Microsoft Sans Serif"/>
                <a:cs typeface="Microsoft Sans Serif"/>
              </a:rPr>
              <a:t>PP</a:t>
            </a:r>
            <a:r>
              <a:rPr sz="1600" spc="-325" dirty="0">
                <a:solidFill>
                  <a:srgbClr val="0B5484"/>
                </a:solidFill>
                <a:latin typeface="Microsoft Sans Serif"/>
                <a:cs typeface="Microsoft Sans Serif"/>
              </a:rPr>
              <a:t>L</a:t>
            </a:r>
            <a:r>
              <a:rPr sz="1600" spc="-185" dirty="0">
                <a:solidFill>
                  <a:srgbClr val="0B5484"/>
                </a:solidFill>
                <a:latin typeface="Microsoft Sans Serif"/>
                <a:cs typeface="Microsoft Sans Serif"/>
              </a:rPr>
              <a:t>Y</a:t>
            </a:r>
            <a:r>
              <a:rPr sz="1600" spc="15" dirty="0">
                <a:solidFill>
                  <a:srgbClr val="0B5484"/>
                </a:solidFill>
                <a:latin typeface="Microsoft Sans Serif"/>
                <a:cs typeface="Microsoft Sans Serif"/>
              </a:rPr>
              <a:t> </a:t>
            </a:r>
            <a:r>
              <a:rPr sz="1600" spc="-195" dirty="0">
                <a:solidFill>
                  <a:srgbClr val="0B5484"/>
                </a:solidFill>
                <a:latin typeface="Microsoft Sans Serif"/>
                <a:cs typeface="Microsoft Sans Serif"/>
              </a:rPr>
              <a:t>CH</a:t>
            </a:r>
            <a:r>
              <a:rPr sz="1600" spc="-110" dirty="0">
                <a:solidFill>
                  <a:srgbClr val="0B5484"/>
                </a:solidFill>
                <a:latin typeface="Microsoft Sans Serif"/>
                <a:cs typeface="Microsoft Sans Serif"/>
              </a:rPr>
              <a:t>A</a:t>
            </a:r>
            <a:r>
              <a:rPr sz="1600" spc="-100" dirty="0">
                <a:solidFill>
                  <a:srgbClr val="0B5484"/>
                </a:solidFill>
                <a:latin typeface="Microsoft Sans Serif"/>
                <a:cs typeface="Microsoft Sans Serif"/>
              </a:rPr>
              <a:t>I</a:t>
            </a:r>
            <a:r>
              <a:rPr sz="1600" spc="-55" dirty="0">
                <a:solidFill>
                  <a:srgbClr val="0B5484"/>
                </a:solidFill>
                <a:latin typeface="Microsoft Sans Serif"/>
                <a:cs typeface="Microsoft Sans Serif"/>
              </a:rPr>
              <a:t>N  </a:t>
            </a:r>
            <a:r>
              <a:rPr sz="1600" spc="-285" dirty="0">
                <a:solidFill>
                  <a:srgbClr val="0B5484"/>
                </a:solidFill>
                <a:latin typeface="Microsoft Sans Serif"/>
                <a:cs typeface="Microsoft Sans Serif"/>
              </a:rPr>
              <a:t>F</a:t>
            </a:r>
            <a:r>
              <a:rPr sz="1600" spc="-15" dirty="0">
                <a:solidFill>
                  <a:srgbClr val="0B5484"/>
                </a:solidFill>
                <a:latin typeface="Microsoft Sans Serif"/>
                <a:cs typeface="Microsoft Sans Serif"/>
              </a:rPr>
              <a:t>O</a:t>
            </a:r>
            <a:r>
              <a:rPr sz="1600" spc="-195" dirty="0">
                <a:solidFill>
                  <a:srgbClr val="0B5484"/>
                </a:solidFill>
                <a:latin typeface="Microsoft Sans Serif"/>
                <a:cs typeface="Microsoft Sans Serif"/>
              </a:rPr>
              <a:t>U</a:t>
            </a:r>
            <a:r>
              <a:rPr sz="1600" spc="-95" dirty="0">
                <a:solidFill>
                  <a:srgbClr val="0B5484"/>
                </a:solidFill>
                <a:latin typeface="Microsoft Sans Serif"/>
                <a:cs typeface="Microsoft Sans Serif"/>
              </a:rPr>
              <a:t>N</a:t>
            </a:r>
            <a:r>
              <a:rPr sz="1600" spc="-229" dirty="0">
                <a:solidFill>
                  <a:srgbClr val="0B5484"/>
                </a:solidFill>
                <a:latin typeface="Microsoft Sans Serif"/>
                <a:cs typeface="Microsoft Sans Serif"/>
              </a:rPr>
              <a:t>D</a:t>
            </a:r>
            <a:r>
              <a:rPr sz="1600" spc="-190" dirty="0">
                <a:solidFill>
                  <a:srgbClr val="0B5484"/>
                </a:solidFill>
                <a:latin typeface="Microsoft Sans Serif"/>
                <a:cs typeface="Microsoft Sans Serif"/>
              </a:rPr>
              <a:t>A</a:t>
            </a:r>
            <a:r>
              <a:rPr sz="1600" spc="-285" dirty="0">
                <a:solidFill>
                  <a:srgbClr val="0B5484"/>
                </a:solidFill>
                <a:latin typeface="Microsoft Sans Serif"/>
                <a:cs typeface="Microsoft Sans Serif"/>
              </a:rPr>
              <a:t>T</a:t>
            </a:r>
            <a:r>
              <a:rPr sz="1600" spc="-100" dirty="0">
                <a:solidFill>
                  <a:srgbClr val="0B5484"/>
                </a:solidFill>
                <a:latin typeface="Microsoft Sans Serif"/>
                <a:cs typeface="Microsoft Sans Serif"/>
              </a:rPr>
              <a:t>I</a:t>
            </a:r>
            <a:r>
              <a:rPr sz="1600" spc="-15" dirty="0">
                <a:solidFill>
                  <a:srgbClr val="0B5484"/>
                </a:solidFill>
                <a:latin typeface="Microsoft Sans Serif"/>
                <a:cs typeface="Microsoft Sans Serif"/>
              </a:rPr>
              <a:t>O</a:t>
            </a:r>
            <a:r>
              <a:rPr sz="1600" spc="-95" dirty="0">
                <a:solidFill>
                  <a:srgbClr val="0B5484"/>
                </a:solidFill>
                <a:latin typeface="Microsoft Sans Serif"/>
                <a:cs typeface="Microsoft Sans Serif"/>
              </a:rPr>
              <a:t>N</a:t>
            </a:r>
            <a:r>
              <a:rPr sz="1600" spc="-110" dirty="0">
                <a:solidFill>
                  <a:srgbClr val="0B5484"/>
                </a:solidFill>
                <a:latin typeface="Microsoft Sans Serif"/>
                <a:cs typeface="Microsoft Sans Serif"/>
              </a:rPr>
              <a:t>A</a:t>
            </a:r>
            <a:r>
              <a:rPr sz="1600" spc="-275" dirty="0">
                <a:solidFill>
                  <a:srgbClr val="0B5484"/>
                </a:solidFill>
                <a:latin typeface="Microsoft Sans Serif"/>
                <a:cs typeface="Microsoft Sans Serif"/>
              </a:rPr>
              <a:t>L</a:t>
            </a:r>
            <a:r>
              <a:rPr sz="1600" spc="5" dirty="0">
                <a:solidFill>
                  <a:srgbClr val="0B5484"/>
                </a:solidFill>
                <a:latin typeface="Microsoft Sans Serif"/>
                <a:cs typeface="Microsoft Sans Serif"/>
              </a:rPr>
              <a:t> </a:t>
            </a:r>
            <a:r>
              <a:rPr sz="1600" spc="-195" dirty="0">
                <a:solidFill>
                  <a:srgbClr val="0B5484"/>
                </a:solidFill>
                <a:latin typeface="Microsoft Sans Serif"/>
                <a:cs typeface="Microsoft Sans Serif"/>
              </a:rPr>
              <a:t>C</a:t>
            </a:r>
            <a:r>
              <a:rPr sz="1600" spc="-185" dirty="0">
                <a:solidFill>
                  <a:srgbClr val="0B5484"/>
                </a:solidFill>
                <a:latin typeface="Microsoft Sans Serif"/>
                <a:cs typeface="Microsoft Sans Serif"/>
              </a:rPr>
              <a:t>Y</a:t>
            </a:r>
            <a:r>
              <a:rPr sz="1600" spc="-320" dirty="0">
                <a:solidFill>
                  <a:srgbClr val="0B5484"/>
                </a:solidFill>
                <a:latin typeface="Microsoft Sans Serif"/>
                <a:cs typeface="Microsoft Sans Serif"/>
              </a:rPr>
              <a:t>B</a:t>
            </a:r>
            <a:r>
              <a:rPr sz="1600" spc="-325" dirty="0">
                <a:solidFill>
                  <a:srgbClr val="0B5484"/>
                </a:solidFill>
                <a:latin typeface="Microsoft Sans Serif"/>
                <a:cs typeface="Microsoft Sans Serif"/>
              </a:rPr>
              <a:t>E</a:t>
            </a:r>
            <a:r>
              <a:rPr sz="1600" spc="-360" dirty="0">
                <a:solidFill>
                  <a:srgbClr val="0B5484"/>
                </a:solidFill>
                <a:latin typeface="Microsoft Sans Serif"/>
                <a:cs typeface="Microsoft Sans Serif"/>
              </a:rPr>
              <a:t>R</a:t>
            </a:r>
            <a:r>
              <a:rPr sz="1600" spc="10" dirty="0">
                <a:solidFill>
                  <a:srgbClr val="0B5484"/>
                </a:solidFill>
                <a:latin typeface="Microsoft Sans Serif"/>
                <a:cs typeface="Microsoft Sans Serif"/>
              </a:rPr>
              <a:t> </a:t>
            </a:r>
            <a:r>
              <a:rPr sz="1600" spc="-195" dirty="0">
                <a:solidFill>
                  <a:srgbClr val="0B5484"/>
                </a:solidFill>
                <a:latin typeface="Microsoft Sans Serif"/>
                <a:cs typeface="Microsoft Sans Serif"/>
              </a:rPr>
              <a:t>H</a:t>
            </a:r>
            <a:r>
              <a:rPr sz="1600" spc="-229" dirty="0">
                <a:solidFill>
                  <a:srgbClr val="0B5484"/>
                </a:solidFill>
                <a:latin typeface="Microsoft Sans Serif"/>
                <a:cs typeface="Microsoft Sans Serif"/>
              </a:rPr>
              <a:t>Y</a:t>
            </a:r>
            <a:r>
              <a:rPr sz="1600" spc="-15" dirty="0">
                <a:solidFill>
                  <a:srgbClr val="0B5484"/>
                </a:solidFill>
                <a:latin typeface="Microsoft Sans Serif"/>
                <a:cs typeface="Microsoft Sans Serif"/>
              </a:rPr>
              <a:t>G</a:t>
            </a:r>
            <a:r>
              <a:rPr sz="1600" spc="-100" dirty="0">
                <a:solidFill>
                  <a:srgbClr val="0B5484"/>
                </a:solidFill>
                <a:latin typeface="Microsoft Sans Serif"/>
                <a:cs typeface="Microsoft Sans Serif"/>
              </a:rPr>
              <a:t>I</a:t>
            </a:r>
            <a:r>
              <a:rPr sz="1600" spc="-375" dirty="0">
                <a:solidFill>
                  <a:srgbClr val="0B5484"/>
                </a:solidFill>
                <a:latin typeface="Microsoft Sans Serif"/>
                <a:cs typeface="Microsoft Sans Serif"/>
              </a:rPr>
              <a:t>E</a:t>
            </a:r>
            <a:r>
              <a:rPr sz="1600" spc="-95" dirty="0">
                <a:solidFill>
                  <a:srgbClr val="0B5484"/>
                </a:solidFill>
                <a:latin typeface="Microsoft Sans Serif"/>
                <a:cs typeface="Microsoft Sans Serif"/>
              </a:rPr>
              <a:t>N</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315" dirty="0">
                <a:solidFill>
                  <a:srgbClr val="0B5484"/>
                </a:solidFill>
                <a:latin typeface="Microsoft Sans Serif"/>
                <a:cs typeface="Microsoft Sans Serif"/>
              </a:rPr>
              <a:t>T</a:t>
            </a:r>
            <a:r>
              <a:rPr sz="1600" spc="-110" dirty="0">
                <a:solidFill>
                  <a:srgbClr val="0B5484"/>
                </a:solidFill>
                <a:latin typeface="Microsoft Sans Serif"/>
                <a:cs typeface="Microsoft Sans Serif"/>
              </a:rPr>
              <a:t>A</a:t>
            </a:r>
            <a:r>
              <a:rPr sz="1600" spc="-229" dirty="0">
                <a:solidFill>
                  <a:srgbClr val="0B5484"/>
                </a:solidFill>
                <a:latin typeface="Microsoft Sans Serif"/>
                <a:cs typeface="Microsoft Sans Serif"/>
              </a:rPr>
              <a:t>SK</a:t>
            </a:r>
            <a:r>
              <a:rPr sz="1600" spc="-270" dirty="0">
                <a:solidFill>
                  <a:srgbClr val="0B5484"/>
                </a:solidFill>
                <a:latin typeface="Microsoft Sans Serif"/>
                <a:cs typeface="Microsoft Sans Serif"/>
              </a:rPr>
              <a:t>S</a:t>
            </a:r>
            <a:endParaRPr sz="1600">
              <a:latin typeface="Microsoft Sans Serif"/>
              <a:cs typeface="Microsoft Sans Serif"/>
            </a:endParaRPr>
          </a:p>
          <a:p>
            <a:pPr marL="12700" marR="143510">
              <a:lnSpc>
                <a:spcPct val="103699"/>
              </a:lnSpc>
              <a:spcBef>
                <a:spcPts val="915"/>
              </a:spcBef>
              <a:buAutoNum type="arabicPeriod"/>
              <a:tabLst>
                <a:tab pos="225425" algn="l"/>
              </a:tabLst>
            </a:pPr>
            <a:r>
              <a:rPr sz="1600" spc="-229" dirty="0">
                <a:solidFill>
                  <a:srgbClr val="0B5484"/>
                </a:solidFill>
                <a:latin typeface="Microsoft Sans Serif"/>
                <a:cs typeface="Microsoft Sans Serif"/>
              </a:rPr>
              <a:t>HAVE</a:t>
            </a:r>
            <a:r>
              <a:rPr sz="1600" spc="-175" dirty="0">
                <a:solidFill>
                  <a:srgbClr val="0B5484"/>
                </a:solidFill>
                <a:latin typeface="Microsoft Sans Serif"/>
                <a:cs typeface="Microsoft Sans Serif"/>
              </a:rPr>
              <a:t> </a:t>
            </a:r>
            <a:r>
              <a:rPr sz="1600" spc="-105" dirty="0">
                <a:solidFill>
                  <a:srgbClr val="0B5484"/>
                </a:solidFill>
                <a:latin typeface="Microsoft Sans Serif"/>
                <a:cs typeface="Microsoft Sans Serif"/>
              </a:rPr>
              <a:t>A</a:t>
            </a:r>
            <a:r>
              <a:rPr sz="1600" spc="5" dirty="0">
                <a:solidFill>
                  <a:srgbClr val="0B5484"/>
                </a:solidFill>
                <a:latin typeface="Microsoft Sans Serif"/>
                <a:cs typeface="Microsoft Sans Serif"/>
              </a:rPr>
              <a:t> </a:t>
            </a:r>
            <a:r>
              <a:rPr sz="1600" spc="-250" dirty="0">
                <a:solidFill>
                  <a:srgbClr val="0B5484"/>
                </a:solidFill>
                <a:latin typeface="Microsoft Sans Serif"/>
                <a:cs typeface="Microsoft Sans Serif"/>
              </a:rPr>
              <a:t>RECORD</a:t>
            </a:r>
            <a:r>
              <a:rPr sz="1600" spc="-165" dirty="0">
                <a:solidFill>
                  <a:srgbClr val="0B5484"/>
                </a:solidFill>
                <a:latin typeface="Microsoft Sans Serif"/>
                <a:cs typeface="Microsoft Sans Serif"/>
              </a:rPr>
              <a:t> </a:t>
            </a:r>
            <a:r>
              <a:rPr sz="1600" spc="-145" dirty="0">
                <a:solidFill>
                  <a:srgbClr val="0B5484"/>
                </a:solidFill>
                <a:latin typeface="Microsoft Sans Serif"/>
                <a:cs typeface="Microsoft Sans Serif"/>
              </a:rPr>
              <a:t>OF</a:t>
            </a:r>
            <a:r>
              <a:rPr sz="1600" spc="15" dirty="0">
                <a:solidFill>
                  <a:srgbClr val="0B5484"/>
                </a:solidFill>
                <a:latin typeface="Microsoft Sans Serif"/>
                <a:cs typeface="Microsoft Sans Serif"/>
              </a:rPr>
              <a:t> </a:t>
            </a:r>
            <a:r>
              <a:rPr sz="1600" spc="-220" dirty="0">
                <a:solidFill>
                  <a:srgbClr val="0B5484"/>
                </a:solidFill>
                <a:latin typeface="Microsoft Sans Serif"/>
                <a:cs typeface="Microsoft Sans Serif"/>
              </a:rPr>
              <a:t>ALL</a:t>
            </a:r>
            <a:r>
              <a:rPr sz="1600" spc="-195" dirty="0">
                <a:solidFill>
                  <a:srgbClr val="0B5484"/>
                </a:solidFill>
                <a:latin typeface="Microsoft Sans Serif"/>
                <a:cs typeface="Microsoft Sans Serif"/>
              </a:rPr>
              <a:t> </a:t>
            </a:r>
            <a:r>
              <a:rPr sz="1600" spc="-185" dirty="0">
                <a:solidFill>
                  <a:srgbClr val="0B5484"/>
                </a:solidFill>
                <a:latin typeface="Microsoft Sans Serif"/>
                <a:cs typeface="Microsoft Sans Serif"/>
              </a:rPr>
              <a:t>SOFTWARE/HARDWARE</a:t>
            </a:r>
            <a:r>
              <a:rPr sz="1600" spc="15" dirty="0">
                <a:solidFill>
                  <a:srgbClr val="0B5484"/>
                </a:solidFill>
                <a:latin typeface="Microsoft Sans Serif"/>
                <a:cs typeface="Microsoft Sans Serif"/>
              </a:rPr>
              <a:t> </a:t>
            </a:r>
            <a:r>
              <a:rPr sz="1600" spc="-140" dirty="0">
                <a:solidFill>
                  <a:srgbClr val="0B5484"/>
                </a:solidFill>
                <a:latin typeface="Microsoft Sans Serif"/>
                <a:cs typeface="Microsoft Sans Serif"/>
              </a:rPr>
              <a:t>SO</a:t>
            </a:r>
            <a:r>
              <a:rPr sz="1600" spc="20" dirty="0">
                <a:solidFill>
                  <a:srgbClr val="0B5484"/>
                </a:solidFill>
                <a:latin typeface="Microsoft Sans Serif"/>
                <a:cs typeface="Microsoft Sans Serif"/>
              </a:rPr>
              <a:t> </a:t>
            </a:r>
            <a:r>
              <a:rPr sz="1600" spc="-150" dirty="0">
                <a:solidFill>
                  <a:srgbClr val="0B5484"/>
                </a:solidFill>
                <a:latin typeface="Microsoft Sans Serif"/>
                <a:cs typeface="Microsoft Sans Serif"/>
              </a:rPr>
              <a:t>YOU</a:t>
            </a:r>
            <a:r>
              <a:rPr sz="1600" spc="5" dirty="0">
                <a:solidFill>
                  <a:srgbClr val="0B5484"/>
                </a:solidFill>
                <a:latin typeface="Microsoft Sans Serif"/>
                <a:cs typeface="Microsoft Sans Serif"/>
              </a:rPr>
              <a:t> </a:t>
            </a:r>
            <a:r>
              <a:rPr sz="1600" spc="-60" dirty="0">
                <a:solidFill>
                  <a:srgbClr val="0B5484"/>
                </a:solidFill>
                <a:latin typeface="Microsoft Sans Serif"/>
                <a:cs typeface="Microsoft Sans Serif"/>
              </a:rPr>
              <a:t>KNOW </a:t>
            </a:r>
            <a:r>
              <a:rPr sz="1600" spc="-409" dirty="0">
                <a:solidFill>
                  <a:srgbClr val="0B5484"/>
                </a:solidFill>
                <a:latin typeface="Microsoft Sans Serif"/>
                <a:cs typeface="Microsoft Sans Serif"/>
              </a:rPr>
              <a:t> </a:t>
            </a:r>
            <a:r>
              <a:rPr sz="1600" spc="-60" dirty="0">
                <a:solidFill>
                  <a:srgbClr val="0B5484"/>
                </a:solidFill>
                <a:latin typeface="Microsoft Sans Serif"/>
                <a:cs typeface="Microsoft Sans Serif"/>
              </a:rPr>
              <a:t>W</a:t>
            </a:r>
            <a:r>
              <a:rPr sz="1600" spc="-50" dirty="0">
                <a:solidFill>
                  <a:srgbClr val="0B5484"/>
                </a:solidFill>
                <a:latin typeface="Microsoft Sans Serif"/>
                <a:cs typeface="Microsoft Sans Serif"/>
              </a:rPr>
              <a:t>H</a:t>
            </a:r>
            <a:r>
              <a:rPr sz="1600" spc="-190" dirty="0">
                <a:solidFill>
                  <a:srgbClr val="0B5484"/>
                </a:solidFill>
                <a:latin typeface="Microsoft Sans Serif"/>
                <a:cs typeface="Microsoft Sans Serif"/>
              </a:rPr>
              <a:t>A</a:t>
            </a:r>
            <a:r>
              <a:rPr sz="1600" spc="-280" dirty="0">
                <a:solidFill>
                  <a:srgbClr val="0B5484"/>
                </a:solidFill>
                <a:latin typeface="Microsoft Sans Serif"/>
                <a:cs typeface="Microsoft Sans Serif"/>
              </a:rPr>
              <a:t>T</a:t>
            </a:r>
            <a:r>
              <a:rPr sz="1600" spc="10" dirty="0">
                <a:solidFill>
                  <a:srgbClr val="0B5484"/>
                </a:solidFill>
                <a:latin typeface="Microsoft Sans Serif"/>
                <a:cs typeface="Microsoft Sans Serif"/>
              </a:rPr>
              <a:t> </a:t>
            </a:r>
            <a:r>
              <a:rPr sz="1600" spc="-245" dirty="0">
                <a:solidFill>
                  <a:srgbClr val="0B5484"/>
                </a:solidFill>
                <a:latin typeface="Microsoft Sans Serif"/>
                <a:cs typeface="Microsoft Sans Serif"/>
              </a:rPr>
              <a:t>Y</a:t>
            </a:r>
            <a:r>
              <a:rPr sz="1600" spc="-15" dirty="0">
                <a:solidFill>
                  <a:srgbClr val="0B5484"/>
                </a:solidFill>
                <a:latin typeface="Microsoft Sans Serif"/>
                <a:cs typeface="Microsoft Sans Serif"/>
              </a:rPr>
              <a:t>O</a:t>
            </a:r>
            <a:r>
              <a:rPr sz="1600" spc="-195" dirty="0">
                <a:solidFill>
                  <a:srgbClr val="0B5484"/>
                </a:solidFill>
                <a:latin typeface="Microsoft Sans Serif"/>
                <a:cs typeface="Microsoft Sans Serif"/>
              </a:rPr>
              <a:t>U</a:t>
            </a:r>
            <a:r>
              <a:rPr sz="1600" spc="-360" dirty="0">
                <a:solidFill>
                  <a:srgbClr val="0B5484"/>
                </a:solidFill>
                <a:latin typeface="Microsoft Sans Serif"/>
                <a:cs typeface="Microsoft Sans Serif"/>
              </a:rPr>
              <a:t>R</a:t>
            </a:r>
            <a:r>
              <a:rPr sz="1600" spc="10" dirty="0">
                <a:solidFill>
                  <a:srgbClr val="0B5484"/>
                </a:solidFill>
                <a:latin typeface="Microsoft Sans Serif"/>
                <a:cs typeface="Microsoft Sans Serif"/>
              </a:rPr>
              <a:t> </a:t>
            </a:r>
            <a:r>
              <a:rPr sz="1600" spc="-375" dirty="0">
                <a:solidFill>
                  <a:srgbClr val="0B5484"/>
                </a:solidFill>
                <a:latin typeface="Microsoft Sans Serif"/>
                <a:cs typeface="Microsoft Sans Serif"/>
              </a:rPr>
              <a:t>E</a:t>
            </a:r>
            <a:r>
              <a:rPr sz="1600" spc="-285" dirty="0">
                <a:solidFill>
                  <a:srgbClr val="0B5484"/>
                </a:solidFill>
                <a:latin typeface="Microsoft Sans Serif"/>
                <a:cs typeface="Microsoft Sans Serif"/>
              </a:rPr>
              <a:t>S</a:t>
            </a:r>
            <a:r>
              <a:rPr sz="1600" spc="-295" dirty="0">
                <a:solidFill>
                  <a:srgbClr val="0B5484"/>
                </a:solidFill>
                <a:latin typeface="Microsoft Sans Serif"/>
                <a:cs typeface="Microsoft Sans Serif"/>
              </a:rPr>
              <a:t>T</a:t>
            </a:r>
            <a:r>
              <a:rPr sz="1600" spc="-190" dirty="0">
                <a:solidFill>
                  <a:srgbClr val="0B5484"/>
                </a:solidFill>
                <a:latin typeface="Microsoft Sans Serif"/>
                <a:cs typeface="Microsoft Sans Serif"/>
              </a:rPr>
              <a:t>A</a:t>
            </a:r>
            <a:r>
              <a:rPr sz="1600" spc="-285" dirty="0">
                <a:solidFill>
                  <a:srgbClr val="0B5484"/>
                </a:solidFill>
                <a:latin typeface="Microsoft Sans Serif"/>
                <a:cs typeface="Microsoft Sans Serif"/>
              </a:rPr>
              <a:t>T</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295" dirty="0">
                <a:solidFill>
                  <a:srgbClr val="0B5484"/>
                </a:solidFill>
                <a:latin typeface="Microsoft Sans Serif"/>
                <a:cs typeface="Microsoft Sans Serif"/>
              </a:rPr>
              <a:t>L</a:t>
            </a:r>
            <a:r>
              <a:rPr sz="1600" spc="-15" dirty="0">
                <a:solidFill>
                  <a:srgbClr val="0B5484"/>
                </a:solidFill>
                <a:latin typeface="Microsoft Sans Serif"/>
                <a:cs typeface="Microsoft Sans Serif"/>
              </a:rPr>
              <a:t>OO</a:t>
            </a:r>
            <a:r>
              <a:rPr sz="1600" spc="-185" dirty="0">
                <a:solidFill>
                  <a:srgbClr val="0B5484"/>
                </a:solidFill>
                <a:latin typeface="Microsoft Sans Serif"/>
                <a:cs typeface="Microsoft Sans Serif"/>
              </a:rPr>
              <a:t>K</a:t>
            </a:r>
            <a:r>
              <a:rPr sz="1600" spc="-270" dirty="0">
                <a:solidFill>
                  <a:srgbClr val="0B5484"/>
                </a:solidFill>
                <a:latin typeface="Microsoft Sans Serif"/>
                <a:cs typeface="Microsoft Sans Serif"/>
              </a:rPr>
              <a:t>S</a:t>
            </a:r>
            <a:r>
              <a:rPr sz="1600" spc="10" dirty="0">
                <a:solidFill>
                  <a:srgbClr val="0B5484"/>
                </a:solidFill>
                <a:latin typeface="Microsoft Sans Serif"/>
                <a:cs typeface="Microsoft Sans Serif"/>
              </a:rPr>
              <a:t> </a:t>
            </a:r>
            <a:r>
              <a:rPr sz="1600" spc="-280" dirty="0">
                <a:solidFill>
                  <a:srgbClr val="0B5484"/>
                </a:solidFill>
                <a:latin typeface="Microsoft Sans Serif"/>
                <a:cs typeface="Microsoft Sans Serif"/>
              </a:rPr>
              <a:t>L</a:t>
            </a:r>
            <a:r>
              <a:rPr sz="1600" spc="-100" dirty="0">
                <a:solidFill>
                  <a:srgbClr val="0B5484"/>
                </a:solidFill>
                <a:latin typeface="Microsoft Sans Serif"/>
                <a:cs typeface="Microsoft Sans Serif"/>
              </a:rPr>
              <a:t>I</a:t>
            </a:r>
            <a:r>
              <a:rPr sz="1600" spc="-185" dirty="0">
                <a:solidFill>
                  <a:srgbClr val="0B5484"/>
                </a:solidFill>
                <a:latin typeface="Microsoft Sans Serif"/>
                <a:cs typeface="Microsoft Sans Serif"/>
              </a:rPr>
              <a:t>K</a:t>
            </a:r>
            <a:r>
              <a:rPr sz="1600" spc="-370" dirty="0">
                <a:solidFill>
                  <a:srgbClr val="0B5484"/>
                </a:solidFill>
                <a:latin typeface="Microsoft Sans Serif"/>
                <a:cs typeface="Microsoft Sans Serif"/>
              </a:rPr>
              <a:t>E</a:t>
            </a:r>
            <a:endParaRPr sz="1600">
              <a:latin typeface="Microsoft Sans Serif"/>
              <a:cs typeface="Microsoft Sans Serif"/>
            </a:endParaRPr>
          </a:p>
          <a:p>
            <a:pPr marL="12700" marR="177800">
              <a:lnSpc>
                <a:spcPts val="1900"/>
              </a:lnSpc>
              <a:spcBef>
                <a:spcPts val="1065"/>
              </a:spcBef>
              <a:buAutoNum type="arabicPeriod"/>
              <a:tabLst>
                <a:tab pos="225425" algn="l"/>
              </a:tabLst>
            </a:pPr>
            <a:r>
              <a:rPr sz="1600" spc="-229" dirty="0">
                <a:solidFill>
                  <a:srgbClr val="0B5484"/>
                </a:solidFill>
                <a:latin typeface="Microsoft Sans Serif"/>
                <a:cs typeface="Microsoft Sans Serif"/>
              </a:rPr>
              <a:t>UTILISE</a:t>
            </a:r>
            <a:r>
              <a:rPr sz="1600" spc="-180" dirty="0">
                <a:solidFill>
                  <a:srgbClr val="0B5484"/>
                </a:solidFill>
                <a:latin typeface="Microsoft Sans Serif"/>
                <a:cs typeface="Microsoft Sans Serif"/>
              </a:rPr>
              <a:t> </a:t>
            </a:r>
            <a:r>
              <a:rPr sz="1600" spc="-295" dirty="0">
                <a:solidFill>
                  <a:srgbClr val="0B5484"/>
                </a:solidFill>
                <a:latin typeface="Microsoft Sans Serif"/>
                <a:cs typeface="Microsoft Sans Serif"/>
              </a:rPr>
              <a:t>SECURE</a:t>
            </a:r>
            <a:r>
              <a:rPr sz="1600" spc="-245" dirty="0">
                <a:solidFill>
                  <a:srgbClr val="0B5484"/>
                </a:solidFill>
                <a:latin typeface="Microsoft Sans Serif"/>
                <a:cs typeface="Microsoft Sans Serif"/>
              </a:rPr>
              <a:t> </a:t>
            </a:r>
            <a:r>
              <a:rPr sz="1600" spc="-150" dirty="0">
                <a:solidFill>
                  <a:srgbClr val="0B5484"/>
                </a:solidFill>
                <a:latin typeface="Microsoft Sans Serif"/>
                <a:cs typeface="Microsoft Sans Serif"/>
              </a:rPr>
              <a:t>CONFIGURATION</a:t>
            </a:r>
            <a:r>
              <a:rPr sz="1600" spc="5" dirty="0">
                <a:solidFill>
                  <a:srgbClr val="0B5484"/>
                </a:solidFill>
                <a:latin typeface="Microsoft Sans Serif"/>
                <a:cs typeface="Microsoft Sans Serif"/>
              </a:rPr>
              <a:t> </a:t>
            </a:r>
            <a:r>
              <a:rPr sz="1600" spc="355" dirty="0">
                <a:solidFill>
                  <a:srgbClr val="0B5484"/>
                </a:solidFill>
                <a:latin typeface="Microsoft Sans Serif"/>
                <a:cs typeface="Microsoft Sans Serif"/>
              </a:rPr>
              <a:t>/</a:t>
            </a:r>
            <a:r>
              <a:rPr sz="1600" spc="15" dirty="0">
                <a:solidFill>
                  <a:srgbClr val="0B5484"/>
                </a:solidFill>
                <a:latin typeface="Microsoft Sans Serif"/>
                <a:cs typeface="Microsoft Sans Serif"/>
              </a:rPr>
              <a:t> </a:t>
            </a:r>
            <a:r>
              <a:rPr sz="1600" spc="-170" dirty="0">
                <a:solidFill>
                  <a:srgbClr val="0B5484"/>
                </a:solidFill>
                <a:latin typeface="Microsoft Sans Serif"/>
                <a:cs typeface="Microsoft Sans Serif"/>
              </a:rPr>
              <a:t>HARDENING</a:t>
            </a:r>
            <a:r>
              <a:rPr sz="1600" spc="15" dirty="0">
                <a:solidFill>
                  <a:srgbClr val="0B5484"/>
                </a:solidFill>
                <a:latin typeface="Microsoft Sans Serif"/>
                <a:cs typeface="Microsoft Sans Serif"/>
              </a:rPr>
              <a:t> </a:t>
            </a:r>
            <a:r>
              <a:rPr sz="1600" spc="-190" dirty="0">
                <a:solidFill>
                  <a:srgbClr val="0B5484"/>
                </a:solidFill>
                <a:latin typeface="Microsoft Sans Serif"/>
                <a:cs typeface="Microsoft Sans Serif"/>
              </a:rPr>
              <a:t>GUIDES</a:t>
            </a:r>
            <a:r>
              <a:rPr sz="1600" spc="15" dirty="0">
                <a:solidFill>
                  <a:srgbClr val="0B5484"/>
                </a:solidFill>
                <a:latin typeface="Microsoft Sans Serif"/>
                <a:cs typeface="Microsoft Sans Serif"/>
              </a:rPr>
              <a:t> </a:t>
            </a:r>
            <a:r>
              <a:rPr sz="1600" spc="-220" dirty="0">
                <a:solidFill>
                  <a:srgbClr val="0B5484"/>
                </a:solidFill>
                <a:latin typeface="Microsoft Sans Serif"/>
                <a:cs typeface="Microsoft Sans Serif"/>
              </a:rPr>
              <a:t>FOR</a:t>
            </a:r>
            <a:r>
              <a:rPr sz="1600" spc="-190" dirty="0">
                <a:solidFill>
                  <a:srgbClr val="0B5484"/>
                </a:solidFill>
                <a:latin typeface="Microsoft Sans Serif"/>
                <a:cs typeface="Microsoft Sans Serif"/>
              </a:rPr>
              <a:t> </a:t>
            </a:r>
            <a:r>
              <a:rPr sz="1600" spc="-220" dirty="0">
                <a:solidFill>
                  <a:srgbClr val="0B5484"/>
                </a:solidFill>
                <a:latin typeface="Microsoft Sans Serif"/>
                <a:cs typeface="Microsoft Sans Serif"/>
              </a:rPr>
              <a:t>ALL </a:t>
            </a:r>
            <a:r>
              <a:rPr sz="1600" spc="-409" dirty="0">
                <a:solidFill>
                  <a:srgbClr val="0B5484"/>
                </a:solidFill>
                <a:latin typeface="Microsoft Sans Serif"/>
                <a:cs typeface="Microsoft Sans Serif"/>
              </a:rPr>
              <a:t> </a:t>
            </a:r>
            <a:r>
              <a:rPr sz="1600" spc="-229" dirty="0">
                <a:solidFill>
                  <a:srgbClr val="0B5484"/>
                </a:solidFill>
                <a:latin typeface="Microsoft Sans Serif"/>
                <a:cs typeface="Microsoft Sans Serif"/>
              </a:rPr>
              <a:t>DEVICES</a:t>
            </a:r>
            <a:endParaRPr sz="1600">
              <a:latin typeface="Microsoft Sans Serif"/>
              <a:cs typeface="Microsoft Sans Serif"/>
            </a:endParaRPr>
          </a:p>
          <a:p>
            <a:pPr marL="224790" indent="-212725">
              <a:lnSpc>
                <a:spcPct val="100000"/>
              </a:lnSpc>
              <a:spcBef>
                <a:spcPts val="920"/>
              </a:spcBef>
              <a:buAutoNum type="arabicPeriod"/>
              <a:tabLst>
                <a:tab pos="225425" algn="l"/>
              </a:tabLst>
            </a:pPr>
            <a:r>
              <a:rPr sz="1600" spc="-100" dirty="0">
                <a:solidFill>
                  <a:srgbClr val="0B5484"/>
                </a:solidFill>
                <a:latin typeface="Microsoft Sans Serif"/>
                <a:cs typeface="Microsoft Sans Serif"/>
              </a:rPr>
              <a:t>M</a:t>
            </a:r>
            <a:r>
              <a:rPr sz="1600" spc="-110" dirty="0">
                <a:solidFill>
                  <a:srgbClr val="0B5484"/>
                </a:solidFill>
                <a:latin typeface="Microsoft Sans Serif"/>
                <a:cs typeface="Microsoft Sans Serif"/>
              </a:rPr>
              <a:t>A</a:t>
            </a:r>
            <a:r>
              <a:rPr sz="1600" spc="-95" dirty="0">
                <a:solidFill>
                  <a:srgbClr val="0B5484"/>
                </a:solidFill>
                <a:latin typeface="Microsoft Sans Serif"/>
                <a:cs typeface="Microsoft Sans Serif"/>
              </a:rPr>
              <a:t>N</a:t>
            </a:r>
            <a:r>
              <a:rPr sz="1600" spc="-160" dirty="0">
                <a:solidFill>
                  <a:srgbClr val="0B5484"/>
                </a:solidFill>
                <a:latin typeface="Microsoft Sans Serif"/>
                <a:cs typeface="Microsoft Sans Serif"/>
              </a:rPr>
              <a:t>A</a:t>
            </a:r>
            <a:r>
              <a:rPr sz="1600" spc="-15" dirty="0">
                <a:solidFill>
                  <a:srgbClr val="0B5484"/>
                </a:solidFill>
                <a:latin typeface="Microsoft Sans Serif"/>
                <a:cs typeface="Microsoft Sans Serif"/>
              </a:rPr>
              <a:t>G</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229" dirty="0">
                <a:solidFill>
                  <a:srgbClr val="0B5484"/>
                </a:solidFill>
                <a:latin typeface="Microsoft Sans Serif"/>
                <a:cs typeface="Microsoft Sans Serif"/>
              </a:rPr>
              <a:t>D</a:t>
            </a:r>
            <a:r>
              <a:rPr sz="1600" spc="-190" dirty="0">
                <a:solidFill>
                  <a:srgbClr val="0B5484"/>
                </a:solidFill>
                <a:latin typeface="Microsoft Sans Serif"/>
                <a:cs typeface="Microsoft Sans Serif"/>
              </a:rPr>
              <a:t>A</a:t>
            </a:r>
            <a:r>
              <a:rPr sz="1600" spc="-315" dirty="0">
                <a:solidFill>
                  <a:srgbClr val="0B5484"/>
                </a:solidFill>
                <a:latin typeface="Microsoft Sans Serif"/>
                <a:cs typeface="Microsoft Sans Serif"/>
              </a:rPr>
              <a:t>T</a:t>
            </a:r>
            <a:r>
              <a:rPr sz="1600" spc="-105" dirty="0">
                <a:solidFill>
                  <a:srgbClr val="0B5484"/>
                </a:solidFill>
                <a:latin typeface="Microsoft Sans Serif"/>
                <a:cs typeface="Microsoft Sans Serif"/>
              </a:rPr>
              <a:t>A</a:t>
            </a:r>
            <a:r>
              <a:rPr sz="1600" spc="5" dirty="0">
                <a:solidFill>
                  <a:srgbClr val="0B5484"/>
                </a:solidFill>
                <a:latin typeface="Microsoft Sans Serif"/>
                <a:cs typeface="Microsoft Sans Serif"/>
              </a:rPr>
              <a:t> </a:t>
            </a:r>
            <a:r>
              <a:rPr sz="1600" spc="-100" dirty="0">
                <a:solidFill>
                  <a:srgbClr val="0B5484"/>
                </a:solidFill>
                <a:latin typeface="Microsoft Sans Serif"/>
                <a:cs typeface="Microsoft Sans Serif"/>
              </a:rPr>
              <a:t>I</a:t>
            </a:r>
            <a:r>
              <a:rPr sz="1600" spc="-90" dirty="0">
                <a:solidFill>
                  <a:srgbClr val="0B5484"/>
                </a:solidFill>
                <a:latin typeface="Microsoft Sans Serif"/>
                <a:cs typeface="Microsoft Sans Serif"/>
              </a:rPr>
              <a:t>N</a:t>
            </a:r>
            <a:r>
              <a:rPr sz="1600" spc="5" dirty="0">
                <a:solidFill>
                  <a:srgbClr val="0B5484"/>
                </a:solidFill>
                <a:latin typeface="Microsoft Sans Serif"/>
                <a:cs typeface="Microsoft Sans Serif"/>
              </a:rPr>
              <a:t> </a:t>
            </a:r>
            <a:r>
              <a:rPr sz="1600" spc="-110" dirty="0">
                <a:solidFill>
                  <a:srgbClr val="0B5484"/>
                </a:solidFill>
                <a:latin typeface="Microsoft Sans Serif"/>
                <a:cs typeface="Microsoft Sans Serif"/>
              </a:rPr>
              <a:t>A</a:t>
            </a:r>
            <a:r>
              <a:rPr sz="1600" spc="-95" dirty="0">
                <a:solidFill>
                  <a:srgbClr val="0B5484"/>
                </a:solidFill>
                <a:latin typeface="Microsoft Sans Serif"/>
                <a:cs typeface="Microsoft Sans Serif"/>
              </a:rPr>
              <a:t>N</a:t>
            </a:r>
            <a:r>
              <a:rPr sz="1600" spc="-190" dirty="0">
                <a:solidFill>
                  <a:srgbClr val="0B5484"/>
                </a:solidFill>
                <a:latin typeface="Microsoft Sans Serif"/>
                <a:cs typeface="Microsoft Sans Serif"/>
              </a:rPr>
              <a:t>D</a:t>
            </a:r>
            <a:r>
              <a:rPr sz="1600" spc="5" dirty="0">
                <a:solidFill>
                  <a:srgbClr val="0B5484"/>
                </a:solidFill>
                <a:latin typeface="Microsoft Sans Serif"/>
                <a:cs typeface="Microsoft Sans Serif"/>
              </a:rPr>
              <a:t> </a:t>
            </a:r>
            <a:r>
              <a:rPr sz="1600" spc="-15" dirty="0">
                <a:solidFill>
                  <a:srgbClr val="0B5484"/>
                </a:solidFill>
                <a:latin typeface="Microsoft Sans Serif"/>
                <a:cs typeface="Microsoft Sans Serif"/>
              </a:rPr>
              <a:t>O</a:t>
            </a:r>
            <a:r>
              <a:rPr sz="1600" spc="-195" dirty="0">
                <a:solidFill>
                  <a:srgbClr val="0B5484"/>
                </a:solidFill>
                <a:latin typeface="Microsoft Sans Serif"/>
                <a:cs typeface="Microsoft Sans Serif"/>
              </a:rPr>
              <a:t>U</a:t>
            </a:r>
            <a:r>
              <a:rPr sz="1600" spc="-280" dirty="0">
                <a:solidFill>
                  <a:srgbClr val="0B5484"/>
                </a:solidFill>
                <a:latin typeface="Microsoft Sans Serif"/>
                <a:cs typeface="Microsoft Sans Serif"/>
              </a:rPr>
              <a:t>T</a:t>
            </a:r>
            <a:r>
              <a:rPr sz="1600" spc="10" dirty="0">
                <a:solidFill>
                  <a:srgbClr val="0B5484"/>
                </a:solidFill>
                <a:latin typeface="Microsoft Sans Serif"/>
                <a:cs typeface="Microsoft Sans Serif"/>
              </a:rPr>
              <a:t> </a:t>
            </a:r>
            <a:r>
              <a:rPr sz="1600" spc="-15" dirty="0">
                <a:solidFill>
                  <a:srgbClr val="0B5484"/>
                </a:solidFill>
                <a:latin typeface="Microsoft Sans Serif"/>
                <a:cs typeface="Microsoft Sans Serif"/>
              </a:rPr>
              <a:t>O</a:t>
            </a:r>
            <a:r>
              <a:rPr sz="1600" spc="-280" dirty="0">
                <a:solidFill>
                  <a:srgbClr val="0B5484"/>
                </a:solidFill>
                <a:latin typeface="Microsoft Sans Serif"/>
                <a:cs typeface="Microsoft Sans Serif"/>
              </a:rPr>
              <a:t>F</a:t>
            </a:r>
            <a:r>
              <a:rPr sz="1600" spc="10" dirty="0">
                <a:solidFill>
                  <a:srgbClr val="0B5484"/>
                </a:solidFill>
                <a:latin typeface="Microsoft Sans Serif"/>
                <a:cs typeface="Microsoft Sans Serif"/>
              </a:rPr>
              <a:t> </a:t>
            </a:r>
            <a:r>
              <a:rPr sz="1600" spc="-245" dirty="0">
                <a:solidFill>
                  <a:srgbClr val="0B5484"/>
                </a:solidFill>
                <a:latin typeface="Microsoft Sans Serif"/>
                <a:cs typeface="Microsoft Sans Serif"/>
              </a:rPr>
              <a:t>Y</a:t>
            </a:r>
            <a:r>
              <a:rPr sz="1600" spc="-15" dirty="0">
                <a:solidFill>
                  <a:srgbClr val="0B5484"/>
                </a:solidFill>
                <a:latin typeface="Microsoft Sans Serif"/>
                <a:cs typeface="Microsoft Sans Serif"/>
              </a:rPr>
              <a:t>O</a:t>
            </a:r>
            <a:r>
              <a:rPr sz="1600" spc="-195" dirty="0">
                <a:solidFill>
                  <a:srgbClr val="0B5484"/>
                </a:solidFill>
                <a:latin typeface="Microsoft Sans Serif"/>
                <a:cs typeface="Microsoft Sans Serif"/>
              </a:rPr>
              <a:t>U</a:t>
            </a:r>
            <a:r>
              <a:rPr sz="1600" spc="-360" dirty="0">
                <a:solidFill>
                  <a:srgbClr val="0B5484"/>
                </a:solidFill>
                <a:latin typeface="Microsoft Sans Serif"/>
                <a:cs typeface="Microsoft Sans Serif"/>
              </a:rPr>
              <a:t>R</a:t>
            </a:r>
            <a:r>
              <a:rPr sz="1600" spc="10" dirty="0">
                <a:solidFill>
                  <a:srgbClr val="0B5484"/>
                </a:solidFill>
                <a:latin typeface="Microsoft Sans Serif"/>
                <a:cs typeface="Microsoft Sans Serif"/>
              </a:rPr>
              <a:t> </a:t>
            </a:r>
            <a:r>
              <a:rPr sz="1600" spc="-95" dirty="0">
                <a:solidFill>
                  <a:srgbClr val="0B5484"/>
                </a:solidFill>
                <a:latin typeface="Microsoft Sans Serif"/>
                <a:cs typeface="Microsoft Sans Serif"/>
              </a:rPr>
              <a:t>N</a:t>
            </a:r>
            <a:r>
              <a:rPr sz="1600" spc="-375" dirty="0">
                <a:solidFill>
                  <a:srgbClr val="0B5484"/>
                </a:solidFill>
                <a:latin typeface="Microsoft Sans Serif"/>
                <a:cs typeface="Microsoft Sans Serif"/>
              </a:rPr>
              <a:t>E</a:t>
            </a:r>
            <a:r>
              <a:rPr sz="1600" spc="-285" dirty="0">
                <a:solidFill>
                  <a:srgbClr val="0B5484"/>
                </a:solidFill>
                <a:latin typeface="Microsoft Sans Serif"/>
                <a:cs typeface="Microsoft Sans Serif"/>
              </a:rPr>
              <a:t>T</a:t>
            </a:r>
            <a:r>
              <a:rPr sz="1600" spc="50" dirty="0">
                <a:solidFill>
                  <a:srgbClr val="0B5484"/>
                </a:solidFill>
                <a:latin typeface="Microsoft Sans Serif"/>
                <a:cs typeface="Microsoft Sans Serif"/>
              </a:rPr>
              <a:t>W</a:t>
            </a:r>
            <a:r>
              <a:rPr sz="1600" spc="-15" dirty="0">
                <a:solidFill>
                  <a:srgbClr val="0B5484"/>
                </a:solidFill>
                <a:latin typeface="Microsoft Sans Serif"/>
                <a:cs typeface="Microsoft Sans Serif"/>
              </a:rPr>
              <a:t>O</a:t>
            </a:r>
            <a:r>
              <a:rPr sz="1600" spc="-270" dirty="0">
                <a:solidFill>
                  <a:srgbClr val="0B5484"/>
                </a:solidFill>
                <a:latin typeface="Microsoft Sans Serif"/>
                <a:cs typeface="Microsoft Sans Serif"/>
              </a:rPr>
              <a:t>RK</a:t>
            </a:r>
            <a:endParaRPr sz="1600">
              <a:latin typeface="Microsoft Sans Serif"/>
              <a:cs typeface="Microsoft Sans Serif"/>
            </a:endParaRPr>
          </a:p>
          <a:p>
            <a:pPr marL="224790" indent="-212725">
              <a:lnSpc>
                <a:spcPct val="100000"/>
              </a:lnSpc>
              <a:spcBef>
                <a:spcPts val="980"/>
              </a:spcBef>
              <a:buAutoNum type="arabicPeriod"/>
              <a:tabLst>
                <a:tab pos="225425" algn="l"/>
              </a:tabLst>
            </a:pPr>
            <a:r>
              <a:rPr sz="1600" spc="-220" dirty="0">
                <a:solidFill>
                  <a:srgbClr val="0B5484"/>
                </a:solidFill>
                <a:latin typeface="Microsoft Sans Serif"/>
                <a:cs typeface="Microsoft Sans Serif"/>
              </a:rPr>
              <a:t>S</a:t>
            </a:r>
            <a:r>
              <a:rPr sz="1600" spc="-245" dirty="0">
                <a:solidFill>
                  <a:srgbClr val="0B5484"/>
                </a:solidFill>
                <a:latin typeface="Microsoft Sans Serif"/>
                <a:cs typeface="Microsoft Sans Serif"/>
              </a:rPr>
              <a:t>C</a:t>
            </a:r>
            <a:r>
              <a:rPr sz="1600" spc="-110" dirty="0">
                <a:solidFill>
                  <a:srgbClr val="0B5484"/>
                </a:solidFill>
                <a:latin typeface="Microsoft Sans Serif"/>
                <a:cs typeface="Microsoft Sans Serif"/>
              </a:rPr>
              <a:t>A</a:t>
            </a:r>
            <a:r>
              <a:rPr sz="1600" spc="-90" dirty="0">
                <a:solidFill>
                  <a:srgbClr val="0B5484"/>
                </a:solidFill>
                <a:latin typeface="Microsoft Sans Serif"/>
                <a:cs typeface="Microsoft Sans Serif"/>
              </a:rPr>
              <a:t>N</a:t>
            </a:r>
            <a:r>
              <a:rPr sz="1600" spc="5" dirty="0">
                <a:solidFill>
                  <a:srgbClr val="0B5484"/>
                </a:solidFill>
                <a:latin typeface="Microsoft Sans Serif"/>
                <a:cs typeface="Microsoft Sans Serif"/>
              </a:rPr>
              <a:t> </a:t>
            </a:r>
            <a:r>
              <a:rPr sz="1600" spc="-110" dirty="0">
                <a:solidFill>
                  <a:srgbClr val="0B5484"/>
                </a:solidFill>
                <a:latin typeface="Microsoft Sans Serif"/>
                <a:cs typeface="Microsoft Sans Serif"/>
              </a:rPr>
              <a:t>A</a:t>
            </a:r>
            <a:r>
              <a:rPr sz="1600" spc="-280" dirty="0">
                <a:solidFill>
                  <a:srgbClr val="0B5484"/>
                </a:solidFill>
                <a:latin typeface="Microsoft Sans Serif"/>
                <a:cs typeface="Microsoft Sans Serif"/>
              </a:rPr>
              <a:t>L</a:t>
            </a:r>
            <a:r>
              <a:rPr sz="1600" spc="-275" dirty="0">
                <a:solidFill>
                  <a:srgbClr val="0B5484"/>
                </a:solidFill>
                <a:latin typeface="Microsoft Sans Serif"/>
                <a:cs typeface="Microsoft Sans Serif"/>
              </a:rPr>
              <a:t>L</a:t>
            </a:r>
            <a:r>
              <a:rPr sz="1600" spc="5" dirty="0">
                <a:solidFill>
                  <a:srgbClr val="0B5484"/>
                </a:solidFill>
                <a:latin typeface="Microsoft Sans Serif"/>
                <a:cs typeface="Microsoft Sans Serif"/>
              </a:rPr>
              <a:t> </a:t>
            </a:r>
            <a:r>
              <a:rPr sz="1600" spc="-100" dirty="0">
                <a:solidFill>
                  <a:srgbClr val="0B5484"/>
                </a:solidFill>
                <a:latin typeface="Microsoft Sans Serif"/>
                <a:cs typeface="Microsoft Sans Serif"/>
              </a:rPr>
              <a:t>I</a:t>
            </a:r>
            <a:r>
              <a:rPr sz="1600" spc="-95" dirty="0">
                <a:solidFill>
                  <a:srgbClr val="0B5484"/>
                </a:solidFill>
                <a:latin typeface="Microsoft Sans Serif"/>
                <a:cs typeface="Microsoft Sans Serif"/>
              </a:rPr>
              <a:t>N</a:t>
            </a:r>
            <a:r>
              <a:rPr sz="1600" spc="-195" dirty="0">
                <a:solidFill>
                  <a:srgbClr val="0B5484"/>
                </a:solidFill>
                <a:latin typeface="Microsoft Sans Serif"/>
                <a:cs typeface="Microsoft Sans Serif"/>
              </a:rPr>
              <a:t>C</a:t>
            </a:r>
            <a:r>
              <a:rPr sz="1600" spc="-15" dirty="0">
                <a:solidFill>
                  <a:srgbClr val="0B5484"/>
                </a:solidFill>
                <a:latin typeface="Microsoft Sans Serif"/>
                <a:cs typeface="Microsoft Sans Serif"/>
              </a:rPr>
              <a:t>O</a:t>
            </a:r>
            <a:r>
              <a:rPr sz="1600" spc="-100" dirty="0">
                <a:solidFill>
                  <a:srgbClr val="0B5484"/>
                </a:solidFill>
                <a:latin typeface="Microsoft Sans Serif"/>
                <a:cs typeface="Microsoft Sans Serif"/>
              </a:rPr>
              <a:t>MI</a:t>
            </a:r>
            <a:r>
              <a:rPr sz="1600" spc="-95" dirty="0">
                <a:solidFill>
                  <a:srgbClr val="0B5484"/>
                </a:solidFill>
                <a:latin typeface="Microsoft Sans Serif"/>
                <a:cs typeface="Microsoft Sans Serif"/>
              </a:rPr>
              <a:t>N</a:t>
            </a:r>
            <a:r>
              <a:rPr sz="1600" spc="-15" dirty="0">
                <a:solidFill>
                  <a:srgbClr val="0B5484"/>
                </a:solidFill>
                <a:latin typeface="Microsoft Sans Serif"/>
                <a:cs typeface="Microsoft Sans Serif"/>
              </a:rPr>
              <a:t>G</a:t>
            </a:r>
            <a:r>
              <a:rPr sz="1600" spc="15" dirty="0">
                <a:solidFill>
                  <a:srgbClr val="0B5484"/>
                </a:solidFill>
                <a:latin typeface="Microsoft Sans Serif"/>
                <a:cs typeface="Microsoft Sans Serif"/>
              </a:rPr>
              <a:t> </a:t>
            </a:r>
            <a:r>
              <a:rPr sz="1600" spc="-375" dirty="0">
                <a:solidFill>
                  <a:srgbClr val="0B5484"/>
                </a:solidFill>
                <a:latin typeface="Microsoft Sans Serif"/>
                <a:cs typeface="Microsoft Sans Serif"/>
              </a:rPr>
              <a:t>E</a:t>
            </a:r>
            <a:r>
              <a:rPr sz="1600" spc="-100" dirty="0">
                <a:solidFill>
                  <a:srgbClr val="0B5484"/>
                </a:solidFill>
                <a:latin typeface="Microsoft Sans Serif"/>
                <a:cs typeface="Microsoft Sans Serif"/>
              </a:rPr>
              <a:t>M</a:t>
            </a:r>
            <a:r>
              <a:rPr sz="1600" spc="-110" dirty="0">
                <a:solidFill>
                  <a:srgbClr val="0B5484"/>
                </a:solidFill>
                <a:latin typeface="Microsoft Sans Serif"/>
                <a:cs typeface="Microsoft Sans Serif"/>
              </a:rPr>
              <a:t>A</a:t>
            </a:r>
            <a:r>
              <a:rPr sz="1600" spc="-100" dirty="0">
                <a:solidFill>
                  <a:srgbClr val="0B5484"/>
                </a:solidFill>
                <a:latin typeface="Microsoft Sans Serif"/>
                <a:cs typeface="Microsoft Sans Serif"/>
              </a:rPr>
              <a:t>I</a:t>
            </a:r>
            <a:r>
              <a:rPr sz="1600" spc="-280" dirty="0">
                <a:solidFill>
                  <a:srgbClr val="0B5484"/>
                </a:solidFill>
                <a:latin typeface="Microsoft Sans Serif"/>
                <a:cs typeface="Microsoft Sans Serif"/>
              </a:rPr>
              <a:t>L</a:t>
            </a:r>
            <a:r>
              <a:rPr sz="1600" spc="-270" dirty="0">
                <a:solidFill>
                  <a:srgbClr val="0B5484"/>
                </a:solidFill>
                <a:latin typeface="Microsoft Sans Serif"/>
                <a:cs typeface="Microsoft Sans Serif"/>
              </a:rPr>
              <a:t>S</a:t>
            </a:r>
            <a:endParaRPr sz="1600">
              <a:latin typeface="Microsoft Sans Serif"/>
              <a:cs typeface="Microsoft Sans Serif"/>
            </a:endParaRPr>
          </a:p>
          <a:p>
            <a:pPr marL="224790" indent="-212725">
              <a:lnSpc>
                <a:spcPct val="100000"/>
              </a:lnSpc>
              <a:spcBef>
                <a:spcPts val="1080"/>
              </a:spcBef>
              <a:buAutoNum type="arabicPeriod"/>
              <a:tabLst>
                <a:tab pos="225425" algn="l"/>
              </a:tabLst>
            </a:pPr>
            <a:r>
              <a:rPr sz="1600" spc="-100" dirty="0">
                <a:solidFill>
                  <a:srgbClr val="0B5484"/>
                </a:solidFill>
                <a:latin typeface="Microsoft Sans Serif"/>
                <a:cs typeface="Microsoft Sans Serif"/>
              </a:rPr>
              <a:t>MI</a:t>
            </a:r>
            <a:r>
              <a:rPr sz="1600" spc="-95" dirty="0">
                <a:solidFill>
                  <a:srgbClr val="0B5484"/>
                </a:solidFill>
                <a:latin typeface="Microsoft Sans Serif"/>
                <a:cs typeface="Microsoft Sans Serif"/>
              </a:rPr>
              <a:t>N</a:t>
            </a:r>
            <a:r>
              <a:rPr sz="1600" spc="-100" dirty="0">
                <a:solidFill>
                  <a:srgbClr val="0B5484"/>
                </a:solidFill>
                <a:latin typeface="Microsoft Sans Serif"/>
                <a:cs typeface="Microsoft Sans Serif"/>
              </a:rPr>
              <a:t>IMI</a:t>
            </a:r>
            <a:r>
              <a:rPr sz="1600" spc="-320" dirty="0">
                <a:solidFill>
                  <a:srgbClr val="0B5484"/>
                </a:solidFill>
                <a:latin typeface="Microsoft Sans Serif"/>
                <a:cs typeface="Microsoft Sans Serif"/>
              </a:rPr>
              <a:t>SE</a:t>
            </a:r>
            <a:r>
              <a:rPr sz="1600" spc="10" dirty="0">
                <a:solidFill>
                  <a:srgbClr val="0B5484"/>
                </a:solidFill>
                <a:latin typeface="Microsoft Sans Serif"/>
                <a:cs typeface="Microsoft Sans Serif"/>
              </a:rPr>
              <a:t> </a:t>
            </a:r>
            <a:r>
              <a:rPr sz="1600" spc="-110" dirty="0">
                <a:solidFill>
                  <a:srgbClr val="0B5484"/>
                </a:solidFill>
                <a:latin typeface="Microsoft Sans Serif"/>
                <a:cs typeface="Microsoft Sans Serif"/>
              </a:rPr>
              <a:t>A</a:t>
            </a:r>
            <a:r>
              <a:rPr sz="1600" spc="-195" dirty="0">
                <a:solidFill>
                  <a:srgbClr val="0B5484"/>
                </a:solidFill>
                <a:latin typeface="Microsoft Sans Serif"/>
                <a:cs typeface="Microsoft Sans Serif"/>
              </a:rPr>
              <a:t>D</a:t>
            </a:r>
            <a:r>
              <a:rPr sz="1600" spc="-100" dirty="0">
                <a:solidFill>
                  <a:srgbClr val="0B5484"/>
                </a:solidFill>
                <a:latin typeface="Microsoft Sans Serif"/>
                <a:cs typeface="Microsoft Sans Serif"/>
              </a:rPr>
              <a:t>MI</a:t>
            </a:r>
            <a:r>
              <a:rPr sz="1600" spc="-95" dirty="0">
                <a:solidFill>
                  <a:srgbClr val="0B5484"/>
                </a:solidFill>
                <a:latin typeface="Microsoft Sans Serif"/>
                <a:cs typeface="Microsoft Sans Serif"/>
              </a:rPr>
              <a:t>N</a:t>
            </a:r>
            <a:r>
              <a:rPr sz="1600" spc="-100" dirty="0">
                <a:solidFill>
                  <a:srgbClr val="0B5484"/>
                </a:solidFill>
                <a:latin typeface="Microsoft Sans Serif"/>
                <a:cs typeface="Microsoft Sans Serif"/>
              </a:rPr>
              <a:t>I</a:t>
            </a:r>
            <a:r>
              <a:rPr sz="1600" spc="-285" dirty="0">
                <a:solidFill>
                  <a:srgbClr val="0B5484"/>
                </a:solidFill>
                <a:latin typeface="Microsoft Sans Serif"/>
                <a:cs typeface="Microsoft Sans Serif"/>
              </a:rPr>
              <a:t>S</a:t>
            </a:r>
            <a:r>
              <a:rPr sz="1600" spc="-265" dirty="0">
                <a:solidFill>
                  <a:srgbClr val="0B5484"/>
                </a:solidFill>
                <a:latin typeface="Microsoft Sans Serif"/>
                <a:cs typeface="Microsoft Sans Serif"/>
              </a:rPr>
              <a:t>T</a:t>
            </a:r>
            <a:r>
              <a:rPr sz="1600" spc="-240" dirty="0">
                <a:solidFill>
                  <a:srgbClr val="0B5484"/>
                </a:solidFill>
                <a:latin typeface="Microsoft Sans Serif"/>
                <a:cs typeface="Microsoft Sans Serif"/>
              </a:rPr>
              <a:t>R</a:t>
            </a:r>
            <a:r>
              <a:rPr sz="1600" spc="-305" dirty="0">
                <a:solidFill>
                  <a:srgbClr val="0B5484"/>
                </a:solidFill>
                <a:latin typeface="Microsoft Sans Serif"/>
                <a:cs typeface="Microsoft Sans Serif"/>
              </a:rPr>
              <a:t>A</a:t>
            </a:r>
            <a:r>
              <a:rPr sz="1600" spc="-285" dirty="0">
                <a:solidFill>
                  <a:srgbClr val="0B5484"/>
                </a:solidFill>
                <a:latin typeface="Microsoft Sans Serif"/>
                <a:cs typeface="Microsoft Sans Serif"/>
              </a:rPr>
              <a:t>T</a:t>
            </a:r>
            <a:r>
              <a:rPr sz="1600" spc="-100" dirty="0">
                <a:solidFill>
                  <a:srgbClr val="0B5484"/>
                </a:solidFill>
                <a:latin typeface="Microsoft Sans Serif"/>
                <a:cs typeface="Microsoft Sans Serif"/>
              </a:rPr>
              <a:t>I</a:t>
            </a:r>
            <a:r>
              <a:rPr sz="1600" spc="-110" dirty="0">
                <a:solidFill>
                  <a:srgbClr val="0B5484"/>
                </a:solidFill>
                <a:latin typeface="Microsoft Sans Serif"/>
                <a:cs typeface="Microsoft Sans Serif"/>
              </a:rPr>
              <a:t>V</a:t>
            </a:r>
            <a:r>
              <a:rPr sz="1600" spc="-370" dirty="0">
                <a:solidFill>
                  <a:srgbClr val="0B5484"/>
                </a:solidFill>
                <a:latin typeface="Microsoft Sans Serif"/>
                <a:cs typeface="Microsoft Sans Serif"/>
              </a:rPr>
              <a:t>E</a:t>
            </a:r>
            <a:r>
              <a:rPr sz="1600" spc="10" dirty="0">
                <a:solidFill>
                  <a:srgbClr val="0B5484"/>
                </a:solidFill>
                <a:latin typeface="Microsoft Sans Serif"/>
                <a:cs typeface="Microsoft Sans Serif"/>
              </a:rPr>
              <a:t> </a:t>
            </a:r>
            <a:r>
              <a:rPr sz="1600" spc="-175" dirty="0">
                <a:solidFill>
                  <a:srgbClr val="0B5484"/>
                </a:solidFill>
                <a:latin typeface="Microsoft Sans Serif"/>
                <a:cs typeface="Microsoft Sans Serif"/>
              </a:rPr>
              <a:t>A</a:t>
            </a:r>
            <a:r>
              <a:rPr sz="1600" spc="-195" dirty="0">
                <a:solidFill>
                  <a:srgbClr val="0B5484"/>
                </a:solidFill>
                <a:latin typeface="Microsoft Sans Serif"/>
                <a:cs typeface="Microsoft Sans Serif"/>
              </a:rPr>
              <a:t>CC</a:t>
            </a:r>
            <a:r>
              <a:rPr sz="1600" spc="-15" dirty="0">
                <a:solidFill>
                  <a:srgbClr val="0B5484"/>
                </a:solidFill>
                <a:latin typeface="Microsoft Sans Serif"/>
                <a:cs typeface="Microsoft Sans Serif"/>
              </a:rPr>
              <a:t>O</a:t>
            </a:r>
            <a:r>
              <a:rPr sz="1600" spc="-195" dirty="0">
                <a:solidFill>
                  <a:srgbClr val="0B5484"/>
                </a:solidFill>
                <a:latin typeface="Microsoft Sans Serif"/>
                <a:cs typeface="Microsoft Sans Serif"/>
              </a:rPr>
              <a:t>U</a:t>
            </a:r>
            <a:r>
              <a:rPr sz="1600" spc="-95" dirty="0">
                <a:solidFill>
                  <a:srgbClr val="0B5484"/>
                </a:solidFill>
                <a:latin typeface="Microsoft Sans Serif"/>
                <a:cs typeface="Microsoft Sans Serif"/>
              </a:rPr>
              <a:t>N</a:t>
            </a:r>
            <a:r>
              <a:rPr sz="1600" spc="-285" dirty="0">
                <a:solidFill>
                  <a:srgbClr val="0B5484"/>
                </a:solidFill>
                <a:latin typeface="Microsoft Sans Serif"/>
                <a:cs typeface="Microsoft Sans Serif"/>
              </a:rPr>
              <a:t>T</a:t>
            </a:r>
            <a:r>
              <a:rPr sz="1600" spc="-270" dirty="0">
                <a:solidFill>
                  <a:srgbClr val="0B5484"/>
                </a:solidFill>
                <a:latin typeface="Microsoft Sans Serif"/>
                <a:cs typeface="Microsoft Sans Serif"/>
              </a:rPr>
              <a:t>S</a:t>
            </a:r>
            <a:endParaRPr sz="1600">
              <a:latin typeface="Microsoft Sans Serif"/>
              <a:cs typeface="Microsoft Sans Serif"/>
            </a:endParaRPr>
          </a:p>
          <a:p>
            <a:pPr marL="224790" indent="-212725">
              <a:lnSpc>
                <a:spcPct val="100000"/>
              </a:lnSpc>
              <a:spcBef>
                <a:spcPts val="985"/>
              </a:spcBef>
              <a:buAutoNum type="arabicPeriod"/>
              <a:tabLst>
                <a:tab pos="225425" algn="l"/>
              </a:tabLst>
            </a:pPr>
            <a:r>
              <a:rPr sz="1600" spc="-380" dirty="0">
                <a:solidFill>
                  <a:srgbClr val="0B5484"/>
                </a:solidFill>
                <a:latin typeface="Microsoft Sans Serif"/>
                <a:cs typeface="Microsoft Sans Serif"/>
              </a:rPr>
              <a:t>R</a:t>
            </a:r>
            <a:r>
              <a:rPr sz="1600" spc="-355" dirty="0">
                <a:solidFill>
                  <a:srgbClr val="0B5484"/>
                </a:solidFill>
                <a:latin typeface="Microsoft Sans Serif"/>
                <a:cs typeface="Microsoft Sans Serif"/>
              </a:rPr>
              <a:t>E</a:t>
            </a:r>
            <a:r>
              <a:rPr sz="1600" spc="-15" dirty="0">
                <a:solidFill>
                  <a:srgbClr val="0B5484"/>
                </a:solidFill>
                <a:latin typeface="Microsoft Sans Serif"/>
                <a:cs typeface="Microsoft Sans Serif"/>
              </a:rPr>
              <a:t>G</a:t>
            </a:r>
            <a:r>
              <a:rPr sz="1600" spc="-195" dirty="0">
                <a:solidFill>
                  <a:srgbClr val="0B5484"/>
                </a:solidFill>
                <a:latin typeface="Microsoft Sans Serif"/>
                <a:cs typeface="Microsoft Sans Serif"/>
              </a:rPr>
              <a:t>U</a:t>
            </a:r>
            <a:r>
              <a:rPr sz="1600" spc="-280" dirty="0">
                <a:solidFill>
                  <a:srgbClr val="0B5484"/>
                </a:solidFill>
                <a:latin typeface="Microsoft Sans Serif"/>
                <a:cs typeface="Microsoft Sans Serif"/>
              </a:rPr>
              <a:t>L</a:t>
            </a:r>
            <a:r>
              <a:rPr sz="1600" spc="-110" dirty="0">
                <a:solidFill>
                  <a:srgbClr val="0B5484"/>
                </a:solidFill>
                <a:latin typeface="Microsoft Sans Serif"/>
                <a:cs typeface="Microsoft Sans Serif"/>
              </a:rPr>
              <a:t>A</a:t>
            </a:r>
            <a:r>
              <a:rPr sz="1600" spc="-360" dirty="0">
                <a:solidFill>
                  <a:srgbClr val="0B5484"/>
                </a:solidFill>
                <a:latin typeface="Microsoft Sans Serif"/>
                <a:cs typeface="Microsoft Sans Serif"/>
              </a:rPr>
              <a:t>RL</a:t>
            </a:r>
            <a:r>
              <a:rPr sz="1600" spc="-185" dirty="0">
                <a:solidFill>
                  <a:srgbClr val="0B5484"/>
                </a:solidFill>
                <a:latin typeface="Microsoft Sans Serif"/>
                <a:cs typeface="Microsoft Sans Serif"/>
              </a:rPr>
              <a:t>Y</a:t>
            </a:r>
            <a:r>
              <a:rPr sz="1600" spc="15" dirty="0">
                <a:solidFill>
                  <a:srgbClr val="0B5484"/>
                </a:solidFill>
                <a:latin typeface="Microsoft Sans Serif"/>
                <a:cs typeface="Microsoft Sans Serif"/>
              </a:rPr>
              <a:t> </a:t>
            </a:r>
            <a:r>
              <a:rPr sz="1600" spc="-305" dirty="0">
                <a:solidFill>
                  <a:srgbClr val="0B5484"/>
                </a:solidFill>
                <a:latin typeface="Microsoft Sans Serif"/>
                <a:cs typeface="Microsoft Sans Serif"/>
              </a:rPr>
              <a:t>B</a:t>
            </a:r>
            <a:r>
              <a:rPr sz="1600" spc="-175" dirty="0">
                <a:solidFill>
                  <a:srgbClr val="0B5484"/>
                </a:solidFill>
                <a:latin typeface="Microsoft Sans Serif"/>
                <a:cs typeface="Microsoft Sans Serif"/>
              </a:rPr>
              <a:t>A</a:t>
            </a:r>
            <a:r>
              <a:rPr sz="1600" spc="-195" dirty="0">
                <a:solidFill>
                  <a:srgbClr val="0B5484"/>
                </a:solidFill>
                <a:latin typeface="Microsoft Sans Serif"/>
                <a:cs typeface="Microsoft Sans Serif"/>
              </a:rPr>
              <a:t>C</a:t>
            </a:r>
            <a:r>
              <a:rPr sz="1600" spc="-185" dirty="0">
                <a:solidFill>
                  <a:srgbClr val="0B5484"/>
                </a:solidFill>
                <a:latin typeface="Microsoft Sans Serif"/>
                <a:cs typeface="Microsoft Sans Serif"/>
              </a:rPr>
              <a:t>K</a:t>
            </a:r>
            <a:r>
              <a:rPr sz="1600" spc="15" dirty="0">
                <a:solidFill>
                  <a:srgbClr val="0B5484"/>
                </a:solidFill>
                <a:latin typeface="Microsoft Sans Serif"/>
                <a:cs typeface="Microsoft Sans Serif"/>
              </a:rPr>
              <a:t> </a:t>
            </a:r>
            <a:r>
              <a:rPr sz="1600" spc="-195" dirty="0">
                <a:solidFill>
                  <a:srgbClr val="0B5484"/>
                </a:solidFill>
                <a:latin typeface="Microsoft Sans Serif"/>
                <a:cs typeface="Microsoft Sans Serif"/>
              </a:rPr>
              <a:t>U</a:t>
            </a:r>
            <a:r>
              <a:rPr sz="1600" spc="-270" dirty="0">
                <a:solidFill>
                  <a:srgbClr val="0B5484"/>
                </a:solidFill>
                <a:latin typeface="Microsoft Sans Serif"/>
                <a:cs typeface="Microsoft Sans Serif"/>
              </a:rPr>
              <a:t>P</a:t>
            </a:r>
            <a:r>
              <a:rPr sz="1600" spc="10" dirty="0">
                <a:solidFill>
                  <a:srgbClr val="0B5484"/>
                </a:solidFill>
                <a:latin typeface="Microsoft Sans Serif"/>
                <a:cs typeface="Microsoft Sans Serif"/>
              </a:rPr>
              <a:t> </a:t>
            </a:r>
            <a:r>
              <a:rPr sz="1600" spc="-229" dirty="0">
                <a:solidFill>
                  <a:srgbClr val="0B5484"/>
                </a:solidFill>
                <a:latin typeface="Microsoft Sans Serif"/>
                <a:cs typeface="Microsoft Sans Serif"/>
              </a:rPr>
              <a:t>D</a:t>
            </a:r>
            <a:r>
              <a:rPr sz="1600" spc="-190" dirty="0">
                <a:solidFill>
                  <a:srgbClr val="0B5484"/>
                </a:solidFill>
                <a:latin typeface="Microsoft Sans Serif"/>
                <a:cs typeface="Microsoft Sans Serif"/>
              </a:rPr>
              <a:t>A</a:t>
            </a:r>
            <a:r>
              <a:rPr sz="1600" spc="-315" dirty="0">
                <a:solidFill>
                  <a:srgbClr val="0B5484"/>
                </a:solidFill>
                <a:latin typeface="Microsoft Sans Serif"/>
                <a:cs typeface="Microsoft Sans Serif"/>
              </a:rPr>
              <a:t>T</a:t>
            </a:r>
            <a:r>
              <a:rPr sz="1600" spc="-105" dirty="0">
                <a:solidFill>
                  <a:srgbClr val="0B5484"/>
                </a:solidFill>
                <a:latin typeface="Microsoft Sans Serif"/>
                <a:cs typeface="Microsoft Sans Serif"/>
              </a:rPr>
              <a:t>A</a:t>
            </a:r>
            <a:r>
              <a:rPr sz="1600" spc="5" dirty="0">
                <a:solidFill>
                  <a:srgbClr val="0B5484"/>
                </a:solidFill>
                <a:latin typeface="Microsoft Sans Serif"/>
                <a:cs typeface="Microsoft Sans Serif"/>
              </a:rPr>
              <a:t> </a:t>
            </a:r>
            <a:r>
              <a:rPr sz="1600" spc="-110" dirty="0">
                <a:solidFill>
                  <a:srgbClr val="0B5484"/>
                </a:solidFill>
                <a:latin typeface="Microsoft Sans Serif"/>
                <a:cs typeface="Microsoft Sans Serif"/>
              </a:rPr>
              <a:t>A</a:t>
            </a:r>
            <a:r>
              <a:rPr sz="1600" spc="-95" dirty="0">
                <a:solidFill>
                  <a:srgbClr val="0B5484"/>
                </a:solidFill>
                <a:latin typeface="Microsoft Sans Serif"/>
                <a:cs typeface="Microsoft Sans Serif"/>
              </a:rPr>
              <a:t>N</a:t>
            </a:r>
            <a:r>
              <a:rPr sz="1600" spc="-190" dirty="0">
                <a:solidFill>
                  <a:srgbClr val="0B5484"/>
                </a:solidFill>
                <a:latin typeface="Microsoft Sans Serif"/>
                <a:cs typeface="Microsoft Sans Serif"/>
              </a:rPr>
              <a:t>D</a:t>
            </a:r>
            <a:r>
              <a:rPr sz="1600" spc="5" dirty="0">
                <a:solidFill>
                  <a:srgbClr val="0B5484"/>
                </a:solidFill>
                <a:latin typeface="Microsoft Sans Serif"/>
                <a:cs typeface="Microsoft Sans Serif"/>
              </a:rPr>
              <a:t> </a:t>
            </a:r>
            <a:r>
              <a:rPr sz="1600" spc="-285" dirty="0">
                <a:solidFill>
                  <a:srgbClr val="0B5484"/>
                </a:solidFill>
                <a:latin typeface="Microsoft Sans Serif"/>
                <a:cs typeface="Microsoft Sans Serif"/>
              </a:rPr>
              <a:t>T</a:t>
            </a:r>
            <a:r>
              <a:rPr sz="1600" spc="-375" dirty="0">
                <a:solidFill>
                  <a:srgbClr val="0B5484"/>
                </a:solidFill>
                <a:latin typeface="Microsoft Sans Serif"/>
                <a:cs typeface="Microsoft Sans Serif"/>
              </a:rPr>
              <a:t>E</a:t>
            </a:r>
            <a:r>
              <a:rPr sz="1600" spc="-275" dirty="0">
                <a:solidFill>
                  <a:srgbClr val="0B5484"/>
                </a:solidFill>
                <a:latin typeface="Microsoft Sans Serif"/>
                <a:cs typeface="Microsoft Sans Serif"/>
              </a:rPr>
              <a:t>ST</a:t>
            </a:r>
            <a:r>
              <a:rPr sz="1600" spc="10" dirty="0">
                <a:solidFill>
                  <a:srgbClr val="0B5484"/>
                </a:solidFill>
                <a:latin typeface="Microsoft Sans Serif"/>
                <a:cs typeface="Microsoft Sans Serif"/>
              </a:rPr>
              <a:t> </a:t>
            </a:r>
            <a:r>
              <a:rPr sz="1600" spc="-100" dirty="0">
                <a:solidFill>
                  <a:srgbClr val="0B5484"/>
                </a:solidFill>
                <a:latin typeface="Microsoft Sans Serif"/>
                <a:cs typeface="Microsoft Sans Serif"/>
              </a:rPr>
              <a:t>I</a:t>
            </a:r>
            <a:r>
              <a:rPr sz="1600" spc="-280" dirty="0">
                <a:solidFill>
                  <a:srgbClr val="0B5484"/>
                </a:solidFill>
                <a:latin typeface="Microsoft Sans Serif"/>
                <a:cs typeface="Microsoft Sans Serif"/>
              </a:rPr>
              <a:t>T</a:t>
            </a:r>
            <a:r>
              <a:rPr sz="1600" spc="10" dirty="0">
                <a:solidFill>
                  <a:srgbClr val="0B5484"/>
                </a:solidFill>
                <a:latin typeface="Microsoft Sans Serif"/>
                <a:cs typeface="Microsoft Sans Serif"/>
              </a:rPr>
              <a:t> </a:t>
            </a:r>
            <a:r>
              <a:rPr sz="1600" spc="-195" dirty="0">
                <a:solidFill>
                  <a:srgbClr val="0B5484"/>
                </a:solidFill>
                <a:latin typeface="Microsoft Sans Serif"/>
                <a:cs typeface="Microsoft Sans Serif"/>
              </a:rPr>
              <a:t>C</a:t>
            </a:r>
            <a:r>
              <a:rPr sz="1600" spc="-110" dirty="0">
                <a:solidFill>
                  <a:srgbClr val="0B5484"/>
                </a:solidFill>
                <a:latin typeface="Microsoft Sans Serif"/>
                <a:cs typeface="Microsoft Sans Serif"/>
              </a:rPr>
              <a:t>A</a:t>
            </a:r>
            <a:r>
              <a:rPr sz="1600" spc="-90" dirty="0">
                <a:solidFill>
                  <a:srgbClr val="0B5484"/>
                </a:solidFill>
                <a:latin typeface="Microsoft Sans Serif"/>
                <a:cs typeface="Microsoft Sans Serif"/>
              </a:rPr>
              <a:t>N</a:t>
            </a:r>
            <a:r>
              <a:rPr sz="1600" spc="5" dirty="0">
                <a:solidFill>
                  <a:srgbClr val="0B5484"/>
                </a:solidFill>
                <a:latin typeface="Microsoft Sans Serif"/>
                <a:cs typeface="Microsoft Sans Serif"/>
              </a:rPr>
              <a:t> </a:t>
            </a:r>
            <a:r>
              <a:rPr sz="1600" spc="-320" dirty="0">
                <a:solidFill>
                  <a:srgbClr val="0B5484"/>
                </a:solidFill>
                <a:latin typeface="Microsoft Sans Serif"/>
                <a:cs typeface="Microsoft Sans Serif"/>
              </a:rPr>
              <a:t>BE</a:t>
            </a:r>
            <a:r>
              <a:rPr sz="1600" spc="10" dirty="0">
                <a:solidFill>
                  <a:srgbClr val="0B5484"/>
                </a:solidFill>
                <a:latin typeface="Microsoft Sans Serif"/>
                <a:cs typeface="Microsoft Sans Serif"/>
              </a:rPr>
              <a:t> </a:t>
            </a:r>
            <a:r>
              <a:rPr sz="1600" spc="-380" dirty="0">
                <a:solidFill>
                  <a:srgbClr val="0B5484"/>
                </a:solidFill>
                <a:latin typeface="Microsoft Sans Serif"/>
                <a:cs typeface="Microsoft Sans Serif"/>
              </a:rPr>
              <a:t>R</a:t>
            </a:r>
            <a:r>
              <a:rPr sz="1600" spc="-355" dirty="0">
                <a:solidFill>
                  <a:srgbClr val="0B5484"/>
                </a:solidFill>
                <a:latin typeface="Microsoft Sans Serif"/>
                <a:cs typeface="Microsoft Sans Serif"/>
              </a:rPr>
              <a:t>E</a:t>
            </a:r>
            <a:r>
              <a:rPr sz="1600" spc="-285" dirty="0">
                <a:solidFill>
                  <a:srgbClr val="0B5484"/>
                </a:solidFill>
                <a:latin typeface="Microsoft Sans Serif"/>
                <a:cs typeface="Microsoft Sans Serif"/>
              </a:rPr>
              <a:t>S</a:t>
            </a:r>
            <a:r>
              <a:rPr sz="1600" spc="-295" dirty="0">
                <a:solidFill>
                  <a:srgbClr val="0B5484"/>
                </a:solidFill>
                <a:latin typeface="Microsoft Sans Serif"/>
                <a:cs typeface="Microsoft Sans Serif"/>
              </a:rPr>
              <a:t>T</a:t>
            </a:r>
            <a:r>
              <a:rPr sz="1600" spc="-15" dirty="0">
                <a:solidFill>
                  <a:srgbClr val="0B5484"/>
                </a:solidFill>
                <a:latin typeface="Microsoft Sans Serif"/>
                <a:cs typeface="Microsoft Sans Serif"/>
              </a:rPr>
              <a:t>O</a:t>
            </a:r>
            <a:r>
              <a:rPr sz="1600" spc="-380" dirty="0">
                <a:solidFill>
                  <a:srgbClr val="0B5484"/>
                </a:solidFill>
                <a:latin typeface="Microsoft Sans Serif"/>
                <a:cs typeface="Microsoft Sans Serif"/>
              </a:rPr>
              <a:t>R</a:t>
            </a:r>
            <a:r>
              <a:rPr sz="1600" spc="-355" dirty="0">
                <a:solidFill>
                  <a:srgbClr val="0B5484"/>
                </a:solidFill>
                <a:latin typeface="Microsoft Sans Serif"/>
                <a:cs typeface="Microsoft Sans Serif"/>
              </a:rPr>
              <a:t>E</a:t>
            </a:r>
            <a:r>
              <a:rPr sz="1600" spc="-190" dirty="0">
                <a:solidFill>
                  <a:srgbClr val="0B5484"/>
                </a:solidFill>
                <a:latin typeface="Microsoft Sans Serif"/>
                <a:cs typeface="Microsoft Sans Serif"/>
              </a:rPr>
              <a:t>D</a:t>
            </a:r>
            <a:endParaRPr sz="1600">
              <a:latin typeface="Microsoft Sans Serif"/>
              <a:cs typeface="Microsoft Sans Serif"/>
            </a:endParaRPr>
          </a:p>
          <a:p>
            <a:pPr marL="224790" indent="-212725">
              <a:lnSpc>
                <a:spcPct val="100000"/>
              </a:lnSpc>
              <a:spcBef>
                <a:spcPts val="960"/>
              </a:spcBef>
              <a:buAutoNum type="arabicPeriod"/>
              <a:tabLst>
                <a:tab pos="225425" algn="l"/>
              </a:tabLst>
            </a:pPr>
            <a:r>
              <a:rPr sz="1600" spc="-375" dirty="0">
                <a:solidFill>
                  <a:srgbClr val="0B5484"/>
                </a:solidFill>
                <a:latin typeface="Microsoft Sans Serif"/>
                <a:cs typeface="Microsoft Sans Serif"/>
              </a:rPr>
              <a:t>E</a:t>
            </a:r>
            <a:r>
              <a:rPr sz="1600" spc="-285" dirty="0">
                <a:solidFill>
                  <a:srgbClr val="0B5484"/>
                </a:solidFill>
                <a:latin typeface="Microsoft Sans Serif"/>
                <a:cs typeface="Microsoft Sans Serif"/>
              </a:rPr>
              <a:t>S</a:t>
            </a:r>
            <a:r>
              <a:rPr sz="1600" spc="-295" dirty="0">
                <a:solidFill>
                  <a:srgbClr val="0B5484"/>
                </a:solidFill>
                <a:latin typeface="Microsoft Sans Serif"/>
                <a:cs typeface="Microsoft Sans Serif"/>
              </a:rPr>
              <a:t>T</a:t>
            </a:r>
            <a:r>
              <a:rPr sz="1600" spc="-110" dirty="0">
                <a:solidFill>
                  <a:srgbClr val="0B5484"/>
                </a:solidFill>
                <a:latin typeface="Microsoft Sans Serif"/>
                <a:cs typeface="Microsoft Sans Serif"/>
              </a:rPr>
              <a:t>A</a:t>
            </a:r>
            <a:r>
              <a:rPr sz="1600" spc="-300" dirty="0">
                <a:solidFill>
                  <a:srgbClr val="0B5484"/>
                </a:solidFill>
                <a:latin typeface="Microsoft Sans Serif"/>
                <a:cs typeface="Microsoft Sans Serif"/>
              </a:rPr>
              <a:t>B</a:t>
            </a:r>
            <a:r>
              <a:rPr sz="1600" spc="-254" dirty="0">
                <a:solidFill>
                  <a:srgbClr val="0B5484"/>
                </a:solidFill>
                <a:latin typeface="Microsoft Sans Serif"/>
                <a:cs typeface="Microsoft Sans Serif"/>
              </a:rPr>
              <a:t>L</a:t>
            </a:r>
            <a:r>
              <a:rPr sz="1600" spc="-100" dirty="0">
                <a:solidFill>
                  <a:srgbClr val="0B5484"/>
                </a:solidFill>
                <a:latin typeface="Microsoft Sans Serif"/>
                <a:cs typeface="Microsoft Sans Serif"/>
              </a:rPr>
              <a:t>I</a:t>
            </a:r>
            <a:r>
              <a:rPr sz="1600" spc="-229" dirty="0">
                <a:solidFill>
                  <a:srgbClr val="0B5484"/>
                </a:solidFill>
                <a:latin typeface="Microsoft Sans Serif"/>
                <a:cs typeface="Microsoft Sans Serif"/>
              </a:rPr>
              <a:t>SH</a:t>
            </a:r>
            <a:r>
              <a:rPr sz="1600" spc="5" dirty="0">
                <a:solidFill>
                  <a:srgbClr val="0B5484"/>
                </a:solidFill>
                <a:latin typeface="Microsoft Sans Serif"/>
                <a:cs typeface="Microsoft Sans Serif"/>
              </a:rPr>
              <a:t> </a:t>
            </a:r>
            <a:r>
              <a:rPr sz="1600" spc="-110" dirty="0">
                <a:solidFill>
                  <a:srgbClr val="0B5484"/>
                </a:solidFill>
                <a:latin typeface="Microsoft Sans Serif"/>
                <a:cs typeface="Microsoft Sans Serif"/>
              </a:rPr>
              <a:t>A</a:t>
            </a:r>
            <a:r>
              <a:rPr sz="1600" spc="-90" dirty="0">
                <a:solidFill>
                  <a:srgbClr val="0B5484"/>
                </a:solidFill>
                <a:latin typeface="Microsoft Sans Serif"/>
                <a:cs typeface="Microsoft Sans Serif"/>
              </a:rPr>
              <a:t>N</a:t>
            </a:r>
            <a:r>
              <a:rPr sz="1600" spc="5" dirty="0">
                <a:solidFill>
                  <a:srgbClr val="0B5484"/>
                </a:solidFill>
                <a:latin typeface="Microsoft Sans Serif"/>
                <a:cs typeface="Microsoft Sans Serif"/>
              </a:rPr>
              <a:t> </a:t>
            </a:r>
            <a:r>
              <a:rPr sz="1600" spc="-100" dirty="0">
                <a:solidFill>
                  <a:srgbClr val="0B5484"/>
                </a:solidFill>
                <a:latin typeface="Microsoft Sans Serif"/>
                <a:cs typeface="Microsoft Sans Serif"/>
              </a:rPr>
              <a:t>I</a:t>
            </a:r>
            <a:r>
              <a:rPr sz="1600" spc="-95" dirty="0">
                <a:solidFill>
                  <a:srgbClr val="0B5484"/>
                </a:solidFill>
                <a:latin typeface="Microsoft Sans Serif"/>
                <a:cs typeface="Microsoft Sans Serif"/>
              </a:rPr>
              <a:t>N</a:t>
            </a:r>
            <a:r>
              <a:rPr sz="1600" spc="-195" dirty="0">
                <a:solidFill>
                  <a:srgbClr val="0B5484"/>
                </a:solidFill>
                <a:latin typeface="Microsoft Sans Serif"/>
                <a:cs typeface="Microsoft Sans Serif"/>
              </a:rPr>
              <a:t>C</a:t>
            </a:r>
            <a:r>
              <a:rPr sz="1600" spc="-100" dirty="0">
                <a:solidFill>
                  <a:srgbClr val="0B5484"/>
                </a:solidFill>
                <a:latin typeface="Microsoft Sans Serif"/>
                <a:cs typeface="Microsoft Sans Serif"/>
              </a:rPr>
              <a:t>I</a:t>
            </a:r>
            <a:r>
              <a:rPr sz="1600" spc="-195" dirty="0">
                <a:solidFill>
                  <a:srgbClr val="0B5484"/>
                </a:solidFill>
                <a:latin typeface="Microsoft Sans Serif"/>
                <a:cs typeface="Microsoft Sans Serif"/>
              </a:rPr>
              <a:t>D</a:t>
            </a:r>
            <a:r>
              <a:rPr sz="1600" spc="-375" dirty="0">
                <a:solidFill>
                  <a:srgbClr val="0B5484"/>
                </a:solidFill>
                <a:latin typeface="Microsoft Sans Serif"/>
                <a:cs typeface="Microsoft Sans Serif"/>
              </a:rPr>
              <a:t>E</a:t>
            </a:r>
            <a:r>
              <a:rPr sz="1600" spc="-95" dirty="0">
                <a:solidFill>
                  <a:srgbClr val="0B5484"/>
                </a:solidFill>
                <a:latin typeface="Microsoft Sans Serif"/>
                <a:cs typeface="Microsoft Sans Serif"/>
              </a:rPr>
              <a:t>N</a:t>
            </a:r>
            <a:r>
              <a:rPr sz="1600" spc="-280" dirty="0">
                <a:solidFill>
                  <a:srgbClr val="0B5484"/>
                </a:solidFill>
                <a:latin typeface="Microsoft Sans Serif"/>
                <a:cs typeface="Microsoft Sans Serif"/>
              </a:rPr>
              <a:t>T</a:t>
            </a:r>
            <a:r>
              <a:rPr sz="1600" spc="10" dirty="0">
                <a:solidFill>
                  <a:srgbClr val="0B5484"/>
                </a:solidFill>
                <a:latin typeface="Microsoft Sans Serif"/>
                <a:cs typeface="Microsoft Sans Serif"/>
              </a:rPr>
              <a:t> </a:t>
            </a:r>
            <a:r>
              <a:rPr sz="1600" spc="-380" dirty="0">
                <a:solidFill>
                  <a:srgbClr val="0B5484"/>
                </a:solidFill>
                <a:latin typeface="Microsoft Sans Serif"/>
                <a:cs typeface="Microsoft Sans Serif"/>
              </a:rPr>
              <a:t>R</a:t>
            </a:r>
            <a:r>
              <a:rPr sz="1600" spc="-355" dirty="0">
                <a:solidFill>
                  <a:srgbClr val="0B5484"/>
                </a:solidFill>
                <a:latin typeface="Microsoft Sans Serif"/>
                <a:cs typeface="Microsoft Sans Serif"/>
              </a:rPr>
              <a:t>E</a:t>
            </a:r>
            <a:r>
              <a:rPr sz="1600" spc="-185" dirty="0">
                <a:solidFill>
                  <a:srgbClr val="0B5484"/>
                </a:solidFill>
                <a:latin typeface="Microsoft Sans Serif"/>
                <a:cs typeface="Microsoft Sans Serif"/>
              </a:rPr>
              <a:t>SPO</a:t>
            </a:r>
            <a:r>
              <a:rPr sz="1600" spc="-95" dirty="0">
                <a:solidFill>
                  <a:srgbClr val="0B5484"/>
                </a:solidFill>
                <a:latin typeface="Microsoft Sans Serif"/>
                <a:cs typeface="Microsoft Sans Serif"/>
              </a:rPr>
              <a:t>N</a:t>
            </a:r>
            <a:r>
              <a:rPr sz="1600" spc="-320" dirty="0">
                <a:solidFill>
                  <a:srgbClr val="0B5484"/>
                </a:solidFill>
                <a:latin typeface="Microsoft Sans Serif"/>
                <a:cs typeface="Microsoft Sans Serif"/>
              </a:rPr>
              <a:t>SE</a:t>
            </a:r>
            <a:r>
              <a:rPr sz="1600" spc="10" dirty="0">
                <a:solidFill>
                  <a:srgbClr val="0B5484"/>
                </a:solidFill>
                <a:latin typeface="Microsoft Sans Serif"/>
                <a:cs typeface="Microsoft Sans Serif"/>
              </a:rPr>
              <a:t> </a:t>
            </a:r>
            <a:r>
              <a:rPr sz="1600" spc="-300" dirty="0">
                <a:solidFill>
                  <a:srgbClr val="0B5484"/>
                </a:solidFill>
                <a:latin typeface="Microsoft Sans Serif"/>
                <a:cs typeface="Microsoft Sans Serif"/>
              </a:rPr>
              <a:t>P</a:t>
            </a:r>
            <a:r>
              <a:rPr sz="1600" spc="-254" dirty="0">
                <a:solidFill>
                  <a:srgbClr val="0B5484"/>
                </a:solidFill>
                <a:latin typeface="Microsoft Sans Serif"/>
                <a:cs typeface="Microsoft Sans Serif"/>
              </a:rPr>
              <a:t>L</a:t>
            </a:r>
            <a:r>
              <a:rPr sz="1600" spc="-110" dirty="0">
                <a:solidFill>
                  <a:srgbClr val="0B5484"/>
                </a:solidFill>
                <a:latin typeface="Microsoft Sans Serif"/>
                <a:cs typeface="Microsoft Sans Serif"/>
              </a:rPr>
              <a:t>A</a:t>
            </a:r>
            <a:r>
              <a:rPr sz="1600" spc="-90" dirty="0">
                <a:solidFill>
                  <a:srgbClr val="0B5484"/>
                </a:solidFill>
                <a:latin typeface="Microsoft Sans Serif"/>
                <a:cs typeface="Microsoft Sans Serif"/>
              </a:rPr>
              <a:t>N</a:t>
            </a:r>
            <a:endParaRPr sz="1600">
              <a:latin typeface="Microsoft Sans Serif"/>
              <a:cs typeface="Microsoft Sans Serif"/>
            </a:endParaRPr>
          </a:p>
          <a:p>
            <a:pPr marL="224790" indent="-212725">
              <a:lnSpc>
                <a:spcPct val="100000"/>
              </a:lnSpc>
              <a:spcBef>
                <a:spcPts val="985"/>
              </a:spcBef>
              <a:buAutoNum type="arabicPeriod"/>
              <a:tabLst>
                <a:tab pos="225425" algn="l"/>
              </a:tabLst>
            </a:pPr>
            <a:r>
              <a:rPr sz="1600" spc="-240" dirty="0">
                <a:solidFill>
                  <a:srgbClr val="0B5484"/>
                </a:solidFill>
                <a:latin typeface="Microsoft Sans Serif"/>
                <a:cs typeface="Microsoft Sans Serif"/>
              </a:rPr>
              <a:t>ENFORCE</a:t>
            </a:r>
            <a:r>
              <a:rPr sz="1600" spc="10" dirty="0">
                <a:solidFill>
                  <a:srgbClr val="0B5484"/>
                </a:solidFill>
                <a:latin typeface="Microsoft Sans Serif"/>
                <a:cs typeface="Microsoft Sans Serif"/>
              </a:rPr>
              <a:t> </a:t>
            </a:r>
            <a:r>
              <a:rPr sz="1600" spc="-190" dirty="0">
                <a:solidFill>
                  <a:srgbClr val="0B5484"/>
                </a:solidFill>
                <a:latin typeface="Microsoft Sans Serif"/>
                <a:cs typeface="Microsoft Sans Serif"/>
              </a:rPr>
              <a:t>SIMILAR</a:t>
            </a:r>
            <a:r>
              <a:rPr sz="1600" spc="15" dirty="0">
                <a:solidFill>
                  <a:srgbClr val="0B5484"/>
                </a:solidFill>
                <a:latin typeface="Microsoft Sans Serif"/>
                <a:cs typeface="Microsoft Sans Serif"/>
              </a:rPr>
              <a:t> </a:t>
            </a:r>
            <a:r>
              <a:rPr sz="1600" spc="-280" dirty="0">
                <a:solidFill>
                  <a:srgbClr val="0B5484"/>
                </a:solidFill>
                <a:latin typeface="Microsoft Sans Serif"/>
                <a:cs typeface="Microsoft Sans Serif"/>
              </a:rPr>
              <a:t>LEVELS</a:t>
            </a:r>
            <a:r>
              <a:rPr sz="1600" spc="15" dirty="0">
                <a:solidFill>
                  <a:srgbClr val="0B5484"/>
                </a:solidFill>
                <a:latin typeface="Microsoft Sans Serif"/>
                <a:cs typeface="Microsoft Sans Serif"/>
              </a:rPr>
              <a:t> </a:t>
            </a:r>
            <a:r>
              <a:rPr sz="1600" spc="-145" dirty="0">
                <a:solidFill>
                  <a:srgbClr val="0B5484"/>
                </a:solidFill>
                <a:latin typeface="Microsoft Sans Serif"/>
                <a:cs typeface="Microsoft Sans Serif"/>
              </a:rPr>
              <a:t>OF</a:t>
            </a:r>
            <a:r>
              <a:rPr sz="1600" spc="10" dirty="0">
                <a:solidFill>
                  <a:srgbClr val="0B5484"/>
                </a:solidFill>
                <a:latin typeface="Microsoft Sans Serif"/>
                <a:cs typeface="Microsoft Sans Serif"/>
              </a:rPr>
              <a:t> </a:t>
            </a:r>
            <a:r>
              <a:rPr sz="1600" spc="-245" dirty="0">
                <a:solidFill>
                  <a:srgbClr val="0B5484"/>
                </a:solidFill>
                <a:latin typeface="Microsoft Sans Serif"/>
                <a:cs typeface="Microsoft Sans Serif"/>
              </a:rPr>
              <a:t>SECURITY</a:t>
            </a:r>
            <a:r>
              <a:rPr sz="1600" spc="20" dirty="0">
                <a:solidFill>
                  <a:srgbClr val="0B5484"/>
                </a:solidFill>
                <a:latin typeface="Microsoft Sans Serif"/>
                <a:cs typeface="Microsoft Sans Serif"/>
              </a:rPr>
              <a:t> </a:t>
            </a:r>
            <a:r>
              <a:rPr sz="1600" spc="-215" dirty="0">
                <a:solidFill>
                  <a:srgbClr val="0B5484"/>
                </a:solidFill>
                <a:latin typeface="Microsoft Sans Serif"/>
                <a:cs typeface="Microsoft Sans Serif"/>
              </a:rPr>
              <a:t>ACROSS</a:t>
            </a:r>
            <a:r>
              <a:rPr sz="1600" spc="15" dirty="0">
                <a:solidFill>
                  <a:srgbClr val="0B5484"/>
                </a:solidFill>
                <a:latin typeface="Microsoft Sans Serif"/>
                <a:cs typeface="Microsoft Sans Serif"/>
              </a:rPr>
              <a:t> </a:t>
            </a:r>
            <a:r>
              <a:rPr sz="1600" spc="-285" dirty="0">
                <a:solidFill>
                  <a:srgbClr val="0B5484"/>
                </a:solidFill>
                <a:latin typeface="Microsoft Sans Serif"/>
                <a:cs typeface="Microsoft Sans Serif"/>
              </a:rPr>
              <a:t>THE</a:t>
            </a:r>
            <a:r>
              <a:rPr sz="1600" spc="15" dirty="0">
                <a:solidFill>
                  <a:srgbClr val="0B5484"/>
                </a:solidFill>
                <a:latin typeface="Microsoft Sans Serif"/>
                <a:cs typeface="Microsoft Sans Serif"/>
              </a:rPr>
              <a:t> </a:t>
            </a:r>
            <a:r>
              <a:rPr sz="1600" spc="-260" dirty="0">
                <a:solidFill>
                  <a:srgbClr val="0B5484"/>
                </a:solidFill>
                <a:latin typeface="Microsoft Sans Serif"/>
                <a:cs typeface="Microsoft Sans Serif"/>
              </a:rPr>
              <a:t>SUPPLY</a:t>
            </a:r>
            <a:r>
              <a:rPr sz="1600" spc="15" dirty="0">
                <a:solidFill>
                  <a:srgbClr val="0B5484"/>
                </a:solidFill>
                <a:latin typeface="Microsoft Sans Serif"/>
                <a:cs typeface="Microsoft Sans Serif"/>
              </a:rPr>
              <a:t> </a:t>
            </a:r>
            <a:r>
              <a:rPr sz="1600" spc="-140" dirty="0">
                <a:solidFill>
                  <a:srgbClr val="0B5484"/>
                </a:solidFill>
                <a:latin typeface="Microsoft Sans Serif"/>
                <a:cs typeface="Microsoft Sans Serif"/>
              </a:rPr>
              <a:t>CHAIN</a:t>
            </a:r>
            <a:endParaRPr sz="1600">
              <a:latin typeface="Microsoft Sans Serif"/>
              <a:cs typeface="Microsoft Sans Serif"/>
            </a:endParaRPr>
          </a:p>
          <a:p>
            <a:pPr marL="224790" indent="-212725">
              <a:lnSpc>
                <a:spcPct val="100000"/>
              </a:lnSpc>
              <a:spcBef>
                <a:spcPts val="985"/>
              </a:spcBef>
              <a:buAutoNum type="arabicPeriod"/>
              <a:tabLst>
                <a:tab pos="225425" algn="l"/>
              </a:tabLst>
            </a:pPr>
            <a:r>
              <a:rPr sz="1600" spc="-275" dirty="0">
                <a:solidFill>
                  <a:srgbClr val="0B5484"/>
                </a:solidFill>
                <a:latin typeface="Microsoft Sans Serif"/>
                <a:cs typeface="Microsoft Sans Serif"/>
              </a:rPr>
              <a:t>ENSURE</a:t>
            </a:r>
            <a:r>
              <a:rPr sz="1600" spc="-130" dirty="0">
                <a:solidFill>
                  <a:srgbClr val="0B5484"/>
                </a:solidFill>
                <a:latin typeface="Microsoft Sans Serif"/>
                <a:cs typeface="Microsoft Sans Serif"/>
              </a:rPr>
              <a:t> </a:t>
            </a:r>
            <a:r>
              <a:rPr sz="1600" spc="-240" dirty="0">
                <a:solidFill>
                  <a:srgbClr val="0B5484"/>
                </a:solidFill>
                <a:latin typeface="Microsoft Sans Serif"/>
                <a:cs typeface="Microsoft Sans Serif"/>
              </a:rPr>
              <a:t>SUITABLE</a:t>
            </a:r>
            <a:r>
              <a:rPr sz="1600" spc="-170" dirty="0">
                <a:solidFill>
                  <a:srgbClr val="0B5484"/>
                </a:solidFill>
                <a:latin typeface="Microsoft Sans Serif"/>
                <a:cs typeface="Microsoft Sans Serif"/>
              </a:rPr>
              <a:t> </a:t>
            </a:r>
            <a:r>
              <a:rPr sz="1600" spc="-245" dirty="0">
                <a:solidFill>
                  <a:srgbClr val="0B5484"/>
                </a:solidFill>
                <a:latin typeface="Microsoft Sans Serif"/>
                <a:cs typeface="Microsoft Sans Serif"/>
              </a:rPr>
              <a:t>SECURITY</a:t>
            </a:r>
            <a:r>
              <a:rPr sz="1600" spc="15" dirty="0">
                <a:solidFill>
                  <a:srgbClr val="0B5484"/>
                </a:solidFill>
                <a:latin typeface="Microsoft Sans Serif"/>
                <a:cs typeface="Microsoft Sans Serif"/>
              </a:rPr>
              <a:t> </a:t>
            </a:r>
            <a:r>
              <a:rPr sz="1600" spc="-190" dirty="0">
                <a:solidFill>
                  <a:srgbClr val="0B5484"/>
                </a:solidFill>
                <a:latin typeface="Microsoft Sans Serif"/>
                <a:cs typeface="Microsoft Sans Serif"/>
              </a:rPr>
              <a:t>CONTROLS</a:t>
            </a:r>
            <a:r>
              <a:rPr sz="1600" spc="10" dirty="0">
                <a:solidFill>
                  <a:srgbClr val="0B5484"/>
                </a:solidFill>
                <a:latin typeface="Microsoft Sans Serif"/>
                <a:cs typeface="Microsoft Sans Serif"/>
              </a:rPr>
              <a:t> </a:t>
            </a:r>
            <a:r>
              <a:rPr sz="1600" spc="-95" dirty="0">
                <a:solidFill>
                  <a:srgbClr val="0B5484"/>
                </a:solidFill>
                <a:latin typeface="Microsoft Sans Serif"/>
                <a:cs typeface="Microsoft Sans Serif"/>
              </a:rPr>
              <a:t>IN</a:t>
            </a:r>
            <a:r>
              <a:rPr sz="1600" spc="5" dirty="0">
                <a:solidFill>
                  <a:srgbClr val="0B5484"/>
                </a:solidFill>
                <a:latin typeface="Microsoft Sans Serif"/>
                <a:cs typeface="Microsoft Sans Serif"/>
              </a:rPr>
              <a:t> </a:t>
            </a:r>
            <a:r>
              <a:rPr sz="1600" spc="-130" dirty="0">
                <a:solidFill>
                  <a:srgbClr val="0B5484"/>
                </a:solidFill>
                <a:latin typeface="Microsoft Sans Serif"/>
                <a:cs typeface="Microsoft Sans Serif"/>
              </a:rPr>
              <a:t>ANY</a:t>
            </a:r>
            <a:r>
              <a:rPr sz="1600" spc="15" dirty="0">
                <a:solidFill>
                  <a:srgbClr val="0B5484"/>
                </a:solidFill>
                <a:latin typeface="Microsoft Sans Serif"/>
                <a:cs typeface="Microsoft Sans Serif"/>
              </a:rPr>
              <a:t> </a:t>
            </a:r>
            <a:r>
              <a:rPr sz="1600" spc="-260" dirty="0">
                <a:solidFill>
                  <a:srgbClr val="0B5484"/>
                </a:solidFill>
                <a:latin typeface="Microsoft Sans Serif"/>
                <a:cs typeface="Microsoft Sans Serif"/>
              </a:rPr>
              <a:t>SERVICE</a:t>
            </a:r>
            <a:endParaRPr sz="1600">
              <a:latin typeface="Microsoft Sans Serif"/>
              <a:cs typeface="Microsoft Sans Serif"/>
            </a:endParaRPr>
          </a:p>
        </p:txBody>
      </p:sp>
      <p:sp>
        <p:nvSpPr>
          <p:cNvPr id="5" name="object 5"/>
          <p:cNvSpPr txBox="1">
            <a:spLocks noGrp="1"/>
          </p:cNvSpPr>
          <p:nvPr>
            <p:ph sz="half" idx="3"/>
          </p:nvPr>
        </p:nvSpPr>
        <p:spPr>
          <a:prstGeom prst="rect">
            <a:avLst/>
          </a:prstGeom>
        </p:spPr>
        <p:txBody>
          <a:bodyPr vert="horz" wrap="square" lIns="0" tIns="60960" rIns="0" bIns="0" rtlCol="0">
            <a:spAutoFit/>
          </a:bodyPr>
          <a:lstStyle/>
          <a:p>
            <a:pPr marL="12700" marR="19050">
              <a:lnSpc>
                <a:spcPts val="2400"/>
              </a:lnSpc>
              <a:spcBef>
                <a:spcPts val="480"/>
              </a:spcBef>
            </a:pPr>
            <a:r>
              <a:rPr spc="-265" dirty="0"/>
              <a:t>s</a:t>
            </a:r>
            <a:r>
              <a:rPr spc="-160" dirty="0"/>
              <a:t>t</a:t>
            </a:r>
            <a:r>
              <a:rPr spc="-35" dirty="0"/>
              <a:t>a</a:t>
            </a:r>
            <a:r>
              <a:rPr spc="-285" dirty="0"/>
              <a:t>n</a:t>
            </a:r>
            <a:r>
              <a:rPr spc="-35" dirty="0"/>
              <a:t>da</a:t>
            </a:r>
            <a:r>
              <a:rPr spc="-10" dirty="0"/>
              <a:t>rd </a:t>
            </a:r>
            <a:r>
              <a:rPr spc="-250" dirty="0"/>
              <a:t>s</a:t>
            </a:r>
            <a:r>
              <a:rPr spc="-290" dirty="0"/>
              <a:t>e</a:t>
            </a:r>
            <a:r>
              <a:rPr spc="-20" dirty="0"/>
              <a:t>t</a:t>
            </a:r>
            <a:r>
              <a:rPr dirty="0"/>
              <a:t> </a:t>
            </a:r>
            <a:r>
              <a:rPr spc="-145" dirty="0"/>
              <a:t>o</a:t>
            </a:r>
            <a:r>
              <a:rPr spc="125" dirty="0"/>
              <a:t>f</a:t>
            </a:r>
            <a:r>
              <a:rPr spc="75" dirty="0"/>
              <a:t> </a:t>
            </a:r>
            <a:r>
              <a:rPr spc="-35" dirty="0"/>
              <a:t>b</a:t>
            </a:r>
            <a:r>
              <a:rPr spc="-145" dirty="0"/>
              <a:t>e</a:t>
            </a:r>
            <a:r>
              <a:rPr spc="-265" dirty="0"/>
              <a:t>s</a:t>
            </a:r>
            <a:r>
              <a:rPr spc="-145" dirty="0"/>
              <a:t>t</a:t>
            </a:r>
            <a:r>
              <a:rPr dirty="0"/>
              <a:t> </a:t>
            </a:r>
            <a:r>
              <a:rPr spc="-35" dirty="0"/>
              <a:t>p</a:t>
            </a:r>
            <a:r>
              <a:rPr spc="-30" dirty="0"/>
              <a:t>r</a:t>
            </a:r>
            <a:r>
              <a:rPr spc="-35" dirty="0"/>
              <a:t>a</a:t>
            </a:r>
            <a:r>
              <a:rPr spc="-275" dirty="0"/>
              <a:t>c</a:t>
            </a:r>
            <a:r>
              <a:rPr spc="-35" dirty="0"/>
              <a:t>t</a:t>
            </a:r>
            <a:r>
              <a:rPr spc="-95" dirty="0"/>
              <a:t>i</a:t>
            </a:r>
            <a:r>
              <a:rPr spc="-215" dirty="0"/>
              <a:t>c</a:t>
            </a:r>
            <a:r>
              <a:rPr spc="-145" dirty="0"/>
              <a:t>e</a:t>
            </a:r>
            <a:r>
              <a:rPr spc="-385" dirty="0"/>
              <a:t>s</a:t>
            </a:r>
            <a:r>
              <a:rPr spc="10" dirty="0"/>
              <a:t> </a:t>
            </a:r>
            <a:r>
              <a:rPr spc="-35" dirty="0"/>
              <a:t>t</a:t>
            </a:r>
            <a:r>
              <a:rPr spc="-285" dirty="0"/>
              <a:t>h</a:t>
            </a:r>
            <a:r>
              <a:rPr spc="-35" dirty="0"/>
              <a:t>a</a:t>
            </a:r>
            <a:r>
              <a:rPr spc="-20" dirty="0"/>
              <a:t>t  </a:t>
            </a:r>
            <a:r>
              <a:rPr spc="-160" dirty="0"/>
              <a:t>e</a:t>
            </a:r>
            <a:r>
              <a:rPr spc="-185" dirty="0"/>
              <a:t>v</a:t>
            </a:r>
            <a:r>
              <a:rPr spc="-100" dirty="0"/>
              <a:t>e</a:t>
            </a:r>
            <a:r>
              <a:rPr spc="-55" dirty="0"/>
              <a:t>r</a:t>
            </a:r>
            <a:r>
              <a:rPr dirty="0"/>
              <a:t>y </a:t>
            </a:r>
            <a:r>
              <a:rPr spc="-100" dirty="0"/>
              <a:t>o</a:t>
            </a:r>
            <a:r>
              <a:rPr spc="-55" dirty="0"/>
              <a:t>r</a:t>
            </a:r>
            <a:r>
              <a:rPr spc="-80" dirty="0"/>
              <a:t>g</a:t>
            </a:r>
            <a:r>
              <a:rPr spc="-35" dirty="0"/>
              <a:t>a</a:t>
            </a:r>
            <a:r>
              <a:rPr spc="-285" dirty="0"/>
              <a:t>n</a:t>
            </a:r>
            <a:r>
              <a:rPr spc="-30" dirty="0"/>
              <a:t>i</a:t>
            </a:r>
            <a:r>
              <a:rPr spc="-155" dirty="0"/>
              <a:t>z</a:t>
            </a:r>
            <a:r>
              <a:rPr spc="-35" dirty="0"/>
              <a:t>at</a:t>
            </a:r>
            <a:r>
              <a:rPr spc="-30" dirty="0"/>
              <a:t>i</a:t>
            </a:r>
            <a:r>
              <a:rPr spc="-220" dirty="0"/>
              <a:t>o</a:t>
            </a:r>
            <a:r>
              <a:rPr spc="-204" dirty="0"/>
              <a:t>n</a:t>
            </a:r>
            <a:r>
              <a:rPr spc="5" dirty="0"/>
              <a:t> </a:t>
            </a:r>
            <a:r>
              <a:rPr spc="-390" dirty="0"/>
              <a:t>s</a:t>
            </a:r>
            <a:r>
              <a:rPr spc="-285" dirty="0"/>
              <a:t>h</a:t>
            </a:r>
            <a:r>
              <a:rPr spc="-220" dirty="0"/>
              <a:t>o</a:t>
            </a:r>
            <a:r>
              <a:rPr spc="-215" dirty="0"/>
              <a:t>u</a:t>
            </a:r>
            <a:r>
              <a:rPr spc="-30" dirty="0"/>
              <a:t>l</a:t>
            </a:r>
            <a:r>
              <a:rPr spc="-15" dirty="0"/>
              <a:t>d</a:t>
            </a:r>
            <a:r>
              <a:rPr spc="-5" dirty="0"/>
              <a:t> </a:t>
            </a:r>
            <a:r>
              <a:rPr spc="-35" dirty="0"/>
              <a:t>app</a:t>
            </a:r>
            <a:r>
              <a:rPr spc="-30" dirty="0"/>
              <a:t>l</a:t>
            </a:r>
            <a:r>
              <a:rPr spc="-85" dirty="0"/>
              <a:t>y:</a:t>
            </a:r>
          </a:p>
          <a:p>
            <a:pPr marL="698500" indent="-228600">
              <a:lnSpc>
                <a:spcPct val="100000"/>
              </a:lnSpc>
              <a:spcBef>
                <a:spcPts val="204"/>
              </a:spcBef>
              <a:buFont typeface="Arial MT"/>
              <a:buChar char="•"/>
              <a:tabLst>
                <a:tab pos="697865" algn="l"/>
                <a:tab pos="698500" algn="l"/>
              </a:tabLst>
            </a:pPr>
            <a:r>
              <a:rPr sz="2000" b="1" spc="-80" dirty="0">
                <a:latin typeface="Trebuchet MS"/>
                <a:cs typeface="Trebuchet MS"/>
              </a:rPr>
              <a:t>K</a:t>
            </a:r>
            <a:r>
              <a:rPr sz="2000" b="1" spc="-70" dirty="0">
                <a:latin typeface="Trebuchet MS"/>
                <a:cs typeface="Trebuchet MS"/>
              </a:rPr>
              <a:t>n</a:t>
            </a:r>
            <a:r>
              <a:rPr sz="2000" b="1" spc="-140" dirty="0">
                <a:latin typeface="Trebuchet MS"/>
                <a:cs typeface="Trebuchet MS"/>
              </a:rPr>
              <a:t>o</a:t>
            </a:r>
            <a:r>
              <a:rPr sz="2000" b="1" spc="15" dirty="0">
                <a:latin typeface="Trebuchet MS"/>
                <a:cs typeface="Trebuchet MS"/>
              </a:rPr>
              <a:t>w</a:t>
            </a:r>
            <a:r>
              <a:rPr sz="2000" b="1" spc="-114" dirty="0">
                <a:latin typeface="Trebuchet MS"/>
                <a:cs typeface="Trebuchet MS"/>
              </a:rPr>
              <a:t> </a:t>
            </a:r>
            <a:r>
              <a:rPr sz="2000" b="1" spc="-220" dirty="0">
                <a:latin typeface="Trebuchet MS"/>
                <a:cs typeface="Trebuchet MS"/>
              </a:rPr>
              <a:t>W</a:t>
            </a:r>
            <a:r>
              <a:rPr sz="2000" b="1" spc="-150" dirty="0">
                <a:latin typeface="Trebuchet MS"/>
                <a:cs typeface="Trebuchet MS"/>
              </a:rPr>
              <a:t>h</a:t>
            </a:r>
            <a:r>
              <a:rPr sz="2000" b="1" spc="-5" dirty="0">
                <a:latin typeface="Trebuchet MS"/>
                <a:cs typeface="Trebuchet MS"/>
              </a:rPr>
              <a:t>a</a:t>
            </a:r>
            <a:r>
              <a:rPr sz="2000" b="1" spc="-275" dirty="0">
                <a:latin typeface="Trebuchet MS"/>
                <a:cs typeface="Trebuchet MS"/>
              </a:rPr>
              <a:t>t</a:t>
            </a:r>
            <a:r>
              <a:rPr sz="2000" b="1" spc="-85" dirty="0">
                <a:latin typeface="Trebuchet MS"/>
                <a:cs typeface="Trebuchet MS"/>
              </a:rPr>
              <a:t> </a:t>
            </a:r>
            <a:r>
              <a:rPr sz="2000" b="1" spc="-290" dirty="0">
                <a:latin typeface="Trebuchet MS"/>
                <a:cs typeface="Trebuchet MS"/>
              </a:rPr>
              <a:t>Y</a:t>
            </a:r>
            <a:r>
              <a:rPr sz="2000" b="1" spc="-100" dirty="0">
                <a:latin typeface="Trebuchet MS"/>
                <a:cs typeface="Trebuchet MS"/>
              </a:rPr>
              <a:t>o</a:t>
            </a:r>
            <a:r>
              <a:rPr sz="2000" b="1" spc="-125" dirty="0">
                <a:latin typeface="Trebuchet MS"/>
                <a:cs typeface="Trebuchet MS"/>
              </a:rPr>
              <a:t>u</a:t>
            </a:r>
            <a:r>
              <a:rPr sz="2000" b="1" spc="-105" dirty="0">
                <a:latin typeface="Trebuchet MS"/>
                <a:cs typeface="Trebuchet MS"/>
              </a:rPr>
              <a:t> </a:t>
            </a:r>
            <a:r>
              <a:rPr sz="2000" b="1" spc="-90" dirty="0">
                <a:latin typeface="Trebuchet MS"/>
                <a:cs typeface="Trebuchet MS"/>
              </a:rPr>
              <a:t>Ha</a:t>
            </a:r>
            <a:r>
              <a:rPr sz="2000" b="1" spc="-40" dirty="0">
                <a:latin typeface="Trebuchet MS"/>
                <a:cs typeface="Trebuchet MS"/>
              </a:rPr>
              <a:t>v</a:t>
            </a:r>
            <a:r>
              <a:rPr sz="2000" b="1" spc="-220" dirty="0">
                <a:latin typeface="Trebuchet MS"/>
                <a:cs typeface="Trebuchet MS"/>
              </a:rPr>
              <a:t>e</a:t>
            </a:r>
            <a:r>
              <a:rPr sz="2000" spc="-120" dirty="0"/>
              <a:t>:</a:t>
            </a:r>
            <a:endParaRPr sz="2000">
              <a:latin typeface="Trebuchet MS"/>
              <a:cs typeface="Trebuchet MS"/>
            </a:endParaRPr>
          </a:p>
          <a:p>
            <a:pPr marL="698500" indent="-228600">
              <a:lnSpc>
                <a:spcPct val="100000"/>
              </a:lnSpc>
              <a:spcBef>
                <a:spcPts val="219"/>
              </a:spcBef>
              <a:buFont typeface="Arial MT"/>
              <a:buChar char="•"/>
              <a:tabLst>
                <a:tab pos="697865" algn="l"/>
                <a:tab pos="698500" algn="l"/>
              </a:tabLst>
            </a:pPr>
            <a:r>
              <a:rPr sz="2000" b="1" spc="-165" dirty="0">
                <a:latin typeface="Trebuchet MS"/>
                <a:cs typeface="Trebuchet MS"/>
              </a:rPr>
              <a:t>Ed</a:t>
            </a:r>
            <a:r>
              <a:rPr sz="2000" b="1" spc="-150" dirty="0">
                <a:latin typeface="Trebuchet MS"/>
                <a:cs typeface="Trebuchet MS"/>
              </a:rPr>
              <a:t>u</a:t>
            </a:r>
            <a:r>
              <a:rPr sz="2000" b="1" spc="-135" dirty="0">
                <a:latin typeface="Trebuchet MS"/>
                <a:cs typeface="Trebuchet MS"/>
              </a:rPr>
              <a:t>c</a:t>
            </a:r>
            <a:r>
              <a:rPr sz="2000" b="1" spc="-114" dirty="0">
                <a:latin typeface="Trebuchet MS"/>
                <a:cs typeface="Trebuchet MS"/>
              </a:rPr>
              <a:t>a</a:t>
            </a:r>
            <a:r>
              <a:rPr sz="2000" b="1" spc="-285" dirty="0">
                <a:latin typeface="Trebuchet MS"/>
                <a:cs typeface="Trebuchet MS"/>
              </a:rPr>
              <a:t>t</a:t>
            </a:r>
            <a:r>
              <a:rPr sz="2000" b="1" spc="-195" dirty="0">
                <a:latin typeface="Trebuchet MS"/>
                <a:cs typeface="Trebuchet MS"/>
              </a:rPr>
              <a:t>e</a:t>
            </a:r>
            <a:r>
              <a:rPr sz="2000" b="1" spc="-100" dirty="0">
                <a:latin typeface="Trebuchet MS"/>
                <a:cs typeface="Trebuchet MS"/>
              </a:rPr>
              <a:t> </a:t>
            </a:r>
            <a:r>
              <a:rPr sz="2000" b="1" spc="-285" dirty="0">
                <a:latin typeface="Trebuchet MS"/>
                <a:cs typeface="Trebuchet MS"/>
              </a:rPr>
              <a:t>t</a:t>
            </a:r>
            <a:r>
              <a:rPr sz="2000" b="1" spc="-150" dirty="0">
                <a:latin typeface="Trebuchet MS"/>
                <a:cs typeface="Trebuchet MS"/>
              </a:rPr>
              <a:t>h</a:t>
            </a:r>
            <a:r>
              <a:rPr sz="2000" b="1" spc="-195" dirty="0">
                <a:latin typeface="Trebuchet MS"/>
                <a:cs typeface="Trebuchet MS"/>
              </a:rPr>
              <a:t>e</a:t>
            </a:r>
            <a:r>
              <a:rPr sz="2000" b="1" spc="-100" dirty="0">
                <a:latin typeface="Trebuchet MS"/>
                <a:cs typeface="Trebuchet MS"/>
              </a:rPr>
              <a:t> </a:t>
            </a:r>
            <a:r>
              <a:rPr sz="2000" b="1" spc="-135" dirty="0">
                <a:latin typeface="Trebuchet MS"/>
                <a:cs typeface="Trebuchet MS"/>
              </a:rPr>
              <a:t>H</a:t>
            </a:r>
            <a:r>
              <a:rPr sz="2000" b="1" spc="-150" dirty="0">
                <a:latin typeface="Trebuchet MS"/>
                <a:cs typeface="Trebuchet MS"/>
              </a:rPr>
              <a:t>u</a:t>
            </a:r>
            <a:r>
              <a:rPr sz="2000" b="1" spc="-170" dirty="0">
                <a:latin typeface="Trebuchet MS"/>
                <a:cs typeface="Trebuchet MS"/>
              </a:rPr>
              <a:t>m</a:t>
            </a:r>
            <a:r>
              <a:rPr sz="2000" b="1" spc="-45" dirty="0">
                <a:latin typeface="Trebuchet MS"/>
                <a:cs typeface="Trebuchet MS"/>
              </a:rPr>
              <a:t>a</a:t>
            </a:r>
            <a:r>
              <a:rPr sz="2000" b="1" spc="-120" dirty="0">
                <a:latin typeface="Trebuchet MS"/>
                <a:cs typeface="Trebuchet MS"/>
              </a:rPr>
              <a:t>n</a:t>
            </a:r>
            <a:r>
              <a:rPr sz="2000" b="1" spc="-105" dirty="0">
                <a:latin typeface="Trebuchet MS"/>
                <a:cs typeface="Trebuchet MS"/>
              </a:rPr>
              <a:t> </a:t>
            </a:r>
            <a:r>
              <a:rPr sz="2000" b="1" spc="-190" dirty="0">
                <a:latin typeface="Trebuchet MS"/>
                <a:cs typeface="Trebuchet MS"/>
              </a:rPr>
              <a:t>E</a:t>
            </a:r>
            <a:r>
              <a:rPr sz="2000" b="1" spc="-100" dirty="0">
                <a:latin typeface="Trebuchet MS"/>
                <a:cs typeface="Trebuchet MS"/>
              </a:rPr>
              <a:t>l</a:t>
            </a:r>
            <a:r>
              <a:rPr sz="2000" b="1" spc="-160" dirty="0">
                <a:latin typeface="Trebuchet MS"/>
                <a:cs typeface="Trebuchet MS"/>
              </a:rPr>
              <a:t>e</a:t>
            </a:r>
            <a:r>
              <a:rPr sz="2000" b="1" spc="-235" dirty="0">
                <a:latin typeface="Trebuchet MS"/>
                <a:cs typeface="Trebuchet MS"/>
              </a:rPr>
              <a:t>m</a:t>
            </a:r>
            <a:r>
              <a:rPr sz="2000" b="1" spc="-185" dirty="0">
                <a:latin typeface="Trebuchet MS"/>
                <a:cs typeface="Trebuchet MS"/>
              </a:rPr>
              <a:t>en</a:t>
            </a:r>
            <a:r>
              <a:rPr sz="2000" b="1" spc="-285" dirty="0">
                <a:latin typeface="Trebuchet MS"/>
                <a:cs typeface="Trebuchet MS"/>
              </a:rPr>
              <a:t>t</a:t>
            </a:r>
            <a:r>
              <a:rPr sz="2000" spc="-120" dirty="0"/>
              <a:t>:</a:t>
            </a:r>
            <a:endParaRPr sz="2000">
              <a:latin typeface="Trebuchet MS"/>
              <a:cs typeface="Trebuchet MS"/>
            </a:endParaRPr>
          </a:p>
          <a:p>
            <a:pPr marL="698500" indent="-228600">
              <a:lnSpc>
                <a:spcPct val="100000"/>
              </a:lnSpc>
              <a:spcBef>
                <a:spcPts val="190"/>
              </a:spcBef>
              <a:buFont typeface="Arial MT"/>
              <a:buChar char="•"/>
              <a:tabLst>
                <a:tab pos="697865" algn="l"/>
                <a:tab pos="698500" algn="l"/>
              </a:tabLst>
            </a:pPr>
            <a:r>
              <a:rPr sz="2000" b="1" spc="20" dirty="0">
                <a:latin typeface="Trebuchet MS"/>
                <a:cs typeface="Trebuchet MS"/>
              </a:rPr>
              <a:t>As</a:t>
            </a:r>
            <a:r>
              <a:rPr sz="2000" b="1" spc="-30" dirty="0">
                <a:latin typeface="Trebuchet MS"/>
                <a:cs typeface="Trebuchet MS"/>
              </a:rPr>
              <a:t>s</a:t>
            </a:r>
            <a:r>
              <a:rPr sz="2000" b="1" spc="-150" dirty="0">
                <a:latin typeface="Trebuchet MS"/>
                <a:cs typeface="Trebuchet MS"/>
              </a:rPr>
              <a:t>u</a:t>
            </a:r>
            <a:r>
              <a:rPr sz="2000" b="1" spc="-204" dirty="0">
                <a:latin typeface="Trebuchet MS"/>
                <a:cs typeface="Trebuchet MS"/>
              </a:rPr>
              <a:t>r</a:t>
            </a:r>
            <a:r>
              <a:rPr sz="2000" b="1" spc="-195" dirty="0">
                <a:latin typeface="Trebuchet MS"/>
                <a:cs typeface="Trebuchet MS"/>
              </a:rPr>
              <a:t>e</a:t>
            </a:r>
            <a:r>
              <a:rPr sz="2000" b="1" spc="-100" dirty="0">
                <a:latin typeface="Trebuchet MS"/>
                <a:cs typeface="Trebuchet MS"/>
              </a:rPr>
              <a:t> </a:t>
            </a:r>
            <a:r>
              <a:rPr sz="2000" b="1" spc="-55" dirty="0">
                <a:latin typeface="Trebuchet MS"/>
                <a:cs typeface="Trebuchet MS"/>
              </a:rPr>
              <a:t>D</a:t>
            </a:r>
            <a:r>
              <a:rPr sz="2000" b="1" spc="-5" dirty="0">
                <a:latin typeface="Trebuchet MS"/>
                <a:cs typeface="Trebuchet MS"/>
              </a:rPr>
              <a:t>a</a:t>
            </a:r>
            <a:r>
              <a:rPr sz="2000" b="1" spc="-285" dirty="0">
                <a:latin typeface="Trebuchet MS"/>
                <a:cs typeface="Trebuchet MS"/>
              </a:rPr>
              <a:t>t</a:t>
            </a:r>
            <a:r>
              <a:rPr sz="2000" b="1" spc="-10" dirty="0">
                <a:latin typeface="Trebuchet MS"/>
                <a:cs typeface="Trebuchet MS"/>
              </a:rPr>
              <a:t>a</a:t>
            </a:r>
            <a:r>
              <a:rPr sz="2000" b="1" spc="-110" dirty="0">
                <a:latin typeface="Trebuchet MS"/>
                <a:cs typeface="Trebuchet MS"/>
              </a:rPr>
              <a:t> </a:t>
            </a:r>
            <a:r>
              <a:rPr sz="2000" b="1" spc="-50" dirty="0">
                <a:latin typeface="Trebuchet MS"/>
                <a:cs typeface="Trebuchet MS"/>
              </a:rPr>
              <a:t>I</a:t>
            </a:r>
            <a:r>
              <a:rPr sz="2000" b="1" spc="-145" dirty="0">
                <a:latin typeface="Trebuchet MS"/>
                <a:cs typeface="Trebuchet MS"/>
              </a:rPr>
              <a:t>n</a:t>
            </a:r>
            <a:r>
              <a:rPr sz="2000" b="1" spc="-285" dirty="0">
                <a:latin typeface="Trebuchet MS"/>
                <a:cs typeface="Trebuchet MS"/>
              </a:rPr>
              <a:t>t</a:t>
            </a:r>
            <a:r>
              <a:rPr sz="2000" b="1" spc="-180" dirty="0">
                <a:latin typeface="Trebuchet MS"/>
                <a:cs typeface="Trebuchet MS"/>
              </a:rPr>
              <a:t>e</a:t>
            </a:r>
            <a:r>
              <a:rPr sz="2000" b="1" spc="15" dirty="0">
                <a:latin typeface="Trebuchet MS"/>
                <a:cs typeface="Trebuchet MS"/>
              </a:rPr>
              <a:t>g</a:t>
            </a:r>
            <a:r>
              <a:rPr sz="2000" b="1" spc="-245" dirty="0">
                <a:latin typeface="Trebuchet MS"/>
                <a:cs typeface="Trebuchet MS"/>
              </a:rPr>
              <a:t>r</a:t>
            </a:r>
            <a:r>
              <a:rPr sz="2000" b="1" spc="-90" dirty="0">
                <a:latin typeface="Trebuchet MS"/>
                <a:cs typeface="Trebuchet MS"/>
              </a:rPr>
              <a:t>i</a:t>
            </a:r>
            <a:r>
              <a:rPr sz="2000" b="1" spc="-285" dirty="0">
                <a:latin typeface="Trebuchet MS"/>
                <a:cs typeface="Trebuchet MS"/>
              </a:rPr>
              <a:t>t</a:t>
            </a:r>
            <a:r>
              <a:rPr sz="2000" b="1" spc="-10" dirty="0">
                <a:latin typeface="Trebuchet MS"/>
                <a:cs typeface="Trebuchet MS"/>
              </a:rPr>
              <a:t>y</a:t>
            </a:r>
            <a:endParaRPr sz="2000">
              <a:latin typeface="Trebuchet MS"/>
              <a:cs typeface="Trebuchet MS"/>
            </a:endParaRPr>
          </a:p>
          <a:p>
            <a:pPr marL="698500" indent="-228600">
              <a:lnSpc>
                <a:spcPct val="100000"/>
              </a:lnSpc>
              <a:spcBef>
                <a:spcPts val="190"/>
              </a:spcBef>
              <a:buFont typeface="Arial MT"/>
              <a:buChar char="•"/>
              <a:tabLst>
                <a:tab pos="697865" algn="l"/>
                <a:tab pos="698500" algn="l"/>
              </a:tabLst>
            </a:pPr>
            <a:r>
              <a:rPr sz="2000" b="1" spc="-235" dirty="0">
                <a:latin typeface="Trebuchet MS"/>
                <a:cs typeface="Trebuchet MS"/>
              </a:rPr>
              <a:t>L</a:t>
            </a:r>
            <a:r>
              <a:rPr sz="2000" b="1" spc="-130" dirty="0">
                <a:latin typeface="Trebuchet MS"/>
                <a:cs typeface="Trebuchet MS"/>
              </a:rPr>
              <a:t>i</a:t>
            </a:r>
            <a:r>
              <a:rPr sz="2000" b="1" spc="-170" dirty="0">
                <a:latin typeface="Trebuchet MS"/>
                <a:cs typeface="Trebuchet MS"/>
              </a:rPr>
              <a:t>m</a:t>
            </a:r>
            <a:r>
              <a:rPr sz="2000" b="1" spc="-90" dirty="0">
                <a:latin typeface="Trebuchet MS"/>
                <a:cs typeface="Trebuchet MS"/>
              </a:rPr>
              <a:t>i</a:t>
            </a:r>
            <a:r>
              <a:rPr sz="2000" b="1" spc="-275" dirty="0">
                <a:latin typeface="Trebuchet MS"/>
                <a:cs typeface="Trebuchet MS"/>
              </a:rPr>
              <a:t>t</a:t>
            </a:r>
            <a:r>
              <a:rPr sz="2000" b="1" spc="-85" dirty="0">
                <a:latin typeface="Trebuchet MS"/>
                <a:cs typeface="Trebuchet MS"/>
              </a:rPr>
              <a:t> </a:t>
            </a:r>
            <a:r>
              <a:rPr sz="2000" b="1" spc="-285" dirty="0">
                <a:latin typeface="Trebuchet MS"/>
                <a:cs typeface="Trebuchet MS"/>
              </a:rPr>
              <a:t>t</a:t>
            </a:r>
            <a:r>
              <a:rPr sz="2000" b="1" spc="-150" dirty="0">
                <a:latin typeface="Trebuchet MS"/>
                <a:cs typeface="Trebuchet MS"/>
              </a:rPr>
              <a:t>h</a:t>
            </a:r>
            <a:r>
              <a:rPr sz="2000" b="1" spc="-195" dirty="0">
                <a:latin typeface="Trebuchet MS"/>
                <a:cs typeface="Trebuchet MS"/>
              </a:rPr>
              <a:t>e</a:t>
            </a:r>
            <a:r>
              <a:rPr sz="2000" b="1" spc="-100" dirty="0">
                <a:latin typeface="Trebuchet MS"/>
                <a:cs typeface="Trebuchet MS"/>
              </a:rPr>
              <a:t> </a:t>
            </a:r>
            <a:r>
              <a:rPr sz="2000" b="1" spc="-105" dirty="0">
                <a:latin typeface="Trebuchet MS"/>
                <a:cs typeface="Trebuchet MS"/>
              </a:rPr>
              <a:t>S</a:t>
            </a:r>
            <a:r>
              <a:rPr sz="2000" b="1" spc="-100" dirty="0">
                <a:latin typeface="Trebuchet MS"/>
                <a:cs typeface="Trebuchet MS"/>
              </a:rPr>
              <a:t>o</a:t>
            </a:r>
            <a:r>
              <a:rPr sz="2000" b="1" spc="-240" dirty="0">
                <a:latin typeface="Trebuchet MS"/>
                <a:cs typeface="Trebuchet MS"/>
              </a:rPr>
              <a:t>c</a:t>
            </a:r>
            <a:r>
              <a:rPr sz="2000" b="1" spc="-90" dirty="0">
                <a:latin typeface="Trebuchet MS"/>
                <a:cs typeface="Trebuchet MS"/>
              </a:rPr>
              <a:t>i</a:t>
            </a:r>
            <a:r>
              <a:rPr sz="2000" b="1" spc="-45" dirty="0">
                <a:latin typeface="Trebuchet MS"/>
                <a:cs typeface="Trebuchet MS"/>
              </a:rPr>
              <a:t>a</a:t>
            </a:r>
            <a:r>
              <a:rPr sz="2000" b="1" spc="-75" dirty="0">
                <a:latin typeface="Trebuchet MS"/>
                <a:cs typeface="Trebuchet MS"/>
              </a:rPr>
              <a:t>l</a:t>
            </a:r>
            <a:r>
              <a:rPr sz="2000" b="1" spc="-85" dirty="0">
                <a:latin typeface="Trebuchet MS"/>
                <a:cs typeface="Trebuchet MS"/>
              </a:rPr>
              <a:t> </a:t>
            </a:r>
            <a:r>
              <a:rPr sz="2000" b="1" spc="-204" dirty="0">
                <a:latin typeface="Trebuchet MS"/>
                <a:cs typeface="Trebuchet MS"/>
              </a:rPr>
              <a:t>E</a:t>
            </a:r>
            <a:r>
              <a:rPr sz="2000" b="1" spc="-85" dirty="0">
                <a:latin typeface="Trebuchet MS"/>
                <a:cs typeface="Trebuchet MS"/>
              </a:rPr>
              <a:t>l</a:t>
            </a:r>
            <a:r>
              <a:rPr sz="2000" b="1" spc="-220" dirty="0">
                <a:latin typeface="Trebuchet MS"/>
                <a:cs typeface="Trebuchet MS"/>
              </a:rPr>
              <a:t>e</a:t>
            </a:r>
            <a:r>
              <a:rPr sz="2000" b="1" spc="-170" dirty="0">
                <a:latin typeface="Trebuchet MS"/>
                <a:cs typeface="Trebuchet MS"/>
              </a:rPr>
              <a:t>m</a:t>
            </a:r>
            <a:r>
              <a:rPr sz="2000" b="1" spc="-220" dirty="0">
                <a:latin typeface="Trebuchet MS"/>
                <a:cs typeface="Trebuchet MS"/>
              </a:rPr>
              <a:t>e</a:t>
            </a:r>
            <a:r>
              <a:rPr sz="2000" b="1" spc="-145" dirty="0">
                <a:latin typeface="Trebuchet MS"/>
                <a:cs typeface="Trebuchet MS"/>
              </a:rPr>
              <a:t>n</a:t>
            </a:r>
            <a:r>
              <a:rPr sz="2000" b="1" spc="-275" dirty="0">
                <a:latin typeface="Trebuchet MS"/>
                <a:cs typeface="Trebuchet MS"/>
              </a:rPr>
              <a:t>t</a:t>
            </a:r>
            <a:endParaRPr sz="2000">
              <a:latin typeface="Trebuchet MS"/>
              <a:cs typeface="Trebuchet MS"/>
            </a:endParaRPr>
          </a:p>
          <a:p>
            <a:pPr marL="698500" indent="-228600">
              <a:lnSpc>
                <a:spcPct val="100000"/>
              </a:lnSpc>
              <a:spcBef>
                <a:spcPts val="219"/>
              </a:spcBef>
              <a:buFont typeface="Arial MT"/>
              <a:buChar char="•"/>
              <a:tabLst>
                <a:tab pos="697865" algn="l"/>
                <a:tab pos="698500" algn="l"/>
              </a:tabLst>
            </a:pPr>
            <a:r>
              <a:rPr sz="2000" b="1" spc="-145" dirty="0">
                <a:latin typeface="Trebuchet MS"/>
                <a:cs typeface="Trebuchet MS"/>
              </a:rPr>
              <a:t>D</a:t>
            </a:r>
            <a:r>
              <a:rPr sz="2000" b="1" spc="-125" dirty="0">
                <a:latin typeface="Trebuchet MS"/>
                <a:cs typeface="Trebuchet MS"/>
              </a:rPr>
              <a:t>e</a:t>
            </a:r>
            <a:r>
              <a:rPr sz="2000" b="1" spc="-285" dirty="0">
                <a:latin typeface="Trebuchet MS"/>
                <a:cs typeface="Trebuchet MS"/>
              </a:rPr>
              <a:t>t</a:t>
            </a:r>
            <a:r>
              <a:rPr sz="2000" b="1" spc="-220" dirty="0">
                <a:latin typeface="Trebuchet MS"/>
                <a:cs typeface="Trebuchet MS"/>
              </a:rPr>
              <a:t>e</a:t>
            </a:r>
            <a:r>
              <a:rPr sz="2000" b="1" spc="-245" dirty="0">
                <a:latin typeface="Trebuchet MS"/>
                <a:cs typeface="Trebuchet MS"/>
              </a:rPr>
              <a:t>c</a:t>
            </a:r>
            <a:r>
              <a:rPr sz="2000" b="1" spc="-275" dirty="0">
                <a:latin typeface="Trebuchet MS"/>
                <a:cs typeface="Trebuchet MS"/>
              </a:rPr>
              <a:t>t</a:t>
            </a:r>
            <a:r>
              <a:rPr sz="2000" b="1" spc="-85" dirty="0">
                <a:latin typeface="Trebuchet MS"/>
                <a:cs typeface="Trebuchet MS"/>
              </a:rPr>
              <a:t> </a:t>
            </a:r>
            <a:r>
              <a:rPr sz="2000" b="1" spc="-45" dirty="0">
                <a:latin typeface="Trebuchet MS"/>
                <a:cs typeface="Trebuchet MS"/>
              </a:rPr>
              <a:t>a</a:t>
            </a:r>
            <a:r>
              <a:rPr sz="2000" b="1" spc="-145" dirty="0">
                <a:latin typeface="Trebuchet MS"/>
                <a:cs typeface="Trebuchet MS"/>
              </a:rPr>
              <a:t>n</a:t>
            </a:r>
            <a:r>
              <a:rPr sz="2000" b="1" spc="-100" dirty="0">
                <a:latin typeface="Trebuchet MS"/>
                <a:cs typeface="Trebuchet MS"/>
              </a:rPr>
              <a:t>d</a:t>
            </a:r>
            <a:r>
              <a:rPr sz="2000" b="1" spc="-105" dirty="0">
                <a:latin typeface="Trebuchet MS"/>
                <a:cs typeface="Trebuchet MS"/>
              </a:rPr>
              <a:t> </a:t>
            </a:r>
            <a:r>
              <a:rPr sz="2000" b="1" spc="-240" dirty="0">
                <a:latin typeface="Trebuchet MS"/>
                <a:cs typeface="Trebuchet MS"/>
              </a:rPr>
              <a:t>P</a:t>
            </a:r>
            <a:r>
              <a:rPr sz="2000" b="1" spc="-5" dirty="0">
                <a:latin typeface="Trebuchet MS"/>
                <a:cs typeface="Trebuchet MS"/>
              </a:rPr>
              <a:t>a</a:t>
            </a:r>
            <a:r>
              <a:rPr sz="2000" b="1" spc="-285" dirty="0">
                <a:latin typeface="Trebuchet MS"/>
                <a:cs typeface="Trebuchet MS"/>
              </a:rPr>
              <a:t>t</a:t>
            </a:r>
            <a:r>
              <a:rPr sz="2000" b="1" spc="-245" dirty="0">
                <a:latin typeface="Trebuchet MS"/>
                <a:cs typeface="Trebuchet MS"/>
              </a:rPr>
              <a:t>c</a:t>
            </a:r>
            <a:r>
              <a:rPr sz="2000" b="1" spc="-125" dirty="0">
                <a:latin typeface="Trebuchet MS"/>
                <a:cs typeface="Trebuchet MS"/>
              </a:rPr>
              <a:t>h</a:t>
            </a:r>
            <a:r>
              <a:rPr sz="2000" b="1" spc="-105" dirty="0">
                <a:latin typeface="Trebuchet MS"/>
                <a:cs typeface="Trebuchet MS"/>
              </a:rPr>
              <a:t> </a:t>
            </a:r>
            <a:r>
              <a:rPr sz="2000" b="1" spc="-70" dirty="0">
                <a:latin typeface="Trebuchet MS"/>
                <a:cs typeface="Trebuchet MS"/>
              </a:rPr>
              <a:t>V</a:t>
            </a:r>
            <a:r>
              <a:rPr sz="2000" b="1" spc="-150" dirty="0">
                <a:latin typeface="Trebuchet MS"/>
                <a:cs typeface="Trebuchet MS"/>
              </a:rPr>
              <a:t>u</a:t>
            </a:r>
            <a:r>
              <a:rPr sz="2000" b="1" spc="-85" dirty="0">
                <a:latin typeface="Trebuchet MS"/>
                <a:cs typeface="Trebuchet MS"/>
              </a:rPr>
              <a:t>l</a:t>
            </a:r>
            <a:r>
              <a:rPr sz="2000" b="1" spc="-145" dirty="0">
                <a:latin typeface="Trebuchet MS"/>
                <a:cs typeface="Trebuchet MS"/>
              </a:rPr>
              <a:t>n</a:t>
            </a:r>
            <a:r>
              <a:rPr sz="2000" b="1" spc="-220" dirty="0">
                <a:latin typeface="Trebuchet MS"/>
                <a:cs typeface="Trebuchet MS"/>
              </a:rPr>
              <a:t>e</a:t>
            </a:r>
            <a:r>
              <a:rPr sz="2000" b="1" spc="-225" dirty="0">
                <a:latin typeface="Trebuchet MS"/>
                <a:cs typeface="Trebuchet MS"/>
              </a:rPr>
              <a:t>r</a:t>
            </a:r>
            <a:r>
              <a:rPr sz="2000" b="1" spc="-45" dirty="0">
                <a:latin typeface="Trebuchet MS"/>
                <a:cs typeface="Trebuchet MS"/>
              </a:rPr>
              <a:t>a</a:t>
            </a:r>
            <a:r>
              <a:rPr sz="2000" b="1" spc="-130" dirty="0">
                <a:latin typeface="Trebuchet MS"/>
                <a:cs typeface="Trebuchet MS"/>
              </a:rPr>
              <a:t>b</a:t>
            </a:r>
            <a:r>
              <a:rPr sz="2000" b="1" spc="-90" dirty="0">
                <a:latin typeface="Trebuchet MS"/>
                <a:cs typeface="Trebuchet MS"/>
              </a:rPr>
              <a:t>i</a:t>
            </a:r>
            <a:r>
              <a:rPr sz="2000" b="1" spc="-85" dirty="0">
                <a:latin typeface="Trebuchet MS"/>
                <a:cs typeface="Trebuchet MS"/>
              </a:rPr>
              <a:t>l</a:t>
            </a:r>
            <a:r>
              <a:rPr sz="2000" b="1" spc="-90" dirty="0">
                <a:latin typeface="Trebuchet MS"/>
                <a:cs typeface="Trebuchet MS"/>
              </a:rPr>
              <a:t>i</a:t>
            </a:r>
            <a:r>
              <a:rPr sz="2000" b="1" spc="-285" dirty="0">
                <a:latin typeface="Trebuchet MS"/>
                <a:cs typeface="Trebuchet MS"/>
              </a:rPr>
              <a:t>t</a:t>
            </a:r>
            <a:r>
              <a:rPr sz="2000" b="1" spc="-90" dirty="0">
                <a:latin typeface="Trebuchet MS"/>
                <a:cs typeface="Trebuchet MS"/>
              </a:rPr>
              <a:t>i</a:t>
            </a:r>
            <a:r>
              <a:rPr sz="2000" b="1" spc="-220" dirty="0">
                <a:latin typeface="Trebuchet MS"/>
                <a:cs typeface="Trebuchet MS"/>
              </a:rPr>
              <a:t>e</a:t>
            </a:r>
            <a:r>
              <a:rPr sz="2000" b="1" spc="-10" dirty="0">
                <a:latin typeface="Trebuchet MS"/>
                <a:cs typeface="Trebuchet MS"/>
              </a:rPr>
              <a:t>s</a:t>
            </a:r>
            <a:endParaRPr sz="2000">
              <a:latin typeface="Trebuchet MS"/>
              <a:cs typeface="Trebuchet MS"/>
            </a:endParaRPr>
          </a:p>
          <a:p>
            <a:pPr marL="698500" indent="-228600">
              <a:lnSpc>
                <a:spcPct val="100000"/>
              </a:lnSpc>
              <a:spcBef>
                <a:spcPts val="190"/>
              </a:spcBef>
              <a:buFont typeface="Arial MT"/>
              <a:buChar char="•"/>
              <a:tabLst>
                <a:tab pos="697865" algn="l"/>
                <a:tab pos="698500" algn="l"/>
              </a:tabLst>
            </a:pPr>
            <a:r>
              <a:rPr sz="2000" b="1" spc="-40" dirty="0">
                <a:latin typeface="Trebuchet MS"/>
                <a:cs typeface="Trebuchet MS"/>
              </a:rPr>
              <a:t>A</a:t>
            </a:r>
            <a:r>
              <a:rPr sz="2000" b="1" spc="-25" dirty="0">
                <a:latin typeface="Trebuchet MS"/>
                <a:cs typeface="Trebuchet MS"/>
              </a:rPr>
              <a:t>p</a:t>
            </a:r>
            <a:r>
              <a:rPr sz="2000" b="1" spc="-130" dirty="0">
                <a:latin typeface="Trebuchet MS"/>
                <a:cs typeface="Trebuchet MS"/>
              </a:rPr>
              <a:t>p</a:t>
            </a:r>
            <a:r>
              <a:rPr sz="2000" b="1" spc="-85" dirty="0">
                <a:latin typeface="Trebuchet MS"/>
                <a:cs typeface="Trebuchet MS"/>
              </a:rPr>
              <a:t>l</a:t>
            </a:r>
            <a:r>
              <a:rPr sz="2000" b="1" spc="-10" dirty="0">
                <a:latin typeface="Trebuchet MS"/>
                <a:cs typeface="Trebuchet MS"/>
              </a:rPr>
              <a:t>y</a:t>
            </a:r>
            <a:r>
              <a:rPr sz="2000" b="1" spc="-105" dirty="0">
                <a:latin typeface="Trebuchet MS"/>
                <a:cs typeface="Trebuchet MS"/>
              </a:rPr>
              <a:t> </a:t>
            </a:r>
            <a:r>
              <a:rPr sz="2000" b="1" spc="-275" dirty="0">
                <a:latin typeface="Trebuchet MS"/>
                <a:cs typeface="Trebuchet MS"/>
              </a:rPr>
              <a:t>L</a:t>
            </a:r>
            <a:r>
              <a:rPr sz="2000" b="1" spc="-220" dirty="0">
                <a:latin typeface="Trebuchet MS"/>
                <a:cs typeface="Trebuchet MS"/>
              </a:rPr>
              <a:t>e</a:t>
            </a:r>
            <a:r>
              <a:rPr sz="2000" b="1" spc="-45" dirty="0">
                <a:latin typeface="Trebuchet MS"/>
                <a:cs typeface="Trebuchet MS"/>
              </a:rPr>
              <a:t>a</a:t>
            </a:r>
            <a:r>
              <a:rPr sz="2000" b="1" spc="-30" dirty="0">
                <a:latin typeface="Trebuchet MS"/>
                <a:cs typeface="Trebuchet MS"/>
              </a:rPr>
              <a:t>s</a:t>
            </a:r>
            <a:r>
              <a:rPr sz="2000" b="1" spc="-275" dirty="0">
                <a:latin typeface="Trebuchet MS"/>
                <a:cs typeface="Trebuchet MS"/>
              </a:rPr>
              <a:t>t</a:t>
            </a:r>
            <a:r>
              <a:rPr sz="2000" b="1" spc="-85" dirty="0">
                <a:latin typeface="Trebuchet MS"/>
                <a:cs typeface="Trebuchet MS"/>
              </a:rPr>
              <a:t> </a:t>
            </a:r>
            <a:r>
              <a:rPr sz="2000" b="1" spc="-140" dirty="0">
                <a:latin typeface="Trebuchet MS"/>
                <a:cs typeface="Trebuchet MS"/>
              </a:rPr>
              <a:t>P</a:t>
            </a:r>
            <a:r>
              <a:rPr sz="2000" b="1" spc="-245" dirty="0">
                <a:latin typeface="Trebuchet MS"/>
                <a:cs typeface="Trebuchet MS"/>
              </a:rPr>
              <a:t>r</a:t>
            </a:r>
            <a:r>
              <a:rPr sz="2000" b="1" spc="-90" dirty="0">
                <a:latin typeface="Trebuchet MS"/>
                <a:cs typeface="Trebuchet MS"/>
              </a:rPr>
              <a:t>i</a:t>
            </a:r>
            <a:r>
              <a:rPr sz="2000" b="1" spc="-20" dirty="0">
                <a:latin typeface="Trebuchet MS"/>
                <a:cs typeface="Trebuchet MS"/>
              </a:rPr>
              <a:t>v</a:t>
            </a:r>
            <a:r>
              <a:rPr sz="2000" b="1" spc="-90" dirty="0">
                <a:latin typeface="Trebuchet MS"/>
                <a:cs typeface="Trebuchet MS"/>
              </a:rPr>
              <a:t>i</a:t>
            </a:r>
            <a:r>
              <a:rPr sz="2000" b="1" spc="-85" dirty="0">
                <a:latin typeface="Trebuchet MS"/>
                <a:cs typeface="Trebuchet MS"/>
              </a:rPr>
              <a:t>l</a:t>
            </a:r>
            <a:r>
              <a:rPr sz="2000" b="1" spc="-180" dirty="0">
                <a:latin typeface="Trebuchet MS"/>
                <a:cs typeface="Trebuchet MS"/>
              </a:rPr>
              <a:t>e</a:t>
            </a:r>
            <a:r>
              <a:rPr sz="2000" b="1" spc="15" dirty="0">
                <a:latin typeface="Trebuchet MS"/>
                <a:cs typeface="Trebuchet MS"/>
              </a:rPr>
              <a:t>g</a:t>
            </a:r>
            <a:r>
              <a:rPr sz="2000" b="1" spc="-225" dirty="0">
                <a:latin typeface="Trebuchet MS"/>
                <a:cs typeface="Trebuchet MS"/>
              </a:rPr>
              <a:t>e</a:t>
            </a:r>
            <a:r>
              <a:rPr sz="2000" spc="-120" dirty="0"/>
              <a:t>:</a:t>
            </a:r>
            <a:endParaRPr sz="2000">
              <a:latin typeface="Trebuchet MS"/>
              <a:cs typeface="Trebuchet MS"/>
            </a:endParaRPr>
          </a:p>
          <a:p>
            <a:pPr>
              <a:lnSpc>
                <a:spcPct val="100000"/>
              </a:lnSpc>
            </a:pPr>
            <a:endParaRPr sz="2000">
              <a:latin typeface="Trebuchet MS"/>
              <a:cs typeface="Trebuchet MS"/>
            </a:endParaRPr>
          </a:p>
          <a:p>
            <a:pPr marL="12700" marR="331470">
              <a:lnSpc>
                <a:spcPct val="89600"/>
              </a:lnSpc>
              <a:spcBef>
                <a:spcPts val="1870"/>
              </a:spcBef>
            </a:pPr>
            <a:r>
              <a:rPr spc="-120" dirty="0"/>
              <a:t>Ultimately,</a:t>
            </a:r>
            <a:r>
              <a:rPr spc="-20" dirty="0"/>
              <a:t> </a:t>
            </a:r>
            <a:r>
              <a:rPr spc="-125" dirty="0"/>
              <a:t>organizations</a:t>
            </a:r>
            <a:r>
              <a:rPr spc="-15" dirty="0"/>
              <a:t> </a:t>
            </a:r>
            <a:r>
              <a:rPr spc="-190" dirty="0"/>
              <a:t>should </a:t>
            </a:r>
            <a:r>
              <a:rPr spc="-595" dirty="0"/>
              <a:t> </a:t>
            </a:r>
            <a:r>
              <a:rPr spc="-185" dirty="0"/>
              <a:t>k</a:t>
            </a:r>
            <a:r>
              <a:rPr spc="-160" dirty="0"/>
              <a:t>e</a:t>
            </a:r>
            <a:r>
              <a:rPr spc="-145" dirty="0"/>
              <a:t>e</a:t>
            </a:r>
            <a:r>
              <a:rPr spc="-15" dirty="0"/>
              <a:t>p</a:t>
            </a:r>
            <a:r>
              <a:rPr spc="-5" dirty="0"/>
              <a:t> </a:t>
            </a:r>
            <a:r>
              <a:rPr spc="-35" dirty="0"/>
              <a:t>i</a:t>
            </a:r>
            <a:r>
              <a:rPr spc="-275" dirty="0"/>
              <a:t>n</a:t>
            </a:r>
            <a:r>
              <a:rPr spc="5" dirty="0"/>
              <a:t> </a:t>
            </a:r>
            <a:r>
              <a:rPr spc="-409" dirty="0"/>
              <a:t>m</a:t>
            </a:r>
            <a:r>
              <a:rPr spc="-35" dirty="0"/>
              <a:t>i</a:t>
            </a:r>
            <a:r>
              <a:rPr spc="-285" dirty="0"/>
              <a:t>n</a:t>
            </a:r>
            <a:r>
              <a:rPr spc="-15" dirty="0"/>
              <a:t>d</a:t>
            </a:r>
            <a:r>
              <a:rPr spc="-5" dirty="0"/>
              <a:t> </a:t>
            </a:r>
            <a:r>
              <a:rPr spc="-35" dirty="0"/>
              <a:t>t</a:t>
            </a:r>
            <a:r>
              <a:rPr spc="-285" dirty="0"/>
              <a:t>h</a:t>
            </a:r>
            <a:r>
              <a:rPr spc="-35" dirty="0"/>
              <a:t>a</a:t>
            </a:r>
            <a:r>
              <a:rPr spc="-20" dirty="0"/>
              <a:t>t</a:t>
            </a:r>
            <a:r>
              <a:rPr dirty="0"/>
              <a:t> </a:t>
            </a:r>
            <a:r>
              <a:rPr spc="-409" dirty="0"/>
              <a:t>m</a:t>
            </a:r>
            <a:r>
              <a:rPr spc="-35" dirty="0"/>
              <a:t>ai</a:t>
            </a:r>
            <a:r>
              <a:rPr spc="-285" dirty="0"/>
              <a:t>n</a:t>
            </a:r>
            <a:r>
              <a:rPr spc="-35" dirty="0"/>
              <a:t>tai</a:t>
            </a:r>
            <a:r>
              <a:rPr spc="-285" dirty="0"/>
              <a:t>n</a:t>
            </a:r>
            <a:r>
              <a:rPr spc="-35" dirty="0"/>
              <a:t>i</a:t>
            </a:r>
            <a:r>
              <a:rPr spc="-285" dirty="0"/>
              <a:t>n</a:t>
            </a:r>
            <a:r>
              <a:rPr spc="-10" dirty="0"/>
              <a:t>g  </a:t>
            </a:r>
            <a:r>
              <a:rPr spc="-125" dirty="0"/>
              <a:t>c</a:t>
            </a:r>
            <a:r>
              <a:rPr spc="-150" dirty="0"/>
              <a:t>y</a:t>
            </a:r>
            <a:r>
              <a:rPr spc="-40" dirty="0"/>
              <a:t>b</a:t>
            </a:r>
            <a:r>
              <a:rPr spc="-145" dirty="0"/>
              <a:t>e</a:t>
            </a:r>
            <a:r>
              <a:rPr dirty="0"/>
              <a:t>r</a:t>
            </a:r>
            <a:r>
              <a:rPr spc="10" dirty="0"/>
              <a:t> </a:t>
            </a:r>
            <a:r>
              <a:rPr spc="-330" dirty="0"/>
              <a:t>h</a:t>
            </a:r>
            <a:r>
              <a:rPr spc="-60" dirty="0"/>
              <a:t>y</a:t>
            </a:r>
            <a:r>
              <a:rPr spc="-40" dirty="0"/>
              <a:t>g</a:t>
            </a:r>
            <a:r>
              <a:rPr spc="-35" dirty="0"/>
              <a:t>i</a:t>
            </a:r>
            <a:r>
              <a:rPr spc="-145" dirty="0"/>
              <a:t>e</a:t>
            </a:r>
            <a:r>
              <a:rPr spc="-285" dirty="0"/>
              <a:t>n</a:t>
            </a:r>
            <a:r>
              <a:rPr spc="-130" dirty="0"/>
              <a:t>e</a:t>
            </a:r>
            <a:r>
              <a:rPr dirty="0"/>
              <a:t> </a:t>
            </a:r>
            <a:r>
              <a:rPr spc="-35" dirty="0"/>
              <a:t>i</a:t>
            </a:r>
            <a:r>
              <a:rPr spc="-385" dirty="0"/>
              <a:t>s</a:t>
            </a:r>
            <a:r>
              <a:rPr spc="10" dirty="0"/>
              <a:t> </a:t>
            </a:r>
            <a:r>
              <a:rPr spc="-15" dirty="0"/>
              <a:t>a</a:t>
            </a:r>
            <a:r>
              <a:rPr spc="-10" dirty="0"/>
              <a:t> </a:t>
            </a:r>
            <a:r>
              <a:rPr b="1" spc="-240" dirty="0">
                <a:latin typeface="Arial"/>
                <a:cs typeface="Arial"/>
              </a:rPr>
              <a:t>b</a:t>
            </a:r>
            <a:r>
              <a:rPr b="1" spc="-195" dirty="0">
                <a:latin typeface="Arial"/>
                <a:cs typeface="Arial"/>
              </a:rPr>
              <a:t>u</a:t>
            </a:r>
            <a:r>
              <a:rPr b="1" spc="-310" dirty="0">
                <a:latin typeface="Arial"/>
                <a:cs typeface="Arial"/>
              </a:rPr>
              <a:t>s</a:t>
            </a:r>
            <a:r>
              <a:rPr b="1" spc="-55" dirty="0">
                <a:latin typeface="Arial"/>
                <a:cs typeface="Arial"/>
              </a:rPr>
              <a:t>i</a:t>
            </a:r>
            <a:r>
              <a:rPr b="1" spc="-195" dirty="0">
                <a:latin typeface="Arial"/>
                <a:cs typeface="Arial"/>
              </a:rPr>
              <a:t>n</a:t>
            </a:r>
            <a:r>
              <a:rPr b="1" spc="-200" dirty="0">
                <a:latin typeface="Arial"/>
                <a:cs typeface="Arial"/>
              </a:rPr>
              <a:t>e</a:t>
            </a:r>
            <a:r>
              <a:rPr b="1" spc="-310" dirty="0">
                <a:latin typeface="Arial"/>
                <a:cs typeface="Arial"/>
              </a:rPr>
              <a:t>s</a:t>
            </a:r>
            <a:r>
              <a:rPr b="1" spc="-200" dirty="0">
                <a:latin typeface="Arial"/>
                <a:cs typeface="Arial"/>
              </a:rPr>
              <a:t>s  </a:t>
            </a:r>
            <a:r>
              <a:rPr b="1" spc="-190" dirty="0">
                <a:latin typeface="Arial"/>
                <a:cs typeface="Arial"/>
              </a:rPr>
              <a:t>pr</a:t>
            </a:r>
            <a:r>
              <a:rPr b="1" spc="-180" dirty="0">
                <a:latin typeface="Arial"/>
                <a:cs typeface="Arial"/>
              </a:rPr>
              <a:t>ob</a:t>
            </a:r>
            <a:r>
              <a:rPr b="1" spc="-95" dirty="0">
                <a:latin typeface="Arial"/>
                <a:cs typeface="Arial"/>
              </a:rPr>
              <a:t>l</a:t>
            </a:r>
            <a:r>
              <a:rPr b="1" spc="-195" dirty="0">
                <a:latin typeface="Arial"/>
                <a:cs typeface="Arial"/>
              </a:rPr>
              <a:t>e</a:t>
            </a:r>
            <a:r>
              <a:rPr b="1" spc="-250" dirty="0">
                <a:latin typeface="Arial"/>
                <a:cs typeface="Arial"/>
              </a:rPr>
              <a:t>m</a:t>
            </a:r>
            <a:r>
              <a:rPr spc="-135" dirty="0"/>
              <a:t>,</a:t>
            </a:r>
            <a:r>
              <a:rPr spc="5" dirty="0"/>
              <a:t> </a:t>
            </a:r>
            <a:r>
              <a:rPr spc="-285" dirty="0"/>
              <a:t>n</a:t>
            </a:r>
            <a:r>
              <a:rPr spc="-145" dirty="0"/>
              <a:t>o</a:t>
            </a:r>
            <a:r>
              <a:rPr spc="-20" dirty="0"/>
              <a:t>t</a:t>
            </a:r>
            <a:r>
              <a:rPr dirty="0"/>
              <a:t> </a:t>
            </a:r>
            <a:r>
              <a:rPr spc="-35" dirty="0"/>
              <a:t>a</a:t>
            </a:r>
            <a:r>
              <a:rPr spc="-275" dirty="0"/>
              <a:t>n</a:t>
            </a:r>
            <a:r>
              <a:rPr spc="5" dirty="0"/>
              <a:t> </a:t>
            </a:r>
            <a:r>
              <a:rPr spc="-175" dirty="0"/>
              <a:t>I</a:t>
            </a:r>
            <a:r>
              <a:rPr spc="-370" dirty="0"/>
              <a:t>T</a:t>
            </a:r>
            <a:r>
              <a:rPr dirty="0"/>
              <a:t> </a:t>
            </a:r>
            <a:r>
              <a:rPr spc="-35" dirty="0"/>
              <a:t>p</a:t>
            </a:r>
            <a:r>
              <a:rPr spc="-50" dirty="0"/>
              <a:t>r</a:t>
            </a:r>
            <a:r>
              <a:rPr spc="-145" dirty="0"/>
              <a:t>o</a:t>
            </a:r>
            <a:r>
              <a:rPr spc="-35" dirty="0"/>
              <a:t>b</a:t>
            </a:r>
            <a:r>
              <a:rPr spc="-50" dirty="0"/>
              <a:t>l</a:t>
            </a:r>
            <a:r>
              <a:rPr spc="-125" dirty="0"/>
              <a:t>e</a:t>
            </a:r>
            <a:r>
              <a:rPr spc="-409" dirty="0"/>
              <a:t>m</a:t>
            </a:r>
            <a:r>
              <a:rPr spc="-135"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pic>
        <p:nvPicPr>
          <p:cNvPr id="3" name="object 3"/>
          <p:cNvPicPr/>
          <p:nvPr/>
        </p:nvPicPr>
        <p:blipFill>
          <a:blip r:embed="rId3" cstate="print"/>
          <a:stretch>
            <a:fillRect/>
          </a:stretch>
        </p:blipFill>
        <p:spPr>
          <a:xfrm>
            <a:off x="1164432" y="862014"/>
            <a:ext cx="9885362" cy="58689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a:bodyPr>
          <a:lstStyle/>
          <a:p>
            <a:r>
              <a:rPr lang="en-US" dirty="0"/>
              <a:t>Managers and Leaders</a:t>
            </a:r>
          </a:p>
          <a:p>
            <a:r>
              <a:rPr lang="en-US" dirty="0"/>
              <a:t>Working-life professionals</a:t>
            </a:r>
          </a:p>
          <a:p>
            <a:r>
              <a:rPr lang="en-US" dirty="0"/>
              <a:t>SMEs and Public Sector Employees</a:t>
            </a:r>
          </a:p>
          <a:p>
            <a:r>
              <a:rPr lang="en-US" dirty="0"/>
              <a:t>Cybersecurity practitioners and enthusiasts </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1232" y="697483"/>
            <a:ext cx="8729980" cy="574040"/>
          </a:xfrm>
          <a:prstGeom prst="rect">
            <a:avLst/>
          </a:prstGeom>
        </p:spPr>
        <p:txBody>
          <a:bodyPr vert="horz" wrap="square" lIns="0" tIns="12700" rIns="0" bIns="0" rtlCol="0">
            <a:spAutoFit/>
          </a:bodyPr>
          <a:lstStyle/>
          <a:p>
            <a:pPr marL="12700">
              <a:lnSpc>
                <a:spcPct val="100000"/>
              </a:lnSpc>
              <a:spcBef>
                <a:spcPts val="100"/>
              </a:spcBef>
            </a:pPr>
            <a:r>
              <a:rPr spc="-425" dirty="0">
                <a:solidFill>
                  <a:srgbClr val="3F6BB4"/>
                </a:solidFill>
              </a:rPr>
              <a:t>SOME</a:t>
            </a:r>
            <a:r>
              <a:rPr spc="25" dirty="0">
                <a:solidFill>
                  <a:srgbClr val="3F6BB4"/>
                </a:solidFill>
              </a:rPr>
              <a:t> </a:t>
            </a:r>
            <a:r>
              <a:rPr spc="-409" dirty="0">
                <a:solidFill>
                  <a:srgbClr val="3F6BB4"/>
                </a:solidFill>
              </a:rPr>
              <a:t>TELEWORKING</a:t>
            </a:r>
            <a:r>
              <a:rPr spc="30" dirty="0">
                <a:solidFill>
                  <a:srgbClr val="3F6BB4"/>
                </a:solidFill>
              </a:rPr>
              <a:t> </a:t>
            </a:r>
            <a:r>
              <a:rPr spc="-615" dirty="0">
                <a:solidFill>
                  <a:srgbClr val="3F6BB4"/>
                </a:solidFill>
              </a:rPr>
              <a:t>CYBER</a:t>
            </a:r>
            <a:r>
              <a:rPr spc="30" dirty="0">
                <a:solidFill>
                  <a:srgbClr val="3F6BB4"/>
                </a:solidFill>
              </a:rPr>
              <a:t> </a:t>
            </a:r>
            <a:r>
              <a:rPr spc="-440" dirty="0">
                <a:solidFill>
                  <a:srgbClr val="3F6BB4"/>
                </a:solidFill>
              </a:rPr>
              <a:t>HYGIENE</a:t>
            </a:r>
            <a:r>
              <a:rPr spc="25" dirty="0">
                <a:solidFill>
                  <a:srgbClr val="3F6BB4"/>
                </a:solidFill>
              </a:rPr>
              <a:t> </a:t>
            </a:r>
            <a:r>
              <a:rPr spc="-405" dirty="0">
                <a:solidFill>
                  <a:srgbClr val="3F6BB4"/>
                </a:solidFill>
              </a:rPr>
              <a:t>ADVICE</a:t>
            </a:r>
          </a:p>
        </p:txBody>
      </p:sp>
      <p:sp>
        <p:nvSpPr>
          <p:cNvPr id="3" name="object 3"/>
          <p:cNvSpPr txBox="1"/>
          <p:nvPr/>
        </p:nvSpPr>
        <p:spPr>
          <a:xfrm>
            <a:off x="992514" y="2245360"/>
            <a:ext cx="9539605" cy="3454400"/>
          </a:xfrm>
          <a:prstGeom prst="rect">
            <a:avLst/>
          </a:prstGeom>
        </p:spPr>
        <p:txBody>
          <a:bodyPr vert="horz" wrap="square" lIns="0" tIns="167640" rIns="0" bIns="0" rtlCol="0">
            <a:spAutoFit/>
          </a:bodyPr>
          <a:lstStyle/>
          <a:p>
            <a:pPr marL="241300" indent="-228600">
              <a:lnSpc>
                <a:spcPct val="100000"/>
              </a:lnSpc>
              <a:spcBef>
                <a:spcPts val="1320"/>
              </a:spcBef>
              <a:buClr>
                <a:srgbClr val="2FA3EE"/>
              </a:buClr>
              <a:buFont typeface="Arial MT"/>
              <a:buChar char="•"/>
              <a:tabLst>
                <a:tab pos="240665" algn="l"/>
                <a:tab pos="241300" algn="l"/>
              </a:tabLst>
            </a:pPr>
            <a:r>
              <a:rPr sz="1900" spc="-330" dirty="0">
                <a:solidFill>
                  <a:srgbClr val="0B5484"/>
                </a:solidFill>
                <a:latin typeface="Microsoft Sans Serif"/>
                <a:cs typeface="Microsoft Sans Serif"/>
              </a:rPr>
              <a:t>USE</a:t>
            </a:r>
            <a:r>
              <a:rPr sz="1900" spc="-315" dirty="0">
                <a:solidFill>
                  <a:srgbClr val="0B5484"/>
                </a:solidFill>
                <a:latin typeface="Microsoft Sans Serif"/>
                <a:cs typeface="Microsoft Sans Serif"/>
              </a:rPr>
              <a:t> </a:t>
            </a:r>
            <a:r>
              <a:rPr sz="1900" spc="-270" dirty="0">
                <a:solidFill>
                  <a:srgbClr val="0B5484"/>
                </a:solidFill>
                <a:latin typeface="Microsoft Sans Serif"/>
                <a:cs typeface="Microsoft Sans Serif"/>
              </a:rPr>
              <a:t>CORPORATE</a:t>
            </a:r>
            <a:r>
              <a:rPr sz="1900" spc="25" dirty="0">
                <a:solidFill>
                  <a:srgbClr val="0B5484"/>
                </a:solidFill>
                <a:latin typeface="Microsoft Sans Serif"/>
                <a:cs typeface="Microsoft Sans Serif"/>
              </a:rPr>
              <a:t> </a:t>
            </a:r>
            <a:r>
              <a:rPr sz="1900" spc="-310" dirty="0">
                <a:solidFill>
                  <a:srgbClr val="0B5484"/>
                </a:solidFill>
                <a:latin typeface="Microsoft Sans Serif"/>
                <a:cs typeface="Microsoft Sans Serif"/>
              </a:rPr>
              <a:t>(RATHER</a:t>
            </a:r>
            <a:r>
              <a:rPr sz="1900" spc="20" dirty="0">
                <a:solidFill>
                  <a:srgbClr val="0B5484"/>
                </a:solidFill>
                <a:latin typeface="Microsoft Sans Serif"/>
                <a:cs typeface="Microsoft Sans Serif"/>
              </a:rPr>
              <a:t> </a:t>
            </a:r>
            <a:r>
              <a:rPr sz="1900" spc="-195" dirty="0">
                <a:solidFill>
                  <a:srgbClr val="0B5484"/>
                </a:solidFill>
                <a:latin typeface="Microsoft Sans Serif"/>
                <a:cs typeface="Microsoft Sans Serif"/>
              </a:rPr>
              <a:t>THAN</a:t>
            </a:r>
            <a:r>
              <a:rPr sz="1900" spc="20" dirty="0">
                <a:solidFill>
                  <a:srgbClr val="0B5484"/>
                </a:solidFill>
                <a:latin typeface="Microsoft Sans Serif"/>
                <a:cs typeface="Microsoft Sans Serif"/>
              </a:rPr>
              <a:t> </a:t>
            </a:r>
            <a:r>
              <a:rPr sz="1900" spc="-245" dirty="0">
                <a:solidFill>
                  <a:srgbClr val="0B5484"/>
                </a:solidFill>
                <a:latin typeface="Microsoft Sans Serif"/>
                <a:cs typeface="Microsoft Sans Serif"/>
              </a:rPr>
              <a:t>PERSONAL)</a:t>
            </a:r>
            <a:r>
              <a:rPr sz="1900" spc="15" dirty="0">
                <a:solidFill>
                  <a:srgbClr val="0B5484"/>
                </a:solidFill>
                <a:latin typeface="Microsoft Sans Serif"/>
                <a:cs typeface="Microsoft Sans Serif"/>
              </a:rPr>
              <a:t> </a:t>
            </a:r>
            <a:r>
              <a:rPr sz="1900" spc="-270" dirty="0">
                <a:solidFill>
                  <a:srgbClr val="0B5484"/>
                </a:solidFill>
                <a:latin typeface="Microsoft Sans Serif"/>
                <a:cs typeface="Microsoft Sans Serif"/>
              </a:rPr>
              <a:t>COMPUTERS</a:t>
            </a:r>
            <a:endParaRPr sz="1900">
              <a:latin typeface="Microsoft Sans Serif"/>
              <a:cs typeface="Microsoft Sans Serif"/>
            </a:endParaRPr>
          </a:p>
          <a:p>
            <a:pPr marL="241300" indent="-228600">
              <a:lnSpc>
                <a:spcPct val="100000"/>
              </a:lnSpc>
              <a:spcBef>
                <a:spcPts val="1225"/>
              </a:spcBef>
              <a:buClr>
                <a:srgbClr val="2FA3EE"/>
              </a:buClr>
              <a:buFont typeface="Arial MT"/>
              <a:buChar char="•"/>
              <a:tabLst>
                <a:tab pos="240665" algn="l"/>
                <a:tab pos="241300" algn="l"/>
              </a:tabLst>
            </a:pPr>
            <a:r>
              <a:rPr sz="1900" spc="-210" dirty="0">
                <a:solidFill>
                  <a:srgbClr val="0B5484"/>
                </a:solidFill>
                <a:latin typeface="Microsoft Sans Serif"/>
                <a:cs typeface="Microsoft Sans Serif"/>
              </a:rPr>
              <a:t>CONNECT</a:t>
            </a:r>
            <a:r>
              <a:rPr sz="1900" spc="25" dirty="0">
                <a:solidFill>
                  <a:srgbClr val="0B5484"/>
                </a:solidFill>
                <a:latin typeface="Microsoft Sans Serif"/>
                <a:cs typeface="Microsoft Sans Serif"/>
              </a:rPr>
              <a:t> </a:t>
            </a:r>
            <a:r>
              <a:rPr sz="1900" spc="-190" dirty="0">
                <a:solidFill>
                  <a:srgbClr val="0B5484"/>
                </a:solidFill>
                <a:latin typeface="Microsoft Sans Serif"/>
                <a:cs typeface="Microsoft Sans Serif"/>
              </a:rPr>
              <a:t>TO</a:t>
            </a:r>
            <a:r>
              <a:rPr sz="1900" spc="15" dirty="0">
                <a:solidFill>
                  <a:srgbClr val="0B5484"/>
                </a:solidFill>
                <a:latin typeface="Microsoft Sans Serif"/>
                <a:cs typeface="Microsoft Sans Serif"/>
              </a:rPr>
              <a:t> </a:t>
            </a:r>
            <a:r>
              <a:rPr sz="1900" spc="-330" dirty="0">
                <a:solidFill>
                  <a:srgbClr val="0B5484"/>
                </a:solidFill>
                <a:latin typeface="Microsoft Sans Serif"/>
                <a:cs typeface="Microsoft Sans Serif"/>
              </a:rPr>
              <a:t>THE</a:t>
            </a:r>
            <a:r>
              <a:rPr sz="1900" spc="-315" dirty="0">
                <a:solidFill>
                  <a:srgbClr val="0B5484"/>
                </a:solidFill>
                <a:latin typeface="Microsoft Sans Serif"/>
                <a:cs typeface="Microsoft Sans Serif"/>
              </a:rPr>
              <a:t> </a:t>
            </a:r>
            <a:r>
              <a:rPr sz="1900" spc="-285" dirty="0">
                <a:solidFill>
                  <a:srgbClr val="0B5484"/>
                </a:solidFill>
                <a:latin typeface="Microsoft Sans Serif"/>
                <a:cs typeface="Microsoft Sans Serif"/>
              </a:rPr>
              <a:t>INTERNET</a:t>
            </a:r>
            <a:r>
              <a:rPr sz="1900" spc="30" dirty="0">
                <a:solidFill>
                  <a:srgbClr val="0B5484"/>
                </a:solidFill>
                <a:latin typeface="Microsoft Sans Serif"/>
                <a:cs typeface="Microsoft Sans Serif"/>
              </a:rPr>
              <a:t> </a:t>
            </a:r>
            <a:r>
              <a:rPr sz="1900" spc="-120" dirty="0">
                <a:solidFill>
                  <a:srgbClr val="0B5484"/>
                </a:solidFill>
                <a:latin typeface="Microsoft Sans Serif"/>
                <a:cs typeface="Microsoft Sans Serif"/>
              </a:rPr>
              <a:t>VIA</a:t>
            </a:r>
            <a:r>
              <a:rPr sz="1900" spc="20" dirty="0">
                <a:solidFill>
                  <a:srgbClr val="0B5484"/>
                </a:solidFill>
                <a:latin typeface="Microsoft Sans Serif"/>
                <a:cs typeface="Microsoft Sans Serif"/>
              </a:rPr>
              <a:t> </a:t>
            </a:r>
            <a:r>
              <a:rPr sz="1900" spc="-345" dirty="0">
                <a:solidFill>
                  <a:srgbClr val="0B5484"/>
                </a:solidFill>
                <a:latin typeface="Microsoft Sans Serif"/>
                <a:cs typeface="Microsoft Sans Serif"/>
              </a:rPr>
              <a:t>SECURE</a:t>
            </a:r>
            <a:r>
              <a:rPr sz="1900" spc="-130" dirty="0">
                <a:solidFill>
                  <a:srgbClr val="0B5484"/>
                </a:solidFill>
                <a:latin typeface="Microsoft Sans Serif"/>
                <a:cs typeface="Microsoft Sans Serif"/>
              </a:rPr>
              <a:t> </a:t>
            </a:r>
            <a:r>
              <a:rPr sz="1900" spc="-200" dirty="0">
                <a:solidFill>
                  <a:srgbClr val="0B5484"/>
                </a:solidFill>
                <a:latin typeface="Microsoft Sans Serif"/>
                <a:cs typeface="Microsoft Sans Serif"/>
              </a:rPr>
              <a:t>NETWORKS;</a:t>
            </a:r>
            <a:r>
              <a:rPr sz="1900" spc="15" dirty="0">
                <a:solidFill>
                  <a:srgbClr val="0B5484"/>
                </a:solidFill>
                <a:latin typeface="Microsoft Sans Serif"/>
                <a:cs typeface="Microsoft Sans Serif"/>
              </a:rPr>
              <a:t> </a:t>
            </a:r>
            <a:r>
              <a:rPr sz="1900" spc="-165" dirty="0">
                <a:solidFill>
                  <a:srgbClr val="0B5484"/>
                </a:solidFill>
                <a:latin typeface="Microsoft Sans Serif"/>
                <a:cs typeface="Microsoft Sans Serif"/>
              </a:rPr>
              <a:t>AVOID</a:t>
            </a:r>
            <a:r>
              <a:rPr sz="1900" spc="25" dirty="0">
                <a:solidFill>
                  <a:srgbClr val="0B5484"/>
                </a:solidFill>
                <a:latin typeface="Microsoft Sans Serif"/>
                <a:cs typeface="Microsoft Sans Serif"/>
              </a:rPr>
              <a:t> </a:t>
            </a:r>
            <a:r>
              <a:rPr sz="1900" spc="-229" dirty="0">
                <a:solidFill>
                  <a:srgbClr val="0B5484"/>
                </a:solidFill>
                <a:latin typeface="Microsoft Sans Serif"/>
                <a:cs typeface="Microsoft Sans Serif"/>
              </a:rPr>
              <a:t>OPEN/FREE</a:t>
            </a:r>
            <a:r>
              <a:rPr sz="1900" spc="25" dirty="0">
                <a:solidFill>
                  <a:srgbClr val="0B5484"/>
                </a:solidFill>
                <a:latin typeface="Microsoft Sans Serif"/>
                <a:cs typeface="Microsoft Sans Serif"/>
              </a:rPr>
              <a:t> </a:t>
            </a:r>
            <a:r>
              <a:rPr sz="1900" spc="-215" dirty="0">
                <a:solidFill>
                  <a:srgbClr val="0B5484"/>
                </a:solidFill>
                <a:latin typeface="Microsoft Sans Serif"/>
                <a:cs typeface="Microsoft Sans Serif"/>
              </a:rPr>
              <a:t>NETWORKS.</a:t>
            </a:r>
            <a:endParaRPr sz="1900">
              <a:latin typeface="Microsoft Sans Serif"/>
              <a:cs typeface="Microsoft Sans Serif"/>
            </a:endParaRPr>
          </a:p>
          <a:p>
            <a:pPr marL="241300" marR="70485" indent="-228600">
              <a:lnSpc>
                <a:spcPct val="110500"/>
              </a:lnSpc>
              <a:spcBef>
                <a:spcPts val="960"/>
              </a:spcBef>
              <a:buClr>
                <a:srgbClr val="2FA3EE"/>
              </a:buClr>
              <a:buFont typeface="Arial MT"/>
              <a:buChar char="•"/>
              <a:tabLst>
                <a:tab pos="240665" algn="l"/>
                <a:tab pos="241300" algn="l"/>
              </a:tabLst>
            </a:pPr>
            <a:r>
              <a:rPr sz="1900" spc="-165" dirty="0">
                <a:solidFill>
                  <a:srgbClr val="0B5484"/>
                </a:solidFill>
                <a:latin typeface="Microsoft Sans Serif"/>
                <a:cs typeface="Microsoft Sans Serif"/>
              </a:rPr>
              <a:t>AVOID </a:t>
            </a:r>
            <a:r>
              <a:rPr sz="1900" spc="-330" dirty="0">
                <a:solidFill>
                  <a:srgbClr val="0B5484"/>
                </a:solidFill>
                <a:latin typeface="Microsoft Sans Serif"/>
                <a:cs typeface="Microsoft Sans Serif"/>
              </a:rPr>
              <a:t>THE</a:t>
            </a:r>
            <a:r>
              <a:rPr sz="1900" spc="-325" dirty="0">
                <a:solidFill>
                  <a:srgbClr val="0B5484"/>
                </a:solidFill>
                <a:latin typeface="Microsoft Sans Serif"/>
                <a:cs typeface="Microsoft Sans Serif"/>
              </a:rPr>
              <a:t> </a:t>
            </a:r>
            <a:r>
              <a:rPr sz="1900" spc="-229" dirty="0">
                <a:solidFill>
                  <a:srgbClr val="0B5484"/>
                </a:solidFill>
                <a:latin typeface="Microsoft Sans Serif"/>
                <a:cs typeface="Microsoft Sans Serif"/>
              </a:rPr>
              <a:t>EXCHANGE</a:t>
            </a:r>
            <a:r>
              <a:rPr sz="1900" spc="-225" dirty="0">
                <a:solidFill>
                  <a:srgbClr val="0B5484"/>
                </a:solidFill>
                <a:latin typeface="Microsoft Sans Serif"/>
                <a:cs typeface="Microsoft Sans Serif"/>
              </a:rPr>
              <a:t> </a:t>
            </a:r>
            <a:r>
              <a:rPr sz="1900" spc="-175" dirty="0">
                <a:solidFill>
                  <a:srgbClr val="0B5484"/>
                </a:solidFill>
                <a:latin typeface="Microsoft Sans Serif"/>
                <a:cs typeface="Microsoft Sans Serif"/>
              </a:rPr>
              <a:t>OF</a:t>
            </a:r>
            <a:r>
              <a:rPr sz="1900" spc="-170" dirty="0">
                <a:solidFill>
                  <a:srgbClr val="0B5484"/>
                </a:solidFill>
                <a:latin typeface="Microsoft Sans Serif"/>
                <a:cs typeface="Microsoft Sans Serif"/>
              </a:rPr>
              <a:t> </a:t>
            </a:r>
            <a:r>
              <a:rPr sz="1900" spc="-254" dirty="0">
                <a:solidFill>
                  <a:srgbClr val="0B5484"/>
                </a:solidFill>
                <a:latin typeface="Microsoft Sans Serif"/>
                <a:cs typeface="Microsoft Sans Serif"/>
              </a:rPr>
              <a:t>SENSITIVE</a:t>
            </a:r>
            <a:r>
              <a:rPr sz="1900" spc="-250" dirty="0">
                <a:solidFill>
                  <a:srgbClr val="0B5484"/>
                </a:solidFill>
                <a:latin typeface="Microsoft Sans Serif"/>
                <a:cs typeface="Microsoft Sans Serif"/>
              </a:rPr>
              <a:t> </a:t>
            </a:r>
            <a:r>
              <a:rPr sz="1900" spc="-270" dirty="0">
                <a:solidFill>
                  <a:srgbClr val="0B5484"/>
                </a:solidFill>
                <a:latin typeface="Microsoft Sans Serif"/>
                <a:cs typeface="Microsoft Sans Serif"/>
              </a:rPr>
              <a:t>CORPORATE</a:t>
            </a:r>
            <a:r>
              <a:rPr sz="1900" spc="-265" dirty="0">
                <a:solidFill>
                  <a:srgbClr val="0B5484"/>
                </a:solidFill>
                <a:latin typeface="Microsoft Sans Serif"/>
                <a:cs typeface="Microsoft Sans Serif"/>
              </a:rPr>
              <a:t> </a:t>
            </a:r>
            <a:r>
              <a:rPr sz="1900" spc="-175" dirty="0">
                <a:solidFill>
                  <a:srgbClr val="0B5484"/>
                </a:solidFill>
                <a:latin typeface="Microsoft Sans Serif"/>
                <a:cs typeface="Microsoft Sans Serif"/>
              </a:rPr>
              <a:t>INFORMATION</a:t>
            </a:r>
            <a:r>
              <a:rPr sz="1900" spc="-170" dirty="0">
                <a:solidFill>
                  <a:srgbClr val="0B5484"/>
                </a:solidFill>
                <a:latin typeface="Microsoft Sans Serif"/>
                <a:cs typeface="Microsoft Sans Serif"/>
              </a:rPr>
              <a:t> </a:t>
            </a:r>
            <a:r>
              <a:rPr sz="1900" spc="-175" dirty="0">
                <a:solidFill>
                  <a:srgbClr val="0B5484"/>
                </a:solidFill>
                <a:latin typeface="Microsoft Sans Serif"/>
                <a:cs typeface="Microsoft Sans Serif"/>
              </a:rPr>
              <a:t>(E.G.</a:t>
            </a:r>
            <a:r>
              <a:rPr sz="1900" spc="-170" dirty="0">
                <a:solidFill>
                  <a:srgbClr val="0B5484"/>
                </a:solidFill>
                <a:latin typeface="Microsoft Sans Serif"/>
                <a:cs typeface="Microsoft Sans Serif"/>
              </a:rPr>
              <a:t> </a:t>
            </a:r>
            <a:r>
              <a:rPr sz="1900" spc="-120" dirty="0">
                <a:solidFill>
                  <a:srgbClr val="0B5484"/>
                </a:solidFill>
                <a:latin typeface="Microsoft Sans Serif"/>
                <a:cs typeface="Microsoft Sans Serif"/>
              </a:rPr>
              <a:t>VIA </a:t>
            </a:r>
            <a:r>
              <a:rPr sz="1900" spc="-210" dirty="0">
                <a:solidFill>
                  <a:srgbClr val="0B5484"/>
                </a:solidFill>
                <a:latin typeface="Microsoft Sans Serif"/>
                <a:cs typeface="Microsoft Sans Serif"/>
              </a:rPr>
              <a:t>EMAIL)</a:t>
            </a:r>
            <a:r>
              <a:rPr sz="1900" spc="-204" dirty="0">
                <a:solidFill>
                  <a:srgbClr val="0B5484"/>
                </a:solidFill>
                <a:latin typeface="Microsoft Sans Serif"/>
                <a:cs typeface="Microsoft Sans Serif"/>
              </a:rPr>
              <a:t> </a:t>
            </a:r>
            <a:r>
              <a:rPr sz="1900" spc="-210" dirty="0">
                <a:solidFill>
                  <a:srgbClr val="0B5484"/>
                </a:solidFill>
                <a:latin typeface="Microsoft Sans Serif"/>
                <a:cs typeface="Microsoft Sans Serif"/>
              </a:rPr>
              <a:t>THROUGH </a:t>
            </a:r>
            <a:r>
              <a:rPr sz="1900" spc="-490" dirty="0">
                <a:solidFill>
                  <a:srgbClr val="0B5484"/>
                </a:solidFill>
                <a:latin typeface="Microsoft Sans Serif"/>
                <a:cs typeface="Microsoft Sans Serif"/>
              </a:rPr>
              <a:t> </a:t>
            </a:r>
            <a:r>
              <a:rPr sz="1900" spc="-155" dirty="0">
                <a:solidFill>
                  <a:srgbClr val="0B5484"/>
                </a:solidFill>
                <a:latin typeface="Microsoft Sans Serif"/>
                <a:cs typeface="Microsoft Sans Serif"/>
              </a:rPr>
              <a:t>P</a:t>
            </a:r>
            <a:r>
              <a:rPr sz="1900" spc="-185" dirty="0">
                <a:solidFill>
                  <a:srgbClr val="0B5484"/>
                </a:solidFill>
                <a:latin typeface="Microsoft Sans Serif"/>
                <a:cs typeface="Microsoft Sans Serif"/>
              </a:rPr>
              <a:t>O</a:t>
            </a:r>
            <a:r>
              <a:rPr sz="1900" spc="-310" dirty="0">
                <a:solidFill>
                  <a:srgbClr val="0B5484"/>
                </a:solidFill>
                <a:latin typeface="Microsoft Sans Serif"/>
                <a:cs typeface="Microsoft Sans Serif"/>
              </a:rPr>
              <a:t>SS</a:t>
            </a:r>
            <a:r>
              <a:rPr sz="1900" spc="-135" dirty="0">
                <a:solidFill>
                  <a:srgbClr val="0B5484"/>
                </a:solidFill>
                <a:latin typeface="Microsoft Sans Serif"/>
                <a:cs typeface="Microsoft Sans Serif"/>
              </a:rPr>
              <a:t>I</a:t>
            </a:r>
            <a:r>
              <a:rPr sz="1900" spc="-320" dirty="0">
                <a:solidFill>
                  <a:srgbClr val="0B5484"/>
                </a:solidFill>
                <a:latin typeface="Microsoft Sans Serif"/>
                <a:cs typeface="Microsoft Sans Serif"/>
              </a:rPr>
              <a:t>B</a:t>
            </a:r>
            <a:r>
              <a:rPr sz="1900" spc="-434" dirty="0">
                <a:solidFill>
                  <a:srgbClr val="0B5484"/>
                </a:solidFill>
                <a:latin typeface="Microsoft Sans Serif"/>
                <a:cs typeface="Microsoft Sans Serif"/>
              </a:rPr>
              <a:t>L</a:t>
            </a:r>
            <a:r>
              <a:rPr sz="1900" spc="-220" dirty="0">
                <a:solidFill>
                  <a:srgbClr val="0B5484"/>
                </a:solidFill>
                <a:latin typeface="Microsoft Sans Serif"/>
                <a:cs typeface="Microsoft Sans Serif"/>
              </a:rPr>
              <a:t>Y</a:t>
            </a:r>
            <a:r>
              <a:rPr sz="1900" spc="20" dirty="0">
                <a:solidFill>
                  <a:srgbClr val="0B5484"/>
                </a:solidFill>
                <a:latin typeface="Microsoft Sans Serif"/>
                <a:cs typeface="Microsoft Sans Serif"/>
              </a:rPr>
              <a:t> </a:t>
            </a:r>
            <a:r>
              <a:rPr sz="1900" spc="-120" dirty="0">
                <a:solidFill>
                  <a:srgbClr val="0B5484"/>
                </a:solidFill>
                <a:latin typeface="Microsoft Sans Serif"/>
                <a:cs typeface="Microsoft Sans Serif"/>
              </a:rPr>
              <a:t>I</a:t>
            </a:r>
            <a:r>
              <a:rPr sz="1900" spc="-110" dirty="0">
                <a:solidFill>
                  <a:srgbClr val="0B5484"/>
                </a:solidFill>
                <a:latin typeface="Microsoft Sans Serif"/>
                <a:cs typeface="Microsoft Sans Serif"/>
              </a:rPr>
              <a:t>N</a:t>
            </a:r>
            <a:r>
              <a:rPr sz="1900" spc="-380" dirty="0">
                <a:solidFill>
                  <a:srgbClr val="0B5484"/>
                </a:solidFill>
                <a:latin typeface="Microsoft Sans Serif"/>
                <a:cs typeface="Microsoft Sans Serif"/>
              </a:rPr>
              <a:t>S</a:t>
            </a:r>
            <a:r>
              <a:rPr sz="1900" spc="-375" dirty="0">
                <a:solidFill>
                  <a:srgbClr val="0B5484"/>
                </a:solidFill>
                <a:latin typeface="Microsoft Sans Serif"/>
                <a:cs typeface="Microsoft Sans Serif"/>
              </a:rPr>
              <a:t>E</a:t>
            </a:r>
            <a:r>
              <a:rPr sz="1900" spc="-225" dirty="0">
                <a:solidFill>
                  <a:srgbClr val="0B5484"/>
                </a:solidFill>
                <a:latin typeface="Microsoft Sans Serif"/>
                <a:cs typeface="Microsoft Sans Serif"/>
              </a:rPr>
              <a:t>CU</a:t>
            </a:r>
            <a:r>
              <a:rPr sz="1900" spc="-430" dirty="0">
                <a:solidFill>
                  <a:srgbClr val="0B5484"/>
                </a:solidFill>
                <a:latin typeface="Microsoft Sans Serif"/>
                <a:cs typeface="Microsoft Sans Serif"/>
              </a:rPr>
              <a:t>RE</a:t>
            </a:r>
            <a:r>
              <a:rPr sz="1900" spc="25" dirty="0">
                <a:solidFill>
                  <a:srgbClr val="0B5484"/>
                </a:solidFill>
                <a:latin typeface="Microsoft Sans Serif"/>
                <a:cs typeface="Microsoft Sans Serif"/>
              </a:rPr>
              <a:t> </a:t>
            </a:r>
            <a:r>
              <a:rPr sz="1900" spc="-225" dirty="0">
                <a:solidFill>
                  <a:srgbClr val="0B5484"/>
                </a:solidFill>
                <a:latin typeface="Microsoft Sans Serif"/>
                <a:cs typeface="Microsoft Sans Serif"/>
              </a:rPr>
              <a:t>C</a:t>
            </a:r>
            <a:r>
              <a:rPr sz="1900" spc="-20" dirty="0">
                <a:solidFill>
                  <a:srgbClr val="0B5484"/>
                </a:solidFill>
                <a:latin typeface="Microsoft Sans Serif"/>
                <a:cs typeface="Microsoft Sans Serif"/>
              </a:rPr>
              <a:t>O</a:t>
            </a:r>
            <a:r>
              <a:rPr sz="1900" spc="-110" dirty="0">
                <a:solidFill>
                  <a:srgbClr val="0B5484"/>
                </a:solidFill>
                <a:latin typeface="Microsoft Sans Serif"/>
                <a:cs typeface="Microsoft Sans Serif"/>
              </a:rPr>
              <a:t>NN</a:t>
            </a:r>
            <a:r>
              <a:rPr sz="1900" spc="-434" dirty="0">
                <a:solidFill>
                  <a:srgbClr val="0B5484"/>
                </a:solidFill>
                <a:latin typeface="Microsoft Sans Serif"/>
                <a:cs typeface="Microsoft Sans Serif"/>
              </a:rPr>
              <a:t>E</a:t>
            </a:r>
            <a:r>
              <a:rPr sz="1900" spc="-225" dirty="0">
                <a:solidFill>
                  <a:srgbClr val="0B5484"/>
                </a:solidFill>
                <a:latin typeface="Microsoft Sans Serif"/>
                <a:cs typeface="Microsoft Sans Serif"/>
              </a:rPr>
              <a:t>C</a:t>
            </a:r>
            <a:r>
              <a:rPr sz="1900" spc="-325" dirty="0">
                <a:solidFill>
                  <a:srgbClr val="0B5484"/>
                </a:solidFill>
                <a:latin typeface="Microsoft Sans Serif"/>
                <a:cs typeface="Microsoft Sans Serif"/>
              </a:rPr>
              <a:t>T</a:t>
            </a:r>
            <a:r>
              <a:rPr sz="1900" spc="-120" dirty="0">
                <a:solidFill>
                  <a:srgbClr val="0B5484"/>
                </a:solidFill>
                <a:latin typeface="Microsoft Sans Serif"/>
                <a:cs typeface="Microsoft Sans Serif"/>
              </a:rPr>
              <a:t>I</a:t>
            </a:r>
            <a:r>
              <a:rPr sz="1900" spc="-20" dirty="0">
                <a:solidFill>
                  <a:srgbClr val="0B5484"/>
                </a:solidFill>
                <a:latin typeface="Microsoft Sans Serif"/>
                <a:cs typeface="Microsoft Sans Serif"/>
              </a:rPr>
              <a:t>O</a:t>
            </a:r>
            <a:r>
              <a:rPr sz="1900" spc="-110" dirty="0">
                <a:solidFill>
                  <a:srgbClr val="0B5484"/>
                </a:solidFill>
                <a:latin typeface="Microsoft Sans Serif"/>
                <a:cs typeface="Microsoft Sans Serif"/>
              </a:rPr>
              <a:t>N</a:t>
            </a:r>
            <a:r>
              <a:rPr sz="1900" spc="-360" dirty="0">
                <a:solidFill>
                  <a:srgbClr val="0B5484"/>
                </a:solidFill>
                <a:latin typeface="Microsoft Sans Serif"/>
                <a:cs typeface="Microsoft Sans Serif"/>
              </a:rPr>
              <a:t>S</a:t>
            </a:r>
            <a:r>
              <a:rPr sz="1900" spc="-114" dirty="0">
                <a:solidFill>
                  <a:srgbClr val="0B5484"/>
                </a:solidFill>
                <a:latin typeface="Microsoft Sans Serif"/>
                <a:cs typeface="Microsoft Sans Serif"/>
              </a:rPr>
              <a:t>.</a:t>
            </a:r>
            <a:endParaRPr sz="1900">
              <a:latin typeface="Microsoft Sans Serif"/>
              <a:cs typeface="Microsoft Sans Serif"/>
            </a:endParaRPr>
          </a:p>
          <a:p>
            <a:pPr marL="241300" indent="-228600">
              <a:lnSpc>
                <a:spcPct val="100000"/>
              </a:lnSpc>
              <a:spcBef>
                <a:spcPts val="1200"/>
              </a:spcBef>
              <a:buClr>
                <a:srgbClr val="2FA3EE"/>
              </a:buClr>
              <a:buFont typeface="Arial MT"/>
              <a:buChar char="•"/>
              <a:tabLst>
                <a:tab pos="240665" algn="l"/>
                <a:tab pos="241300" algn="l"/>
              </a:tabLst>
            </a:pPr>
            <a:r>
              <a:rPr sz="1900" spc="-355" dirty="0">
                <a:solidFill>
                  <a:srgbClr val="0B5484"/>
                </a:solidFill>
                <a:latin typeface="Microsoft Sans Serif"/>
                <a:cs typeface="Microsoft Sans Serif"/>
              </a:rPr>
              <a:t>L</a:t>
            </a:r>
            <a:r>
              <a:rPr sz="1900" spc="-20" dirty="0">
                <a:solidFill>
                  <a:srgbClr val="0B5484"/>
                </a:solidFill>
                <a:latin typeface="Microsoft Sans Serif"/>
                <a:cs typeface="Microsoft Sans Serif"/>
              </a:rPr>
              <a:t>O</a:t>
            </a:r>
            <a:r>
              <a:rPr sz="1900" spc="-225" dirty="0">
                <a:solidFill>
                  <a:srgbClr val="0B5484"/>
                </a:solidFill>
                <a:latin typeface="Microsoft Sans Serif"/>
                <a:cs typeface="Microsoft Sans Serif"/>
              </a:rPr>
              <a:t>C</a:t>
            </a:r>
            <a:r>
              <a:rPr sz="1900" spc="-220" dirty="0">
                <a:solidFill>
                  <a:srgbClr val="0B5484"/>
                </a:solidFill>
                <a:latin typeface="Microsoft Sans Serif"/>
                <a:cs typeface="Microsoft Sans Serif"/>
              </a:rPr>
              <a:t>K</a:t>
            </a:r>
            <a:r>
              <a:rPr sz="1900" spc="20" dirty="0">
                <a:solidFill>
                  <a:srgbClr val="0B5484"/>
                </a:solidFill>
                <a:latin typeface="Microsoft Sans Serif"/>
                <a:cs typeface="Microsoft Sans Serif"/>
              </a:rPr>
              <a:t> </a:t>
            </a:r>
            <a:r>
              <a:rPr sz="1900" spc="-295" dirty="0">
                <a:solidFill>
                  <a:srgbClr val="0B5484"/>
                </a:solidFill>
                <a:latin typeface="Microsoft Sans Serif"/>
                <a:cs typeface="Microsoft Sans Serif"/>
              </a:rPr>
              <a:t>Y</a:t>
            </a:r>
            <a:r>
              <a:rPr sz="1900" spc="-20" dirty="0">
                <a:solidFill>
                  <a:srgbClr val="0B5484"/>
                </a:solidFill>
                <a:latin typeface="Microsoft Sans Serif"/>
                <a:cs typeface="Microsoft Sans Serif"/>
              </a:rPr>
              <a:t>O</a:t>
            </a:r>
            <a:r>
              <a:rPr sz="1900" spc="-225" dirty="0">
                <a:solidFill>
                  <a:srgbClr val="0B5484"/>
                </a:solidFill>
                <a:latin typeface="Microsoft Sans Serif"/>
                <a:cs typeface="Microsoft Sans Serif"/>
              </a:rPr>
              <a:t>U</a:t>
            </a:r>
            <a:r>
              <a:rPr sz="1900" spc="-425" dirty="0">
                <a:solidFill>
                  <a:srgbClr val="0B5484"/>
                </a:solidFill>
                <a:latin typeface="Microsoft Sans Serif"/>
                <a:cs typeface="Microsoft Sans Serif"/>
              </a:rPr>
              <a:t>R</a:t>
            </a:r>
            <a:r>
              <a:rPr sz="1900" spc="20" dirty="0">
                <a:solidFill>
                  <a:srgbClr val="0B5484"/>
                </a:solidFill>
                <a:latin typeface="Microsoft Sans Serif"/>
                <a:cs typeface="Microsoft Sans Serif"/>
              </a:rPr>
              <a:t> </a:t>
            </a:r>
            <a:r>
              <a:rPr sz="1900" spc="-275" dirty="0">
                <a:solidFill>
                  <a:srgbClr val="0B5484"/>
                </a:solidFill>
                <a:latin typeface="Microsoft Sans Serif"/>
                <a:cs typeface="Microsoft Sans Serif"/>
              </a:rPr>
              <a:t>SC</a:t>
            </a:r>
            <a:r>
              <a:rPr sz="1900" spc="-450" dirty="0">
                <a:solidFill>
                  <a:srgbClr val="0B5484"/>
                </a:solidFill>
                <a:latin typeface="Microsoft Sans Serif"/>
                <a:cs typeface="Microsoft Sans Serif"/>
              </a:rPr>
              <a:t>R</a:t>
            </a:r>
            <a:r>
              <a:rPr sz="1900" spc="-409" dirty="0">
                <a:solidFill>
                  <a:srgbClr val="0B5484"/>
                </a:solidFill>
                <a:latin typeface="Microsoft Sans Serif"/>
                <a:cs typeface="Microsoft Sans Serif"/>
              </a:rPr>
              <a:t>E</a:t>
            </a:r>
            <a:r>
              <a:rPr sz="1900" spc="-434" dirty="0">
                <a:solidFill>
                  <a:srgbClr val="0B5484"/>
                </a:solidFill>
                <a:latin typeface="Microsoft Sans Serif"/>
                <a:cs typeface="Microsoft Sans Serif"/>
              </a:rPr>
              <a:t>E</a:t>
            </a:r>
            <a:r>
              <a:rPr sz="1900" spc="-105" dirty="0">
                <a:solidFill>
                  <a:srgbClr val="0B5484"/>
                </a:solidFill>
                <a:latin typeface="Microsoft Sans Serif"/>
                <a:cs typeface="Microsoft Sans Serif"/>
              </a:rPr>
              <a:t>N</a:t>
            </a:r>
            <a:r>
              <a:rPr sz="1900" spc="15" dirty="0">
                <a:solidFill>
                  <a:srgbClr val="0B5484"/>
                </a:solidFill>
                <a:latin typeface="Microsoft Sans Serif"/>
                <a:cs typeface="Microsoft Sans Serif"/>
              </a:rPr>
              <a:t> </a:t>
            </a:r>
            <a:r>
              <a:rPr sz="1900" spc="-120" dirty="0">
                <a:solidFill>
                  <a:srgbClr val="0B5484"/>
                </a:solidFill>
                <a:latin typeface="Microsoft Sans Serif"/>
                <a:cs typeface="Microsoft Sans Serif"/>
              </a:rPr>
              <a:t>I</a:t>
            </a:r>
            <a:r>
              <a:rPr sz="1900" spc="-330" dirty="0">
                <a:solidFill>
                  <a:srgbClr val="0B5484"/>
                </a:solidFill>
                <a:latin typeface="Microsoft Sans Serif"/>
                <a:cs typeface="Microsoft Sans Serif"/>
              </a:rPr>
              <a:t>F</a:t>
            </a:r>
            <a:r>
              <a:rPr sz="1900" spc="25" dirty="0">
                <a:solidFill>
                  <a:srgbClr val="0B5484"/>
                </a:solidFill>
                <a:latin typeface="Microsoft Sans Serif"/>
                <a:cs typeface="Microsoft Sans Serif"/>
              </a:rPr>
              <a:t> </a:t>
            </a:r>
            <a:r>
              <a:rPr sz="1900" spc="-295" dirty="0">
                <a:solidFill>
                  <a:srgbClr val="0B5484"/>
                </a:solidFill>
                <a:latin typeface="Microsoft Sans Serif"/>
                <a:cs typeface="Microsoft Sans Serif"/>
              </a:rPr>
              <a:t>Y</a:t>
            </a:r>
            <a:r>
              <a:rPr sz="1900" spc="-20" dirty="0">
                <a:solidFill>
                  <a:srgbClr val="0B5484"/>
                </a:solidFill>
                <a:latin typeface="Microsoft Sans Serif"/>
                <a:cs typeface="Microsoft Sans Serif"/>
              </a:rPr>
              <a:t>O</a:t>
            </a:r>
            <a:r>
              <a:rPr sz="1900" spc="-225" dirty="0">
                <a:solidFill>
                  <a:srgbClr val="0B5484"/>
                </a:solidFill>
                <a:latin typeface="Microsoft Sans Serif"/>
                <a:cs typeface="Microsoft Sans Serif"/>
              </a:rPr>
              <a:t>U</a:t>
            </a:r>
            <a:r>
              <a:rPr sz="1900" spc="20" dirty="0">
                <a:solidFill>
                  <a:srgbClr val="0B5484"/>
                </a:solidFill>
                <a:latin typeface="Microsoft Sans Serif"/>
                <a:cs typeface="Microsoft Sans Serif"/>
              </a:rPr>
              <a:t> </a:t>
            </a:r>
            <a:r>
              <a:rPr sz="1900" spc="65" dirty="0">
                <a:solidFill>
                  <a:srgbClr val="0B5484"/>
                </a:solidFill>
                <a:latin typeface="Microsoft Sans Serif"/>
                <a:cs typeface="Microsoft Sans Serif"/>
              </a:rPr>
              <a:t>W</a:t>
            </a:r>
            <a:r>
              <a:rPr sz="1900" spc="-20" dirty="0">
                <a:solidFill>
                  <a:srgbClr val="0B5484"/>
                </a:solidFill>
                <a:latin typeface="Microsoft Sans Serif"/>
                <a:cs typeface="Microsoft Sans Serif"/>
              </a:rPr>
              <a:t>O</a:t>
            </a:r>
            <a:r>
              <a:rPr sz="1900" spc="-325" dirty="0">
                <a:solidFill>
                  <a:srgbClr val="0B5484"/>
                </a:solidFill>
                <a:latin typeface="Microsoft Sans Serif"/>
                <a:cs typeface="Microsoft Sans Serif"/>
              </a:rPr>
              <a:t>RK</a:t>
            </a:r>
            <a:r>
              <a:rPr sz="1900" spc="20" dirty="0">
                <a:solidFill>
                  <a:srgbClr val="0B5484"/>
                </a:solidFill>
                <a:latin typeface="Microsoft Sans Serif"/>
                <a:cs typeface="Microsoft Sans Serif"/>
              </a:rPr>
              <a:t> </a:t>
            </a:r>
            <a:r>
              <a:rPr sz="1900" spc="-120" dirty="0">
                <a:solidFill>
                  <a:srgbClr val="0B5484"/>
                </a:solidFill>
                <a:latin typeface="Microsoft Sans Serif"/>
                <a:cs typeface="Microsoft Sans Serif"/>
              </a:rPr>
              <a:t>I</a:t>
            </a:r>
            <a:r>
              <a:rPr sz="1900" spc="-105" dirty="0">
                <a:solidFill>
                  <a:srgbClr val="0B5484"/>
                </a:solidFill>
                <a:latin typeface="Microsoft Sans Serif"/>
                <a:cs typeface="Microsoft Sans Serif"/>
              </a:rPr>
              <a:t>N</a:t>
            </a:r>
            <a:r>
              <a:rPr sz="1900" spc="15" dirty="0">
                <a:solidFill>
                  <a:srgbClr val="0B5484"/>
                </a:solidFill>
                <a:latin typeface="Microsoft Sans Serif"/>
                <a:cs typeface="Microsoft Sans Serif"/>
              </a:rPr>
              <a:t> </a:t>
            </a:r>
            <a:r>
              <a:rPr sz="1900" spc="-120" dirty="0">
                <a:solidFill>
                  <a:srgbClr val="0B5484"/>
                </a:solidFill>
                <a:latin typeface="Microsoft Sans Serif"/>
                <a:cs typeface="Microsoft Sans Serif"/>
              </a:rPr>
              <a:t>A</a:t>
            </a:r>
            <a:r>
              <a:rPr sz="1900" spc="20" dirty="0">
                <a:solidFill>
                  <a:srgbClr val="0B5484"/>
                </a:solidFill>
                <a:latin typeface="Microsoft Sans Serif"/>
                <a:cs typeface="Microsoft Sans Serif"/>
              </a:rPr>
              <a:t> </a:t>
            </a:r>
            <a:r>
              <a:rPr sz="1900" spc="-275" dirty="0">
                <a:solidFill>
                  <a:srgbClr val="0B5484"/>
                </a:solidFill>
                <a:latin typeface="Microsoft Sans Serif"/>
                <a:cs typeface="Microsoft Sans Serif"/>
              </a:rPr>
              <a:t>SH</a:t>
            </a:r>
            <a:r>
              <a:rPr sz="1900" spc="-120" dirty="0">
                <a:solidFill>
                  <a:srgbClr val="0B5484"/>
                </a:solidFill>
                <a:latin typeface="Microsoft Sans Serif"/>
                <a:cs typeface="Microsoft Sans Serif"/>
              </a:rPr>
              <a:t>A</a:t>
            </a:r>
            <a:r>
              <a:rPr sz="1900" spc="-450" dirty="0">
                <a:solidFill>
                  <a:srgbClr val="0B5484"/>
                </a:solidFill>
                <a:latin typeface="Microsoft Sans Serif"/>
                <a:cs typeface="Microsoft Sans Serif"/>
              </a:rPr>
              <a:t>R</a:t>
            </a:r>
            <a:r>
              <a:rPr sz="1900" spc="-409" dirty="0">
                <a:solidFill>
                  <a:srgbClr val="0B5484"/>
                </a:solidFill>
                <a:latin typeface="Microsoft Sans Serif"/>
                <a:cs typeface="Microsoft Sans Serif"/>
              </a:rPr>
              <a:t>E</a:t>
            </a:r>
            <a:r>
              <a:rPr sz="1900" spc="-225" dirty="0">
                <a:solidFill>
                  <a:srgbClr val="0B5484"/>
                </a:solidFill>
                <a:latin typeface="Microsoft Sans Serif"/>
                <a:cs typeface="Microsoft Sans Serif"/>
              </a:rPr>
              <a:t>D</a:t>
            </a:r>
            <a:r>
              <a:rPr sz="1900" spc="20" dirty="0">
                <a:solidFill>
                  <a:srgbClr val="0B5484"/>
                </a:solidFill>
                <a:latin typeface="Microsoft Sans Serif"/>
                <a:cs typeface="Microsoft Sans Serif"/>
              </a:rPr>
              <a:t> </a:t>
            </a:r>
            <a:r>
              <a:rPr sz="1900" spc="-320" dirty="0">
                <a:solidFill>
                  <a:srgbClr val="0B5484"/>
                </a:solidFill>
                <a:latin typeface="Microsoft Sans Serif"/>
                <a:cs typeface="Microsoft Sans Serif"/>
              </a:rPr>
              <a:t>S</a:t>
            </a:r>
            <a:r>
              <a:rPr sz="1900" spc="-475" dirty="0">
                <a:solidFill>
                  <a:srgbClr val="0B5484"/>
                </a:solidFill>
                <a:latin typeface="Microsoft Sans Serif"/>
                <a:cs typeface="Microsoft Sans Serif"/>
              </a:rPr>
              <a:t>P</a:t>
            </a:r>
            <a:r>
              <a:rPr sz="1900" spc="-195" dirty="0">
                <a:solidFill>
                  <a:srgbClr val="0B5484"/>
                </a:solidFill>
                <a:latin typeface="Microsoft Sans Serif"/>
                <a:cs typeface="Microsoft Sans Serif"/>
              </a:rPr>
              <a:t>A</a:t>
            </a:r>
            <a:r>
              <a:rPr sz="1900" spc="-225" dirty="0">
                <a:solidFill>
                  <a:srgbClr val="0B5484"/>
                </a:solidFill>
                <a:latin typeface="Microsoft Sans Serif"/>
                <a:cs typeface="Microsoft Sans Serif"/>
              </a:rPr>
              <a:t>C</a:t>
            </a:r>
            <a:r>
              <a:rPr sz="1900" spc="-440" dirty="0">
                <a:solidFill>
                  <a:srgbClr val="0B5484"/>
                </a:solidFill>
                <a:latin typeface="Microsoft Sans Serif"/>
                <a:cs typeface="Microsoft Sans Serif"/>
              </a:rPr>
              <a:t>E</a:t>
            </a:r>
            <a:endParaRPr sz="1900">
              <a:latin typeface="Microsoft Sans Serif"/>
              <a:cs typeface="Microsoft Sans Serif"/>
            </a:endParaRPr>
          </a:p>
          <a:p>
            <a:pPr marL="241300" indent="-228600">
              <a:lnSpc>
                <a:spcPct val="100000"/>
              </a:lnSpc>
              <a:spcBef>
                <a:spcPts val="1225"/>
              </a:spcBef>
              <a:buClr>
                <a:srgbClr val="2FA3EE"/>
              </a:buClr>
              <a:buFont typeface="Arial MT"/>
              <a:buChar char="•"/>
              <a:tabLst>
                <a:tab pos="240665" algn="l"/>
                <a:tab pos="241300" algn="l"/>
              </a:tabLst>
            </a:pPr>
            <a:r>
              <a:rPr sz="1900" spc="-120" dirty="0">
                <a:solidFill>
                  <a:srgbClr val="0B5484"/>
                </a:solidFill>
                <a:latin typeface="Microsoft Sans Serif"/>
                <a:cs typeface="Microsoft Sans Serif"/>
              </a:rPr>
              <a:t>DO</a:t>
            </a:r>
            <a:r>
              <a:rPr sz="1900" spc="20" dirty="0">
                <a:solidFill>
                  <a:srgbClr val="0B5484"/>
                </a:solidFill>
                <a:latin typeface="Microsoft Sans Serif"/>
                <a:cs typeface="Microsoft Sans Serif"/>
              </a:rPr>
              <a:t> </a:t>
            </a:r>
            <a:r>
              <a:rPr sz="1900" spc="-170" dirty="0">
                <a:solidFill>
                  <a:srgbClr val="0B5484"/>
                </a:solidFill>
                <a:latin typeface="Microsoft Sans Serif"/>
                <a:cs typeface="Microsoft Sans Serif"/>
              </a:rPr>
              <a:t>NOT</a:t>
            </a:r>
            <a:r>
              <a:rPr sz="1900" spc="30" dirty="0">
                <a:solidFill>
                  <a:srgbClr val="0B5484"/>
                </a:solidFill>
                <a:latin typeface="Microsoft Sans Serif"/>
                <a:cs typeface="Microsoft Sans Serif"/>
              </a:rPr>
              <a:t> </a:t>
            </a:r>
            <a:r>
              <a:rPr sz="1900" spc="-305" dirty="0">
                <a:solidFill>
                  <a:srgbClr val="0B5484"/>
                </a:solidFill>
                <a:latin typeface="Microsoft Sans Serif"/>
                <a:cs typeface="Microsoft Sans Serif"/>
              </a:rPr>
              <a:t>SHARE</a:t>
            </a:r>
            <a:r>
              <a:rPr sz="1900" spc="30" dirty="0">
                <a:solidFill>
                  <a:srgbClr val="0B5484"/>
                </a:solidFill>
                <a:latin typeface="Microsoft Sans Serif"/>
                <a:cs typeface="Microsoft Sans Serif"/>
              </a:rPr>
              <a:t> </a:t>
            </a:r>
            <a:r>
              <a:rPr sz="1900" spc="-330" dirty="0">
                <a:solidFill>
                  <a:srgbClr val="0B5484"/>
                </a:solidFill>
                <a:latin typeface="Microsoft Sans Serif"/>
                <a:cs typeface="Microsoft Sans Serif"/>
              </a:rPr>
              <a:t>THE</a:t>
            </a:r>
            <a:r>
              <a:rPr sz="1900" spc="35" dirty="0">
                <a:solidFill>
                  <a:srgbClr val="0B5484"/>
                </a:solidFill>
                <a:latin typeface="Microsoft Sans Serif"/>
                <a:cs typeface="Microsoft Sans Serif"/>
              </a:rPr>
              <a:t> </a:t>
            </a:r>
            <a:r>
              <a:rPr sz="1900" spc="-240" dirty="0">
                <a:solidFill>
                  <a:srgbClr val="0B5484"/>
                </a:solidFill>
                <a:latin typeface="Microsoft Sans Serif"/>
                <a:cs typeface="Microsoft Sans Serif"/>
              </a:rPr>
              <a:t>VIRTUAL</a:t>
            </a:r>
            <a:r>
              <a:rPr sz="1900" spc="15" dirty="0">
                <a:solidFill>
                  <a:srgbClr val="0B5484"/>
                </a:solidFill>
                <a:latin typeface="Microsoft Sans Serif"/>
                <a:cs typeface="Microsoft Sans Serif"/>
              </a:rPr>
              <a:t> </a:t>
            </a:r>
            <a:r>
              <a:rPr sz="1900" spc="-225" dirty="0">
                <a:solidFill>
                  <a:srgbClr val="0B5484"/>
                </a:solidFill>
                <a:latin typeface="Microsoft Sans Serif"/>
                <a:cs typeface="Microsoft Sans Serif"/>
              </a:rPr>
              <a:t>MEETING</a:t>
            </a:r>
            <a:r>
              <a:rPr sz="1900" spc="20" dirty="0">
                <a:solidFill>
                  <a:srgbClr val="0B5484"/>
                </a:solidFill>
                <a:latin typeface="Microsoft Sans Serif"/>
                <a:cs typeface="Microsoft Sans Serif"/>
              </a:rPr>
              <a:t> </a:t>
            </a:r>
            <a:r>
              <a:rPr sz="1900" spc="-325" dirty="0">
                <a:solidFill>
                  <a:srgbClr val="0B5484"/>
                </a:solidFill>
                <a:latin typeface="Microsoft Sans Serif"/>
                <a:cs typeface="Microsoft Sans Serif"/>
              </a:rPr>
              <a:t>URLS</a:t>
            </a:r>
            <a:r>
              <a:rPr sz="1900" spc="25" dirty="0">
                <a:solidFill>
                  <a:srgbClr val="0B5484"/>
                </a:solidFill>
                <a:latin typeface="Microsoft Sans Serif"/>
                <a:cs typeface="Microsoft Sans Serif"/>
              </a:rPr>
              <a:t> </a:t>
            </a:r>
            <a:r>
              <a:rPr sz="1900" spc="-65" dirty="0">
                <a:solidFill>
                  <a:srgbClr val="0B5484"/>
                </a:solidFill>
                <a:latin typeface="Microsoft Sans Serif"/>
                <a:cs typeface="Microsoft Sans Serif"/>
              </a:rPr>
              <a:t>ON</a:t>
            </a:r>
            <a:r>
              <a:rPr sz="1900" spc="25" dirty="0">
                <a:solidFill>
                  <a:srgbClr val="0B5484"/>
                </a:solidFill>
                <a:latin typeface="Microsoft Sans Serif"/>
                <a:cs typeface="Microsoft Sans Serif"/>
              </a:rPr>
              <a:t> </a:t>
            </a:r>
            <a:r>
              <a:rPr sz="1900" spc="-190" dirty="0">
                <a:solidFill>
                  <a:srgbClr val="0B5484"/>
                </a:solidFill>
                <a:latin typeface="Microsoft Sans Serif"/>
                <a:cs typeface="Microsoft Sans Serif"/>
              </a:rPr>
              <a:t>SOCIAL</a:t>
            </a:r>
            <a:r>
              <a:rPr sz="1900" spc="15" dirty="0">
                <a:solidFill>
                  <a:srgbClr val="0B5484"/>
                </a:solidFill>
                <a:latin typeface="Microsoft Sans Serif"/>
                <a:cs typeface="Microsoft Sans Serif"/>
              </a:rPr>
              <a:t> </a:t>
            </a:r>
            <a:r>
              <a:rPr sz="1900" spc="-204" dirty="0">
                <a:solidFill>
                  <a:srgbClr val="0B5484"/>
                </a:solidFill>
                <a:latin typeface="Microsoft Sans Serif"/>
                <a:cs typeface="Microsoft Sans Serif"/>
              </a:rPr>
              <a:t>MEDIA</a:t>
            </a:r>
            <a:r>
              <a:rPr sz="1900" spc="25" dirty="0">
                <a:solidFill>
                  <a:srgbClr val="0B5484"/>
                </a:solidFill>
                <a:latin typeface="Microsoft Sans Serif"/>
                <a:cs typeface="Microsoft Sans Serif"/>
              </a:rPr>
              <a:t> </a:t>
            </a:r>
            <a:r>
              <a:rPr sz="1900" spc="-225" dirty="0">
                <a:solidFill>
                  <a:srgbClr val="0B5484"/>
                </a:solidFill>
                <a:latin typeface="Microsoft Sans Serif"/>
                <a:cs typeface="Microsoft Sans Serif"/>
              </a:rPr>
              <a:t>OR</a:t>
            </a:r>
            <a:r>
              <a:rPr sz="1900" spc="25" dirty="0">
                <a:solidFill>
                  <a:srgbClr val="0B5484"/>
                </a:solidFill>
                <a:latin typeface="Microsoft Sans Serif"/>
                <a:cs typeface="Microsoft Sans Serif"/>
              </a:rPr>
              <a:t> </a:t>
            </a:r>
            <a:r>
              <a:rPr sz="1900" spc="-295" dirty="0">
                <a:solidFill>
                  <a:srgbClr val="0B5484"/>
                </a:solidFill>
                <a:latin typeface="Microsoft Sans Serif"/>
                <a:cs typeface="Microsoft Sans Serif"/>
              </a:rPr>
              <a:t>OTHER</a:t>
            </a:r>
            <a:r>
              <a:rPr sz="1900" spc="30" dirty="0">
                <a:solidFill>
                  <a:srgbClr val="0B5484"/>
                </a:solidFill>
                <a:latin typeface="Microsoft Sans Serif"/>
                <a:cs typeface="Microsoft Sans Serif"/>
              </a:rPr>
              <a:t> </a:t>
            </a:r>
            <a:r>
              <a:rPr sz="1900" spc="-260" dirty="0">
                <a:solidFill>
                  <a:srgbClr val="0B5484"/>
                </a:solidFill>
                <a:latin typeface="Microsoft Sans Serif"/>
                <a:cs typeface="Microsoft Sans Serif"/>
              </a:rPr>
              <a:t>PUBLIC</a:t>
            </a:r>
            <a:r>
              <a:rPr sz="1900" spc="25" dirty="0">
                <a:solidFill>
                  <a:srgbClr val="0B5484"/>
                </a:solidFill>
                <a:latin typeface="Microsoft Sans Serif"/>
                <a:cs typeface="Microsoft Sans Serif"/>
              </a:rPr>
              <a:t> </a:t>
            </a:r>
            <a:r>
              <a:rPr sz="1900" spc="-235" dirty="0">
                <a:solidFill>
                  <a:srgbClr val="0B5484"/>
                </a:solidFill>
                <a:latin typeface="Microsoft Sans Serif"/>
                <a:cs typeface="Microsoft Sans Serif"/>
              </a:rPr>
              <a:t>CHANNELS</a:t>
            </a:r>
            <a:endParaRPr sz="1900">
              <a:latin typeface="Microsoft Sans Serif"/>
              <a:cs typeface="Microsoft Sans Serif"/>
            </a:endParaRPr>
          </a:p>
          <a:p>
            <a:pPr marL="241300" indent="-228600">
              <a:lnSpc>
                <a:spcPct val="100000"/>
              </a:lnSpc>
              <a:spcBef>
                <a:spcPts val="1225"/>
              </a:spcBef>
              <a:buClr>
                <a:srgbClr val="2FA3EE"/>
              </a:buClr>
              <a:buFont typeface="Arial MT"/>
              <a:buChar char="•"/>
              <a:tabLst>
                <a:tab pos="240665" algn="l"/>
                <a:tab pos="241300" algn="l"/>
              </a:tabLst>
            </a:pPr>
            <a:r>
              <a:rPr sz="1900" spc="-225" dirty="0">
                <a:solidFill>
                  <a:srgbClr val="0B5484"/>
                </a:solidFill>
                <a:latin typeface="Microsoft Sans Serif"/>
                <a:cs typeface="Microsoft Sans Serif"/>
              </a:rPr>
              <a:t>D</a:t>
            </a:r>
            <a:r>
              <a:rPr sz="1900" spc="-20" dirty="0">
                <a:solidFill>
                  <a:srgbClr val="0B5484"/>
                </a:solidFill>
                <a:latin typeface="Microsoft Sans Serif"/>
                <a:cs typeface="Microsoft Sans Serif"/>
              </a:rPr>
              <a:t>O</a:t>
            </a:r>
            <a:r>
              <a:rPr sz="1900" spc="-110" dirty="0">
                <a:solidFill>
                  <a:srgbClr val="0B5484"/>
                </a:solidFill>
                <a:latin typeface="Microsoft Sans Serif"/>
                <a:cs typeface="Microsoft Sans Serif"/>
              </a:rPr>
              <a:t>N</a:t>
            </a:r>
            <a:r>
              <a:rPr sz="1900" spc="-15" dirty="0">
                <a:solidFill>
                  <a:srgbClr val="0B5484"/>
                </a:solidFill>
                <a:latin typeface="Microsoft Sans Serif"/>
                <a:cs typeface="Microsoft Sans Serif"/>
              </a:rPr>
              <a:t>’</a:t>
            </a:r>
            <a:r>
              <a:rPr sz="1900" spc="-330" dirty="0">
                <a:solidFill>
                  <a:srgbClr val="0B5484"/>
                </a:solidFill>
                <a:latin typeface="Microsoft Sans Serif"/>
                <a:cs typeface="Microsoft Sans Serif"/>
              </a:rPr>
              <a:t>T</a:t>
            </a:r>
            <a:r>
              <a:rPr sz="1900" spc="25" dirty="0">
                <a:solidFill>
                  <a:srgbClr val="0B5484"/>
                </a:solidFill>
                <a:latin typeface="Microsoft Sans Serif"/>
                <a:cs typeface="Microsoft Sans Serif"/>
              </a:rPr>
              <a:t> </a:t>
            </a:r>
            <a:r>
              <a:rPr sz="1900" spc="-225" dirty="0">
                <a:solidFill>
                  <a:srgbClr val="0B5484"/>
                </a:solidFill>
                <a:latin typeface="Microsoft Sans Serif"/>
                <a:cs typeface="Microsoft Sans Serif"/>
              </a:rPr>
              <a:t>U</a:t>
            </a:r>
            <a:r>
              <a:rPr sz="1900" spc="-380" dirty="0">
                <a:solidFill>
                  <a:srgbClr val="0B5484"/>
                </a:solidFill>
                <a:latin typeface="Microsoft Sans Serif"/>
                <a:cs typeface="Microsoft Sans Serif"/>
              </a:rPr>
              <a:t>SE</a:t>
            </a:r>
            <a:r>
              <a:rPr sz="1900" spc="25" dirty="0">
                <a:solidFill>
                  <a:srgbClr val="0B5484"/>
                </a:solidFill>
                <a:latin typeface="Microsoft Sans Serif"/>
                <a:cs typeface="Microsoft Sans Serif"/>
              </a:rPr>
              <a:t> </a:t>
            </a:r>
            <a:r>
              <a:rPr sz="1900" spc="-275" dirty="0">
                <a:solidFill>
                  <a:srgbClr val="0B5484"/>
                </a:solidFill>
                <a:latin typeface="Microsoft Sans Serif"/>
                <a:cs typeface="Microsoft Sans Serif"/>
              </a:rPr>
              <a:t>PU</a:t>
            </a:r>
            <a:r>
              <a:rPr sz="1900" spc="-355" dirty="0">
                <a:solidFill>
                  <a:srgbClr val="0B5484"/>
                </a:solidFill>
                <a:latin typeface="Microsoft Sans Serif"/>
                <a:cs typeface="Microsoft Sans Serif"/>
              </a:rPr>
              <a:t>B</a:t>
            </a:r>
            <a:r>
              <a:rPr sz="1900" spc="-305" dirty="0">
                <a:solidFill>
                  <a:srgbClr val="0B5484"/>
                </a:solidFill>
                <a:latin typeface="Microsoft Sans Serif"/>
                <a:cs typeface="Microsoft Sans Serif"/>
              </a:rPr>
              <a:t>L</a:t>
            </a:r>
            <a:r>
              <a:rPr sz="1900" spc="-120" dirty="0">
                <a:solidFill>
                  <a:srgbClr val="0B5484"/>
                </a:solidFill>
                <a:latin typeface="Microsoft Sans Serif"/>
                <a:cs typeface="Microsoft Sans Serif"/>
              </a:rPr>
              <a:t>I</a:t>
            </a:r>
            <a:r>
              <a:rPr sz="1900" spc="-225" dirty="0">
                <a:solidFill>
                  <a:srgbClr val="0B5484"/>
                </a:solidFill>
                <a:latin typeface="Microsoft Sans Serif"/>
                <a:cs typeface="Microsoft Sans Serif"/>
              </a:rPr>
              <a:t>C</a:t>
            </a:r>
            <a:r>
              <a:rPr sz="1900" spc="20" dirty="0">
                <a:solidFill>
                  <a:srgbClr val="0B5484"/>
                </a:solidFill>
                <a:latin typeface="Microsoft Sans Serif"/>
                <a:cs typeface="Microsoft Sans Serif"/>
              </a:rPr>
              <a:t> </a:t>
            </a:r>
            <a:r>
              <a:rPr sz="1900" spc="-5" dirty="0">
                <a:solidFill>
                  <a:srgbClr val="0B5484"/>
                </a:solidFill>
                <a:latin typeface="Microsoft Sans Serif"/>
                <a:cs typeface="Microsoft Sans Serif"/>
              </a:rPr>
              <a:t>W</a:t>
            </a:r>
            <a:r>
              <a:rPr sz="1900" spc="-10" dirty="0">
                <a:solidFill>
                  <a:srgbClr val="0B5484"/>
                </a:solidFill>
                <a:latin typeface="Microsoft Sans Serif"/>
                <a:cs typeface="Microsoft Sans Serif"/>
              </a:rPr>
              <a:t>I</a:t>
            </a:r>
            <a:r>
              <a:rPr sz="1900" dirty="0">
                <a:solidFill>
                  <a:srgbClr val="0B5484"/>
                </a:solidFill>
                <a:latin typeface="Microsoft Sans Serif"/>
                <a:cs typeface="Microsoft Sans Serif"/>
              </a:rPr>
              <a:t>-</a:t>
            </a:r>
            <a:r>
              <a:rPr sz="1900" spc="-215" dirty="0">
                <a:solidFill>
                  <a:srgbClr val="0B5484"/>
                </a:solidFill>
                <a:latin typeface="Microsoft Sans Serif"/>
                <a:cs typeface="Microsoft Sans Serif"/>
              </a:rPr>
              <a:t>FI</a:t>
            </a:r>
            <a:endParaRPr sz="1900">
              <a:latin typeface="Microsoft Sans Serif"/>
              <a:cs typeface="Microsoft Sans Serif"/>
            </a:endParaRPr>
          </a:p>
          <a:p>
            <a:pPr marL="241300" indent="-228600">
              <a:lnSpc>
                <a:spcPct val="100000"/>
              </a:lnSpc>
              <a:spcBef>
                <a:spcPts val="1225"/>
              </a:spcBef>
              <a:buClr>
                <a:srgbClr val="2FA3EE"/>
              </a:buClr>
              <a:buFont typeface="Arial MT"/>
              <a:buChar char="•"/>
              <a:tabLst>
                <a:tab pos="240665" algn="l"/>
                <a:tab pos="241300" algn="l"/>
              </a:tabLst>
            </a:pPr>
            <a:r>
              <a:rPr sz="1900" spc="-120" dirty="0">
                <a:solidFill>
                  <a:srgbClr val="0B5484"/>
                </a:solidFill>
                <a:latin typeface="Microsoft Sans Serif"/>
                <a:cs typeface="Microsoft Sans Serif"/>
              </a:rPr>
              <a:t>A</a:t>
            </a:r>
            <a:r>
              <a:rPr sz="1900" spc="-434" dirty="0">
                <a:solidFill>
                  <a:srgbClr val="0B5484"/>
                </a:solidFill>
                <a:latin typeface="Microsoft Sans Serif"/>
                <a:cs typeface="Microsoft Sans Serif"/>
              </a:rPr>
              <a:t>L</a:t>
            </a:r>
            <a:r>
              <a:rPr sz="1900" spc="-30" dirty="0">
                <a:solidFill>
                  <a:srgbClr val="0B5484"/>
                </a:solidFill>
                <a:latin typeface="Microsoft Sans Serif"/>
                <a:cs typeface="Microsoft Sans Serif"/>
              </a:rPr>
              <a:t>W</a:t>
            </a:r>
            <a:r>
              <a:rPr sz="1900" spc="-235" dirty="0">
                <a:solidFill>
                  <a:srgbClr val="0B5484"/>
                </a:solidFill>
                <a:latin typeface="Microsoft Sans Serif"/>
                <a:cs typeface="Microsoft Sans Serif"/>
              </a:rPr>
              <a:t>A</a:t>
            </a:r>
            <a:r>
              <a:rPr sz="1900" spc="-240" dirty="0">
                <a:solidFill>
                  <a:srgbClr val="0B5484"/>
                </a:solidFill>
                <a:latin typeface="Microsoft Sans Serif"/>
                <a:cs typeface="Microsoft Sans Serif"/>
              </a:rPr>
              <a:t>Y</a:t>
            </a:r>
            <a:r>
              <a:rPr sz="1900" spc="-320" dirty="0">
                <a:solidFill>
                  <a:srgbClr val="0B5484"/>
                </a:solidFill>
                <a:latin typeface="Microsoft Sans Serif"/>
                <a:cs typeface="Microsoft Sans Serif"/>
              </a:rPr>
              <a:t>S</a:t>
            </a:r>
            <a:r>
              <a:rPr sz="1900" spc="20" dirty="0">
                <a:solidFill>
                  <a:srgbClr val="0B5484"/>
                </a:solidFill>
                <a:latin typeface="Microsoft Sans Serif"/>
                <a:cs typeface="Microsoft Sans Serif"/>
              </a:rPr>
              <a:t> </a:t>
            </a:r>
            <a:r>
              <a:rPr sz="1900" spc="-245" dirty="0">
                <a:solidFill>
                  <a:srgbClr val="0B5484"/>
                </a:solidFill>
                <a:latin typeface="Microsoft Sans Serif"/>
                <a:cs typeface="Microsoft Sans Serif"/>
              </a:rPr>
              <a:t>PR</a:t>
            </a:r>
            <a:r>
              <a:rPr sz="1900" spc="-320" dirty="0">
                <a:solidFill>
                  <a:srgbClr val="0B5484"/>
                </a:solidFill>
                <a:latin typeface="Microsoft Sans Serif"/>
                <a:cs typeface="Microsoft Sans Serif"/>
              </a:rPr>
              <a:t>O</a:t>
            </a:r>
            <a:r>
              <a:rPr sz="1900" spc="-325" dirty="0">
                <a:solidFill>
                  <a:srgbClr val="0B5484"/>
                </a:solidFill>
                <a:latin typeface="Microsoft Sans Serif"/>
                <a:cs typeface="Microsoft Sans Serif"/>
              </a:rPr>
              <a:t>T</a:t>
            </a:r>
            <a:r>
              <a:rPr sz="1900" spc="-434" dirty="0">
                <a:solidFill>
                  <a:srgbClr val="0B5484"/>
                </a:solidFill>
                <a:latin typeface="Microsoft Sans Serif"/>
                <a:cs typeface="Microsoft Sans Serif"/>
              </a:rPr>
              <a:t>E</a:t>
            </a:r>
            <a:r>
              <a:rPr sz="1900" spc="-225" dirty="0">
                <a:solidFill>
                  <a:srgbClr val="0B5484"/>
                </a:solidFill>
                <a:latin typeface="Microsoft Sans Serif"/>
                <a:cs typeface="Microsoft Sans Serif"/>
              </a:rPr>
              <a:t>C</a:t>
            </a:r>
            <a:r>
              <a:rPr sz="1900" spc="-330" dirty="0">
                <a:solidFill>
                  <a:srgbClr val="0B5484"/>
                </a:solidFill>
                <a:latin typeface="Microsoft Sans Serif"/>
                <a:cs typeface="Microsoft Sans Serif"/>
              </a:rPr>
              <a:t>T</a:t>
            </a:r>
            <a:r>
              <a:rPr sz="1900" spc="25" dirty="0">
                <a:solidFill>
                  <a:srgbClr val="0B5484"/>
                </a:solidFill>
                <a:latin typeface="Microsoft Sans Serif"/>
                <a:cs typeface="Microsoft Sans Serif"/>
              </a:rPr>
              <a:t> </a:t>
            </a:r>
            <a:r>
              <a:rPr sz="1900" spc="-295" dirty="0">
                <a:solidFill>
                  <a:srgbClr val="0B5484"/>
                </a:solidFill>
                <a:latin typeface="Microsoft Sans Serif"/>
                <a:cs typeface="Microsoft Sans Serif"/>
              </a:rPr>
              <a:t>Y</a:t>
            </a:r>
            <a:r>
              <a:rPr sz="1900" spc="-20" dirty="0">
                <a:solidFill>
                  <a:srgbClr val="0B5484"/>
                </a:solidFill>
                <a:latin typeface="Microsoft Sans Serif"/>
                <a:cs typeface="Microsoft Sans Serif"/>
              </a:rPr>
              <a:t>O</a:t>
            </a:r>
            <a:r>
              <a:rPr sz="1900" spc="-225" dirty="0">
                <a:solidFill>
                  <a:srgbClr val="0B5484"/>
                </a:solidFill>
                <a:latin typeface="Microsoft Sans Serif"/>
                <a:cs typeface="Microsoft Sans Serif"/>
              </a:rPr>
              <a:t>U</a:t>
            </a:r>
            <a:r>
              <a:rPr sz="1900" spc="-425" dirty="0">
                <a:solidFill>
                  <a:srgbClr val="0B5484"/>
                </a:solidFill>
                <a:latin typeface="Microsoft Sans Serif"/>
                <a:cs typeface="Microsoft Sans Serif"/>
              </a:rPr>
              <a:t>R</a:t>
            </a:r>
            <a:r>
              <a:rPr sz="1900" spc="20" dirty="0">
                <a:solidFill>
                  <a:srgbClr val="0B5484"/>
                </a:solidFill>
                <a:latin typeface="Microsoft Sans Serif"/>
                <a:cs typeface="Microsoft Sans Serif"/>
              </a:rPr>
              <a:t> </a:t>
            </a:r>
            <a:r>
              <a:rPr sz="1900" spc="65" dirty="0">
                <a:solidFill>
                  <a:srgbClr val="0B5484"/>
                </a:solidFill>
                <a:latin typeface="Microsoft Sans Serif"/>
                <a:cs typeface="Microsoft Sans Serif"/>
              </a:rPr>
              <a:t>W</a:t>
            </a:r>
            <a:r>
              <a:rPr sz="1900" spc="-20" dirty="0">
                <a:solidFill>
                  <a:srgbClr val="0B5484"/>
                </a:solidFill>
                <a:latin typeface="Microsoft Sans Serif"/>
                <a:cs typeface="Microsoft Sans Serif"/>
              </a:rPr>
              <a:t>O</a:t>
            </a:r>
            <a:r>
              <a:rPr sz="1900" spc="-325" dirty="0">
                <a:solidFill>
                  <a:srgbClr val="0B5484"/>
                </a:solidFill>
                <a:latin typeface="Microsoft Sans Serif"/>
                <a:cs typeface="Microsoft Sans Serif"/>
              </a:rPr>
              <a:t>RK</a:t>
            </a:r>
            <a:r>
              <a:rPr sz="1900" spc="20" dirty="0">
                <a:solidFill>
                  <a:srgbClr val="0B5484"/>
                </a:solidFill>
                <a:latin typeface="Microsoft Sans Serif"/>
                <a:cs typeface="Microsoft Sans Serif"/>
              </a:rPr>
              <a:t> </a:t>
            </a:r>
            <a:r>
              <a:rPr sz="1900" spc="-5" dirty="0">
                <a:solidFill>
                  <a:srgbClr val="0B5484"/>
                </a:solidFill>
                <a:latin typeface="Microsoft Sans Serif"/>
                <a:cs typeface="Microsoft Sans Serif"/>
              </a:rPr>
              <a:t>W</a:t>
            </a:r>
            <a:r>
              <a:rPr sz="1900" spc="-10" dirty="0">
                <a:solidFill>
                  <a:srgbClr val="0B5484"/>
                </a:solidFill>
                <a:latin typeface="Microsoft Sans Serif"/>
                <a:cs typeface="Microsoft Sans Serif"/>
              </a:rPr>
              <a:t>I</a:t>
            </a:r>
            <a:r>
              <a:rPr sz="1900" spc="-325" dirty="0">
                <a:solidFill>
                  <a:srgbClr val="0B5484"/>
                </a:solidFill>
                <a:latin typeface="Microsoft Sans Serif"/>
                <a:cs typeface="Microsoft Sans Serif"/>
              </a:rPr>
              <a:t>T</a:t>
            </a:r>
            <a:r>
              <a:rPr sz="1900" spc="-225" dirty="0">
                <a:solidFill>
                  <a:srgbClr val="0B5484"/>
                </a:solidFill>
                <a:latin typeface="Microsoft Sans Serif"/>
                <a:cs typeface="Microsoft Sans Serif"/>
              </a:rPr>
              <a:t>H</a:t>
            </a:r>
            <a:r>
              <a:rPr sz="1900" spc="20" dirty="0">
                <a:solidFill>
                  <a:srgbClr val="0B5484"/>
                </a:solidFill>
                <a:latin typeface="Microsoft Sans Serif"/>
                <a:cs typeface="Microsoft Sans Serif"/>
              </a:rPr>
              <a:t> </a:t>
            </a:r>
            <a:r>
              <a:rPr sz="1900" spc="-120" dirty="0">
                <a:solidFill>
                  <a:srgbClr val="0B5484"/>
                </a:solidFill>
                <a:latin typeface="Microsoft Sans Serif"/>
                <a:cs typeface="Microsoft Sans Serif"/>
              </a:rPr>
              <a:t>A</a:t>
            </a:r>
            <a:r>
              <a:rPr sz="1900" spc="20" dirty="0">
                <a:solidFill>
                  <a:srgbClr val="0B5484"/>
                </a:solidFill>
                <a:latin typeface="Microsoft Sans Serif"/>
                <a:cs typeface="Microsoft Sans Serif"/>
              </a:rPr>
              <a:t> </a:t>
            </a:r>
            <a:r>
              <a:rPr sz="1900" spc="-355" dirty="0">
                <a:solidFill>
                  <a:srgbClr val="0B5484"/>
                </a:solidFill>
                <a:latin typeface="Microsoft Sans Serif"/>
                <a:cs typeface="Microsoft Sans Serif"/>
              </a:rPr>
              <a:t>PR</a:t>
            </a:r>
            <a:r>
              <a:rPr sz="1900" spc="-150" dirty="0">
                <a:solidFill>
                  <a:srgbClr val="0B5484"/>
                </a:solidFill>
                <a:latin typeface="Microsoft Sans Serif"/>
                <a:cs typeface="Microsoft Sans Serif"/>
              </a:rPr>
              <a:t>I</a:t>
            </a:r>
            <a:r>
              <a:rPr sz="1900" spc="-254" dirty="0">
                <a:solidFill>
                  <a:srgbClr val="0B5484"/>
                </a:solidFill>
                <a:latin typeface="Microsoft Sans Serif"/>
                <a:cs typeface="Microsoft Sans Serif"/>
              </a:rPr>
              <a:t>V</a:t>
            </a:r>
            <a:r>
              <a:rPr sz="1900" spc="-195" dirty="0">
                <a:solidFill>
                  <a:srgbClr val="0B5484"/>
                </a:solidFill>
                <a:latin typeface="Microsoft Sans Serif"/>
                <a:cs typeface="Microsoft Sans Serif"/>
              </a:rPr>
              <a:t>A</a:t>
            </a:r>
            <a:r>
              <a:rPr sz="1900" spc="-225" dirty="0">
                <a:solidFill>
                  <a:srgbClr val="0B5484"/>
                </a:solidFill>
                <a:latin typeface="Microsoft Sans Serif"/>
                <a:cs typeface="Microsoft Sans Serif"/>
              </a:rPr>
              <a:t>C</a:t>
            </a:r>
            <a:r>
              <a:rPr sz="1900" spc="-220" dirty="0">
                <a:solidFill>
                  <a:srgbClr val="0B5484"/>
                </a:solidFill>
                <a:latin typeface="Microsoft Sans Serif"/>
                <a:cs typeface="Microsoft Sans Serif"/>
              </a:rPr>
              <a:t>Y</a:t>
            </a:r>
            <a:r>
              <a:rPr sz="1900" spc="20" dirty="0">
                <a:solidFill>
                  <a:srgbClr val="0B5484"/>
                </a:solidFill>
                <a:latin typeface="Microsoft Sans Serif"/>
                <a:cs typeface="Microsoft Sans Serif"/>
              </a:rPr>
              <a:t> </a:t>
            </a:r>
            <a:r>
              <a:rPr sz="1900" spc="-275" dirty="0">
                <a:solidFill>
                  <a:srgbClr val="0B5484"/>
                </a:solidFill>
                <a:latin typeface="Microsoft Sans Serif"/>
                <a:cs typeface="Microsoft Sans Serif"/>
              </a:rPr>
              <a:t>SC</a:t>
            </a:r>
            <a:r>
              <a:rPr sz="1900" spc="-450" dirty="0">
                <a:solidFill>
                  <a:srgbClr val="0B5484"/>
                </a:solidFill>
                <a:latin typeface="Microsoft Sans Serif"/>
                <a:cs typeface="Microsoft Sans Serif"/>
              </a:rPr>
              <a:t>R</a:t>
            </a:r>
            <a:r>
              <a:rPr sz="1900" spc="-409" dirty="0">
                <a:solidFill>
                  <a:srgbClr val="0B5484"/>
                </a:solidFill>
                <a:latin typeface="Microsoft Sans Serif"/>
                <a:cs typeface="Microsoft Sans Serif"/>
              </a:rPr>
              <a:t>E</a:t>
            </a:r>
            <a:r>
              <a:rPr sz="1900" spc="-434" dirty="0">
                <a:solidFill>
                  <a:srgbClr val="0B5484"/>
                </a:solidFill>
                <a:latin typeface="Microsoft Sans Serif"/>
                <a:cs typeface="Microsoft Sans Serif"/>
              </a:rPr>
              <a:t>E</a:t>
            </a:r>
            <a:r>
              <a:rPr sz="1900" spc="-105" dirty="0">
                <a:solidFill>
                  <a:srgbClr val="0B5484"/>
                </a:solidFill>
                <a:latin typeface="Microsoft Sans Serif"/>
                <a:cs typeface="Microsoft Sans Serif"/>
              </a:rPr>
              <a:t>N</a:t>
            </a:r>
            <a:endParaRPr sz="1900">
              <a:latin typeface="Microsoft Sans Serif"/>
              <a:cs typeface="Microsoft Sans Serif"/>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49595" y="3830320"/>
            <a:ext cx="2976880" cy="2284095"/>
          </a:xfrm>
          <a:prstGeom prst="rect">
            <a:avLst/>
          </a:prstGeom>
        </p:spPr>
        <p:txBody>
          <a:bodyPr vert="horz" wrap="square" lIns="0" tIns="12700" rIns="0" bIns="0" rtlCol="0">
            <a:spAutoFit/>
          </a:bodyPr>
          <a:lstStyle/>
          <a:p>
            <a:pPr marL="12700">
              <a:lnSpc>
                <a:spcPct val="100000"/>
              </a:lnSpc>
              <a:spcBef>
                <a:spcPts val="100"/>
              </a:spcBef>
            </a:pPr>
            <a:r>
              <a:rPr sz="1900" b="1" spc="-254" dirty="0">
                <a:solidFill>
                  <a:srgbClr val="0B5484"/>
                </a:solidFill>
                <a:latin typeface="Arial"/>
                <a:cs typeface="Arial"/>
              </a:rPr>
              <a:t>P</a:t>
            </a:r>
            <a:r>
              <a:rPr sz="1900" b="1" spc="-345" dirty="0">
                <a:solidFill>
                  <a:srgbClr val="0B5484"/>
                </a:solidFill>
                <a:latin typeface="Arial"/>
                <a:cs typeface="Arial"/>
              </a:rPr>
              <a:t>R</a:t>
            </a:r>
            <a:r>
              <a:rPr sz="1900" b="1" spc="-70" dirty="0">
                <a:solidFill>
                  <a:srgbClr val="0B5484"/>
                </a:solidFill>
                <a:latin typeface="Arial"/>
                <a:cs typeface="Arial"/>
              </a:rPr>
              <a:t>O</a:t>
            </a:r>
            <a:r>
              <a:rPr sz="1900" b="1" spc="-254" dirty="0">
                <a:solidFill>
                  <a:srgbClr val="0B5484"/>
                </a:solidFill>
                <a:latin typeface="Arial"/>
                <a:cs typeface="Arial"/>
              </a:rPr>
              <a:t>F</a:t>
            </a:r>
            <a:r>
              <a:rPr sz="1900" b="1" spc="-360" dirty="0">
                <a:solidFill>
                  <a:srgbClr val="0B5484"/>
                </a:solidFill>
                <a:latin typeface="Arial"/>
                <a:cs typeface="Arial"/>
              </a:rPr>
              <a:t>E</a:t>
            </a:r>
            <a:r>
              <a:rPr sz="1900" b="1" spc="-370" dirty="0">
                <a:solidFill>
                  <a:srgbClr val="0B5484"/>
                </a:solidFill>
                <a:latin typeface="Arial"/>
                <a:cs typeface="Arial"/>
              </a:rPr>
              <a:t>SS</a:t>
            </a:r>
            <a:r>
              <a:rPr sz="1900" b="1" spc="-70" dirty="0">
                <a:solidFill>
                  <a:srgbClr val="0B5484"/>
                </a:solidFill>
                <a:latin typeface="Arial"/>
                <a:cs typeface="Arial"/>
              </a:rPr>
              <a:t>O</a:t>
            </a:r>
            <a:r>
              <a:rPr sz="1900" b="1" spc="-265" dirty="0">
                <a:solidFill>
                  <a:srgbClr val="0B5484"/>
                </a:solidFill>
                <a:latin typeface="Arial"/>
                <a:cs typeface="Arial"/>
              </a:rPr>
              <a:t>R</a:t>
            </a:r>
            <a:r>
              <a:rPr sz="1900" b="1" spc="-25" dirty="0">
                <a:solidFill>
                  <a:srgbClr val="0B5484"/>
                </a:solidFill>
                <a:latin typeface="Arial"/>
                <a:cs typeface="Arial"/>
              </a:rPr>
              <a:t> </a:t>
            </a:r>
            <a:r>
              <a:rPr sz="1900" b="1" spc="-60" dirty="0">
                <a:solidFill>
                  <a:srgbClr val="0B5484"/>
                </a:solidFill>
                <a:latin typeface="Arial"/>
                <a:cs typeface="Arial"/>
              </a:rPr>
              <a:t>N</a:t>
            </a:r>
            <a:r>
              <a:rPr sz="1900" b="1" spc="-45" dirty="0">
                <a:solidFill>
                  <a:srgbClr val="0B5484"/>
                </a:solidFill>
                <a:latin typeface="Arial"/>
                <a:cs typeface="Arial"/>
              </a:rPr>
              <a:t>I</a:t>
            </a:r>
            <a:r>
              <a:rPr sz="1900" b="1" spc="-60" dirty="0">
                <a:solidFill>
                  <a:srgbClr val="0B5484"/>
                </a:solidFill>
                <a:latin typeface="Arial"/>
                <a:cs typeface="Arial"/>
              </a:rPr>
              <a:t>N</a:t>
            </a:r>
            <a:r>
              <a:rPr sz="1900" b="1" spc="-360" dirty="0">
                <a:solidFill>
                  <a:srgbClr val="0B5484"/>
                </a:solidFill>
                <a:latin typeface="Arial"/>
                <a:cs typeface="Arial"/>
              </a:rPr>
              <a:t>E</a:t>
            </a:r>
            <a:r>
              <a:rPr sz="1900" b="1" spc="-385" dirty="0">
                <a:solidFill>
                  <a:srgbClr val="0B5484"/>
                </a:solidFill>
                <a:latin typeface="Arial"/>
                <a:cs typeface="Arial"/>
              </a:rPr>
              <a:t>T</a:t>
            </a:r>
            <a:r>
              <a:rPr sz="1900" b="1" spc="-65" dirty="0">
                <a:solidFill>
                  <a:srgbClr val="0B5484"/>
                </a:solidFill>
                <a:latin typeface="Arial"/>
                <a:cs typeface="Arial"/>
              </a:rPr>
              <a:t>A</a:t>
            </a:r>
            <a:r>
              <a:rPr sz="1900" b="1" spc="-25" dirty="0">
                <a:solidFill>
                  <a:srgbClr val="0B5484"/>
                </a:solidFill>
                <a:latin typeface="Arial"/>
                <a:cs typeface="Arial"/>
              </a:rPr>
              <a:t> </a:t>
            </a:r>
            <a:r>
              <a:rPr sz="1900" b="1" spc="-155" dirty="0">
                <a:solidFill>
                  <a:srgbClr val="0B5484"/>
                </a:solidFill>
                <a:latin typeface="Arial"/>
                <a:cs typeface="Arial"/>
              </a:rPr>
              <a:t>P</a:t>
            </a:r>
            <a:r>
              <a:rPr sz="1900" b="1" spc="-175" dirty="0">
                <a:solidFill>
                  <a:srgbClr val="0B5484"/>
                </a:solidFill>
                <a:latin typeface="Arial"/>
                <a:cs typeface="Arial"/>
              </a:rPr>
              <a:t>O</a:t>
            </a:r>
            <a:r>
              <a:rPr sz="1900" b="1" spc="-350" dirty="0">
                <a:solidFill>
                  <a:srgbClr val="0B5484"/>
                </a:solidFill>
                <a:latin typeface="Arial"/>
                <a:cs typeface="Arial"/>
              </a:rPr>
              <a:t>L</a:t>
            </a:r>
            <a:r>
              <a:rPr sz="1900" b="1" spc="-360" dirty="0">
                <a:solidFill>
                  <a:srgbClr val="0B5484"/>
                </a:solidFill>
                <a:latin typeface="Arial"/>
                <a:cs typeface="Arial"/>
              </a:rPr>
              <a:t>E</a:t>
            </a:r>
            <a:r>
              <a:rPr sz="1900" b="1" spc="-85" dirty="0">
                <a:solidFill>
                  <a:srgbClr val="0B5484"/>
                </a:solidFill>
                <a:latin typeface="Arial"/>
                <a:cs typeface="Arial"/>
              </a:rPr>
              <a:t>M</a:t>
            </a:r>
            <a:r>
              <a:rPr sz="1900" b="1" spc="-35" dirty="0">
                <a:solidFill>
                  <a:srgbClr val="0B5484"/>
                </a:solidFill>
                <a:latin typeface="Arial"/>
                <a:cs typeface="Arial"/>
              </a:rPr>
              <a:t>I</a:t>
            </a:r>
            <a:endParaRPr sz="1900">
              <a:latin typeface="Arial"/>
              <a:cs typeface="Arial"/>
            </a:endParaRPr>
          </a:p>
          <a:p>
            <a:pPr>
              <a:lnSpc>
                <a:spcPct val="100000"/>
              </a:lnSpc>
            </a:pPr>
            <a:endParaRPr sz="2000">
              <a:latin typeface="Arial"/>
              <a:cs typeface="Arial"/>
            </a:endParaRPr>
          </a:p>
          <a:p>
            <a:pPr>
              <a:lnSpc>
                <a:spcPct val="100000"/>
              </a:lnSpc>
              <a:spcBef>
                <a:spcPts val="45"/>
              </a:spcBef>
            </a:pPr>
            <a:endParaRPr sz="2300">
              <a:latin typeface="Arial"/>
              <a:cs typeface="Arial"/>
            </a:endParaRPr>
          </a:p>
          <a:p>
            <a:pPr marL="12700" marR="5080">
              <a:lnSpc>
                <a:spcPct val="153700"/>
              </a:lnSpc>
            </a:pPr>
            <a:r>
              <a:rPr sz="1900" i="1" u="sng" spc="-15" dirty="0">
                <a:solidFill>
                  <a:srgbClr val="56BCFE"/>
                </a:solidFill>
                <a:uFill>
                  <a:solidFill>
                    <a:srgbClr val="56BCFE"/>
                  </a:solidFill>
                </a:uFill>
                <a:latin typeface="Trebuchet MS"/>
                <a:cs typeface="Trebuchet MS"/>
                <a:hlinkClick r:id="rId2"/>
              </a:rPr>
              <a:t>DPOLEMI@GMAIL.COM </a:t>
            </a:r>
            <a:r>
              <a:rPr sz="1900" i="1" spc="-10" dirty="0">
                <a:solidFill>
                  <a:srgbClr val="56BCFE"/>
                </a:solidFill>
                <a:latin typeface="Trebuchet MS"/>
                <a:cs typeface="Trebuchet MS"/>
              </a:rPr>
              <a:t> </a:t>
            </a:r>
            <a:r>
              <a:rPr sz="1900" i="1" spc="-85" dirty="0">
                <a:solidFill>
                  <a:srgbClr val="0B5484"/>
                </a:solidFill>
                <a:latin typeface="Trebuchet MS"/>
                <a:cs typeface="Trebuchet MS"/>
              </a:rPr>
              <a:t>SKYPE:</a:t>
            </a:r>
            <a:r>
              <a:rPr sz="1900" i="1" spc="-55" dirty="0">
                <a:solidFill>
                  <a:srgbClr val="0B5484"/>
                </a:solidFill>
                <a:latin typeface="Trebuchet MS"/>
                <a:cs typeface="Trebuchet MS"/>
              </a:rPr>
              <a:t> </a:t>
            </a:r>
            <a:r>
              <a:rPr sz="1900" i="1" spc="-85" dirty="0">
                <a:solidFill>
                  <a:srgbClr val="0B5484"/>
                </a:solidFill>
                <a:latin typeface="Trebuchet MS"/>
                <a:cs typeface="Trebuchet MS"/>
              </a:rPr>
              <a:t>NINETA.POLEMI </a:t>
            </a:r>
            <a:r>
              <a:rPr sz="1900" i="1" spc="-80" dirty="0">
                <a:solidFill>
                  <a:srgbClr val="0B5484"/>
                </a:solidFill>
                <a:latin typeface="Trebuchet MS"/>
                <a:cs typeface="Trebuchet MS"/>
              </a:rPr>
              <a:t> </a:t>
            </a:r>
            <a:r>
              <a:rPr sz="1900" i="1" spc="-170" dirty="0">
                <a:solidFill>
                  <a:srgbClr val="0B5484"/>
                </a:solidFill>
                <a:latin typeface="Trebuchet MS"/>
                <a:cs typeface="Trebuchet MS"/>
              </a:rPr>
              <a:t>L</a:t>
            </a:r>
            <a:r>
              <a:rPr sz="1900" i="1" spc="-95" dirty="0">
                <a:solidFill>
                  <a:srgbClr val="0B5484"/>
                </a:solidFill>
                <a:latin typeface="Trebuchet MS"/>
                <a:cs typeface="Trebuchet MS"/>
              </a:rPr>
              <a:t>I</a:t>
            </a:r>
            <a:r>
              <a:rPr sz="1900" i="1" spc="45" dirty="0">
                <a:solidFill>
                  <a:srgbClr val="0B5484"/>
                </a:solidFill>
                <a:latin typeface="Trebuchet MS"/>
                <a:cs typeface="Trebuchet MS"/>
              </a:rPr>
              <a:t>N</a:t>
            </a:r>
            <a:r>
              <a:rPr sz="1900" i="1" spc="-50" dirty="0">
                <a:solidFill>
                  <a:srgbClr val="0B5484"/>
                </a:solidFill>
                <a:latin typeface="Trebuchet MS"/>
                <a:cs typeface="Trebuchet MS"/>
              </a:rPr>
              <a:t>K</a:t>
            </a:r>
            <a:r>
              <a:rPr sz="1900" i="1" spc="-185" dirty="0">
                <a:solidFill>
                  <a:srgbClr val="0B5484"/>
                </a:solidFill>
                <a:latin typeface="Trebuchet MS"/>
                <a:cs typeface="Trebuchet MS"/>
              </a:rPr>
              <a:t>E</a:t>
            </a:r>
            <a:r>
              <a:rPr sz="1900" i="1" spc="-20" dirty="0">
                <a:solidFill>
                  <a:srgbClr val="0B5484"/>
                </a:solidFill>
                <a:latin typeface="Trebuchet MS"/>
                <a:cs typeface="Trebuchet MS"/>
              </a:rPr>
              <a:t>DI</a:t>
            </a:r>
            <a:r>
              <a:rPr sz="1900" i="1" spc="40" dirty="0">
                <a:solidFill>
                  <a:srgbClr val="0B5484"/>
                </a:solidFill>
                <a:latin typeface="Trebuchet MS"/>
                <a:cs typeface="Trebuchet MS"/>
              </a:rPr>
              <a:t>N</a:t>
            </a:r>
            <a:r>
              <a:rPr sz="1900" i="1" spc="-185" dirty="0">
                <a:solidFill>
                  <a:srgbClr val="0B5484"/>
                </a:solidFill>
                <a:latin typeface="Trebuchet MS"/>
                <a:cs typeface="Trebuchet MS"/>
              </a:rPr>
              <a:t>:</a:t>
            </a:r>
            <a:r>
              <a:rPr sz="1900" i="1" spc="-50" dirty="0">
                <a:solidFill>
                  <a:srgbClr val="0B5484"/>
                </a:solidFill>
                <a:latin typeface="Trebuchet MS"/>
                <a:cs typeface="Trebuchet MS"/>
              </a:rPr>
              <a:t> </a:t>
            </a:r>
            <a:r>
              <a:rPr sz="1900" i="1" spc="-90" dirty="0">
                <a:solidFill>
                  <a:srgbClr val="0B5484"/>
                </a:solidFill>
                <a:latin typeface="Trebuchet MS"/>
                <a:cs typeface="Trebuchet MS"/>
              </a:rPr>
              <a:t>DR</a:t>
            </a:r>
            <a:r>
              <a:rPr sz="1900" i="1" spc="-50" dirty="0">
                <a:solidFill>
                  <a:srgbClr val="0B5484"/>
                </a:solidFill>
                <a:latin typeface="Trebuchet MS"/>
                <a:cs typeface="Trebuchet MS"/>
              </a:rPr>
              <a:t> </a:t>
            </a:r>
            <a:r>
              <a:rPr sz="1900" i="1" spc="15" dirty="0">
                <a:solidFill>
                  <a:srgbClr val="0B5484"/>
                </a:solidFill>
                <a:latin typeface="Trebuchet MS"/>
                <a:cs typeface="Trebuchet MS"/>
              </a:rPr>
              <a:t>NI</a:t>
            </a:r>
            <a:r>
              <a:rPr sz="1900" i="1" spc="-80" dirty="0">
                <a:solidFill>
                  <a:srgbClr val="0B5484"/>
                </a:solidFill>
                <a:latin typeface="Trebuchet MS"/>
                <a:cs typeface="Trebuchet MS"/>
              </a:rPr>
              <a:t>N</a:t>
            </a:r>
            <a:r>
              <a:rPr sz="1900" i="1" spc="-60" dirty="0">
                <a:solidFill>
                  <a:srgbClr val="0B5484"/>
                </a:solidFill>
                <a:latin typeface="Trebuchet MS"/>
                <a:cs typeface="Trebuchet MS"/>
              </a:rPr>
              <a:t>E</a:t>
            </a:r>
            <a:r>
              <a:rPr sz="1900" i="1" spc="-350" dirty="0">
                <a:solidFill>
                  <a:srgbClr val="0B5484"/>
                </a:solidFill>
                <a:latin typeface="Trebuchet MS"/>
                <a:cs typeface="Trebuchet MS"/>
              </a:rPr>
              <a:t>T</a:t>
            </a:r>
            <a:r>
              <a:rPr sz="1900" i="1" spc="-15" dirty="0">
                <a:solidFill>
                  <a:srgbClr val="0B5484"/>
                </a:solidFill>
                <a:latin typeface="Trebuchet MS"/>
                <a:cs typeface="Trebuchet MS"/>
              </a:rPr>
              <a:t>A</a:t>
            </a:r>
            <a:r>
              <a:rPr sz="1900" i="1" spc="-45" dirty="0">
                <a:solidFill>
                  <a:srgbClr val="0B5484"/>
                </a:solidFill>
                <a:latin typeface="Trebuchet MS"/>
                <a:cs typeface="Trebuchet MS"/>
              </a:rPr>
              <a:t> </a:t>
            </a:r>
            <a:r>
              <a:rPr sz="1900" i="1" spc="45" dirty="0">
                <a:solidFill>
                  <a:srgbClr val="0B5484"/>
                </a:solidFill>
                <a:latin typeface="Trebuchet MS"/>
                <a:cs typeface="Trebuchet MS"/>
              </a:rPr>
              <a:t>P</a:t>
            </a:r>
            <a:r>
              <a:rPr sz="1900" i="1" spc="50" dirty="0">
                <a:solidFill>
                  <a:srgbClr val="0B5484"/>
                </a:solidFill>
                <a:latin typeface="Trebuchet MS"/>
                <a:cs typeface="Trebuchet MS"/>
              </a:rPr>
              <a:t>O</a:t>
            </a:r>
            <a:r>
              <a:rPr sz="1900" i="1" spc="-245" dirty="0">
                <a:solidFill>
                  <a:srgbClr val="0B5484"/>
                </a:solidFill>
                <a:latin typeface="Trebuchet MS"/>
                <a:cs typeface="Trebuchet MS"/>
              </a:rPr>
              <a:t>L</a:t>
            </a:r>
            <a:r>
              <a:rPr sz="1900" i="1" spc="-185" dirty="0">
                <a:solidFill>
                  <a:srgbClr val="0B5484"/>
                </a:solidFill>
                <a:latin typeface="Trebuchet MS"/>
                <a:cs typeface="Trebuchet MS"/>
              </a:rPr>
              <a:t>E</a:t>
            </a:r>
            <a:r>
              <a:rPr sz="1900" i="1" spc="10" dirty="0">
                <a:solidFill>
                  <a:srgbClr val="0B5484"/>
                </a:solidFill>
                <a:latin typeface="Trebuchet MS"/>
                <a:cs typeface="Trebuchet MS"/>
              </a:rPr>
              <a:t>M</a:t>
            </a:r>
            <a:r>
              <a:rPr sz="1900" i="1" spc="-15" dirty="0">
                <a:solidFill>
                  <a:srgbClr val="0B5484"/>
                </a:solidFill>
                <a:latin typeface="Trebuchet MS"/>
                <a:cs typeface="Trebuchet MS"/>
              </a:rPr>
              <a:t>I</a:t>
            </a:r>
            <a:endParaRPr sz="1900">
              <a:latin typeface="Trebuchet MS"/>
              <a:cs typeface="Trebuchet MS"/>
            </a:endParaRPr>
          </a:p>
        </p:txBody>
      </p:sp>
      <p:sp>
        <p:nvSpPr>
          <p:cNvPr id="3" name="object 3"/>
          <p:cNvSpPr txBox="1">
            <a:spLocks noGrp="1"/>
          </p:cNvSpPr>
          <p:nvPr>
            <p:ph type="title"/>
          </p:nvPr>
        </p:nvSpPr>
        <p:spPr>
          <a:xfrm>
            <a:off x="3044055" y="35051"/>
            <a:ext cx="5952490" cy="513080"/>
          </a:xfrm>
          <a:prstGeom prst="rect">
            <a:avLst/>
          </a:prstGeom>
        </p:spPr>
        <p:txBody>
          <a:bodyPr vert="horz" wrap="square" lIns="0" tIns="12700" rIns="0" bIns="0" rtlCol="0">
            <a:spAutoFit/>
          </a:bodyPr>
          <a:lstStyle/>
          <a:p>
            <a:pPr marL="12700">
              <a:lnSpc>
                <a:spcPct val="100000"/>
              </a:lnSpc>
              <a:spcBef>
                <a:spcPts val="100"/>
              </a:spcBef>
            </a:pPr>
            <a:r>
              <a:rPr sz="3200" spc="-560" dirty="0">
                <a:solidFill>
                  <a:srgbClr val="3F6BB4"/>
                </a:solidFill>
              </a:rPr>
              <a:t>T</a:t>
            </a:r>
            <a:r>
              <a:rPr sz="3200" spc="-380" dirty="0">
                <a:solidFill>
                  <a:srgbClr val="3F6BB4"/>
                </a:solidFill>
              </a:rPr>
              <a:t>H</a:t>
            </a:r>
            <a:r>
              <a:rPr sz="3200" spc="-204" dirty="0">
                <a:solidFill>
                  <a:srgbClr val="3F6BB4"/>
                </a:solidFill>
              </a:rPr>
              <a:t>A</a:t>
            </a:r>
            <a:r>
              <a:rPr sz="3200" spc="-180" dirty="0">
                <a:solidFill>
                  <a:srgbClr val="3F6BB4"/>
                </a:solidFill>
              </a:rPr>
              <a:t>N</a:t>
            </a:r>
            <a:r>
              <a:rPr sz="3200" spc="-370" dirty="0">
                <a:solidFill>
                  <a:srgbClr val="3F6BB4"/>
                </a:solidFill>
              </a:rPr>
              <a:t>K</a:t>
            </a:r>
            <a:r>
              <a:rPr sz="3200" spc="30" dirty="0">
                <a:solidFill>
                  <a:srgbClr val="3F6BB4"/>
                </a:solidFill>
              </a:rPr>
              <a:t> </a:t>
            </a:r>
            <a:r>
              <a:rPr sz="3200" spc="-505" dirty="0">
                <a:solidFill>
                  <a:srgbClr val="3F6BB4"/>
                </a:solidFill>
              </a:rPr>
              <a:t>Y</a:t>
            </a:r>
            <a:r>
              <a:rPr sz="3200" spc="-30" dirty="0">
                <a:solidFill>
                  <a:srgbClr val="3F6BB4"/>
                </a:solidFill>
              </a:rPr>
              <a:t>O</a:t>
            </a:r>
            <a:r>
              <a:rPr sz="3200" spc="-380" dirty="0">
                <a:solidFill>
                  <a:srgbClr val="3F6BB4"/>
                </a:solidFill>
              </a:rPr>
              <a:t>U</a:t>
            </a:r>
            <a:r>
              <a:rPr sz="3200" spc="40" dirty="0">
                <a:solidFill>
                  <a:srgbClr val="3F6BB4"/>
                </a:solidFill>
              </a:rPr>
              <a:t> </a:t>
            </a:r>
            <a:r>
              <a:rPr sz="3200" spc="-560" dirty="0">
                <a:solidFill>
                  <a:srgbClr val="3F6BB4"/>
                </a:solidFill>
              </a:rPr>
              <a:t>F</a:t>
            </a:r>
            <a:r>
              <a:rPr sz="3200" spc="-30" dirty="0">
                <a:solidFill>
                  <a:srgbClr val="3F6BB4"/>
                </a:solidFill>
              </a:rPr>
              <a:t>O</a:t>
            </a:r>
            <a:r>
              <a:rPr sz="3200" spc="-715" dirty="0">
                <a:solidFill>
                  <a:srgbClr val="3F6BB4"/>
                </a:solidFill>
              </a:rPr>
              <a:t>R</a:t>
            </a:r>
            <a:r>
              <a:rPr sz="3200" spc="35" dirty="0">
                <a:solidFill>
                  <a:srgbClr val="3F6BB4"/>
                </a:solidFill>
              </a:rPr>
              <a:t> </a:t>
            </a:r>
            <a:r>
              <a:rPr sz="3200" spc="-505" dirty="0">
                <a:solidFill>
                  <a:srgbClr val="3F6BB4"/>
                </a:solidFill>
              </a:rPr>
              <a:t>Y</a:t>
            </a:r>
            <a:r>
              <a:rPr sz="3200" spc="-30" dirty="0">
                <a:solidFill>
                  <a:srgbClr val="3F6BB4"/>
                </a:solidFill>
              </a:rPr>
              <a:t>O</a:t>
            </a:r>
            <a:r>
              <a:rPr sz="3200" spc="-380" dirty="0">
                <a:solidFill>
                  <a:srgbClr val="3F6BB4"/>
                </a:solidFill>
              </a:rPr>
              <a:t>U</a:t>
            </a:r>
            <a:r>
              <a:rPr sz="3200" spc="-715" dirty="0">
                <a:solidFill>
                  <a:srgbClr val="3F6BB4"/>
                </a:solidFill>
              </a:rPr>
              <a:t>R</a:t>
            </a:r>
            <a:r>
              <a:rPr sz="3200" spc="35" dirty="0">
                <a:solidFill>
                  <a:srgbClr val="3F6BB4"/>
                </a:solidFill>
              </a:rPr>
              <a:t> </a:t>
            </a:r>
            <a:r>
              <a:rPr sz="3200" spc="-360" dirty="0">
                <a:solidFill>
                  <a:srgbClr val="3F6BB4"/>
                </a:solidFill>
              </a:rPr>
              <a:t>A</a:t>
            </a:r>
            <a:r>
              <a:rPr sz="3200" spc="-560" dirty="0">
                <a:solidFill>
                  <a:srgbClr val="3F6BB4"/>
                </a:solidFill>
              </a:rPr>
              <a:t>TT</a:t>
            </a:r>
            <a:r>
              <a:rPr sz="3200" spc="-740" dirty="0">
                <a:solidFill>
                  <a:srgbClr val="3F6BB4"/>
                </a:solidFill>
              </a:rPr>
              <a:t>E</a:t>
            </a:r>
            <a:r>
              <a:rPr sz="3200" spc="-180" dirty="0">
                <a:solidFill>
                  <a:srgbClr val="3F6BB4"/>
                </a:solidFill>
              </a:rPr>
              <a:t>N</a:t>
            </a:r>
            <a:r>
              <a:rPr sz="3200" spc="-560" dirty="0">
                <a:solidFill>
                  <a:srgbClr val="3F6BB4"/>
                </a:solidFill>
              </a:rPr>
              <a:t>T</a:t>
            </a:r>
            <a:r>
              <a:rPr sz="3200" spc="-195" dirty="0">
                <a:solidFill>
                  <a:srgbClr val="3F6BB4"/>
                </a:solidFill>
              </a:rPr>
              <a:t>I</a:t>
            </a:r>
            <a:r>
              <a:rPr sz="3200" spc="-30" dirty="0">
                <a:solidFill>
                  <a:srgbClr val="3F6BB4"/>
                </a:solidFill>
              </a:rPr>
              <a:t>O</a:t>
            </a:r>
            <a:r>
              <a:rPr sz="3200" spc="-180" dirty="0">
                <a:solidFill>
                  <a:srgbClr val="3F6BB4"/>
                </a:solidFill>
              </a:rPr>
              <a:t>N</a:t>
            </a:r>
            <a:endParaRPr sz="3200"/>
          </a:p>
        </p:txBody>
      </p:sp>
      <p:pic>
        <p:nvPicPr>
          <p:cNvPr id="4" name="object 4"/>
          <p:cNvPicPr/>
          <p:nvPr/>
        </p:nvPicPr>
        <p:blipFill>
          <a:blip r:embed="rId3" cstate="print"/>
          <a:stretch>
            <a:fillRect/>
          </a:stretch>
        </p:blipFill>
        <p:spPr>
          <a:xfrm>
            <a:off x="3934837" y="748630"/>
            <a:ext cx="3718885" cy="271436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a:spLocks noGrp="1"/>
          </p:cNvSpPr>
          <p:nvPr>
            <p:ph type="title"/>
          </p:nvPr>
        </p:nvSpPr>
        <p:spPr>
          <a:xfrm>
            <a:off x="3378541" y="123444"/>
            <a:ext cx="5234305" cy="513080"/>
          </a:xfrm>
          <a:prstGeom prst="rect">
            <a:avLst/>
          </a:prstGeom>
        </p:spPr>
        <p:txBody>
          <a:bodyPr vert="horz" wrap="square" lIns="0" tIns="12700" rIns="0" bIns="0" rtlCol="0">
            <a:spAutoFit/>
          </a:bodyPr>
          <a:lstStyle/>
          <a:p>
            <a:pPr marL="12700">
              <a:lnSpc>
                <a:spcPct val="100000"/>
              </a:lnSpc>
              <a:spcBef>
                <a:spcPts val="100"/>
              </a:spcBef>
            </a:pPr>
            <a:r>
              <a:rPr sz="3200" b="1" spc="-125" dirty="0">
                <a:latin typeface="Arial"/>
                <a:cs typeface="Arial"/>
              </a:rPr>
              <a:t>7_2_24</a:t>
            </a:r>
            <a:r>
              <a:rPr sz="3200" spc="-125" dirty="0"/>
              <a:t>,</a:t>
            </a:r>
            <a:r>
              <a:rPr sz="3200" spc="10" dirty="0"/>
              <a:t> </a:t>
            </a:r>
            <a:r>
              <a:rPr sz="3200" spc="-70" dirty="0"/>
              <a:t>9:15-9:45,</a:t>
            </a:r>
            <a:r>
              <a:rPr sz="3200" spc="10" dirty="0"/>
              <a:t> </a:t>
            </a:r>
            <a:r>
              <a:rPr sz="3200" spc="-55" dirty="0"/>
              <a:t>9:45-11:00</a:t>
            </a:r>
            <a:endParaRPr sz="3200">
              <a:latin typeface="Arial"/>
              <a:cs typeface="Arial"/>
            </a:endParaRPr>
          </a:p>
        </p:txBody>
      </p:sp>
      <p:sp>
        <p:nvSpPr>
          <p:cNvPr id="4" name="object 4"/>
          <p:cNvSpPr txBox="1"/>
          <p:nvPr/>
        </p:nvSpPr>
        <p:spPr>
          <a:xfrm>
            <a:off x="2952774" y="1443228"/>
            <a:ext cx="6085840" cy="1836420"/>
          </a:xfrm>
          <a:prstGeom prst="rect">
            <a:avLst/>
          </a:prstGeom>
        </p:spPr>
        <p:txBody>
          <a:bodyPr vert="horz" wrap="square" lIns="0" tIns="12700" rIns="0" bIns="0" rtlCol="0">
            <a:spAutoFit/>
          </a:bodyPr>
          <a:lstStyle/>
          <a:p>
            <a:pPr marL="112395" algn="ctr">
              <a:lnSpc>
                <a:spcPct val="100000"/>
              </a:lnSpc>
              <a:spcBef>
                <a:spcPts val="100"/>
              </a:spcBef>
            </a:pPr>
            <a:r>
              <a:rPr sz="3200" spc="-635" dirty="0">
                <a:latin typeface="Microsoft Sans Serif"/>
                <a:cs typeface="Microsoft Sans Serif"/>
              </a:rPr>
              <a:t>S</a:t>
            </a:r>
            <a:r>
              <a:rPr sz="3200" spc="-640" dirty="0">
                <a:latin typeface="Microsoft Sans Serif"/>
                <a:cs typeface="Microsoft Sans Serif"/>
              </a:rPr>
              <a:t>E</a:t>
            </a:r>
            <a:r>
              <a:rPr sz="3200" spc="-380" dirty="0">
                <a:latin typeface="Microsoft Sans Serif"/>
                <a:cs typeface="Microsoft Sans Serif"/>
              </a:rPr>
              <a:t>CU</a:t>
            </a:r>
            <a:r>
              <a:rPr sz="3200" spc="-650" dirty="0">
                <a:latin typeface="Microsoft Sans Serif"/>
                <a:cs typeface="Microsoft Sans Serif"/>
              </a:rPr>
              <a:t>R</a:t>
            </a:r>
            <a:r>
              <a:rPr sz="3200" spc="-254" dirty="0">
                <a:latin typeface="Microsoft Sans Serif"/>
                <a:cs typeface="Microsoft Sans Serif"/>
              </a:rPr>
              <a:t>I</a:t>
            </a:r>
            <a:r>
              <a:rPr sz="3200" spc="-560" dirty="0">
                <a:latin typeface="Microsoft Sans Serif"/>
                <a:cs typeface="Microsoft Sans Serif"/>
              </a:rPr>
              <a:t>T</a:t>
            </a:r>
            <a:r>
              <a:rPr sz="3200" spc="-370" dirty="0">
                <a:latin typeface="Microsoft Sans Serif"/>
                <a:cs typeface="Microsoft Sans Serif"/>
              </a:rPr>
              <a:t>Y</a:t>
            </a:r>
            <a:r>
              <a:rPr sz="3200" spc="30" dirty="0">
                <a:latin typeface="Microsoft Sans Serif"/>
                <a:cs typeface="Microsoft Sans Serif"/>
              </a:rPr>
              <a:t> </a:t>
            </a:r>
            <a:r>
              <a:rPr sz="3200" spc="-204" dirty="0">
                <a:latin typeface="Microsoft Sans Serif"/>
                <a:cs typeface="Microsoft Sans Serif"/>
              </a:rPr>
              <a:t>MA</a:t>
            </a:r>
            <a:r>
              <a:rPr sz="3200" spc="-180" dirty="0">
                <a:latin typeface="Microsoft Sans Serif"/>
                <a:cs typeface="Microsoft Sans Serif"/>
              </a:rPr>
              <a:t>N</a:t>
            </a:r>
            <a:r>
              <a:rPr sz="3200" spc="-300" dirty="0">
                <a:latin typeface="Microsoft Sans Serif"/>
                <a:cs typeface="Microsoft Sans Serif"/>
              </a:rPr>
              <a:t>A</a:t>
            </a:r>
            <a:r>
              <a:rPr sz="3200" spc="-30" dirty="0">
                <a:latin typeface="Microsoft Sans Serif"/>
                <a:cs typeface="Microsoft Sans Serif"/>
              </a:rPr>
              <a:t>G</a:t>
            </a:r>
            <a:r>
              <a:rPr sz="3200" spc="-740" dirty="0">
                <a:latin typeface="Microsoft Sans Serif"/>
                <a:cs typeface="Microsoft Sans Serif"/>
              </a:rPr>
              <a:t>E</a:t>
            </a:r>
            <a:r>
              <a:rPr sz="3200" spc="-204" dirty="0">
                <a:latin typeface="Microsoft Sans Serif"/>
                <a:cs typeface="Microsoft Sans Serif"/>
              </a:rPr>
              <a:t>M</a:t>
            </a:r>
            <a:r>
              <a:rPr sz="3200" spc="-740" dirty="0">
                <a:latin typeface="Microsoft Sans Serif"/>
                <a:cs typeface="Microsoft Sans Serif"/>
              </a:rPr>
              <a:t>E</a:t>
            </a:r>
            <a:r>
              <a:rPr sz="3200" spc="-180" dirty="0">
                <a:latin typeface="Microsoft Sans Serif"/>
                <a:cs typeface="Microsoft Sans Serif"/>
              </a:rPr>
              <a:t>N</a:t>
            </a:r>
            <a:r>
              <a:rPr sz="3200" spc="-555" dirty="0">
                <a:latin typeface="Microsoft Sans Serif"/>
                <a:cs typeface="Microsoft Sans Serif"/>
              </a:rPr>
              <a:t>T</a:t>
            </a:r>
            <a:endParaRPr sz="3200">
              <a:latin typeface="Microsoft Sans Serif"/>
              <a:cs typeface="Microsoft Sans Serif"/>
            </a:endParaRPr>
          </a:p>
          <a:p>
            <a:pPr>
              <a:lnSpc>
                <a:spcPct val="100000"/>
              </a:lnSpc>
              <a:spcBef>
                <a:spcPts val="15"/>
              </a:spcBef>
            </a:pPr>
            <a:endParaRPr sz="3050">
              <a:latin typeface="Microsoft Sans Serif"/>
              <a:cs typeface="Microsoft Sans Serif"/>
            </a:endParaRPr>
          </a:p>
          <a:p>
            <a:pPr marL="1213485" marR="5080" indent="-1201420">
              <a:lnSpc>
                <a:spcPts val="3500"/>
              </a:lnSpc>
              <a:spcBef>
                <a:spcPts val="5"/>
              </a:spcBef>
            </a:pPr>
            <a:r>
              <a:rPr sz="3200" spc="-380" dirty="0">
                <a:latin typeface="Microsoft Sans Serif"/>
                <a:cs typeface="Microsoft Sans Serif"/>
              </a:rPr>
              <a:t>C</a:t>
            </a:r>
            <a:r>
              <a:rPr sz="3200" spc="-375" dirty="0">
                <a:latin typeface="Microsoft Sans Serif"/>
                <a:cs typeface="Microsoft Sans Serif"/>
              </a:rPr>
              <a:t>Y</a:t>
            </a:r>
            <a:r>
              <a:rPr sz="3200" spc="-635" dirty="0">
                <a:latin typeface="Microsoft Sans Serif"/>
                <a:cs typeface="Microsoft Sans Serif"/>
              </a:rPr>
              <a:t>B</a:t>
            </a:r>
            <a:r>
              <a:rPr sz="3200" spc="-640" dirty="0">
                <a:latin typeface="Microsoft Sans Serif"/>
                <a:cs typeface="Microsoft Sans Serif"/>
              </a:rPr>
              <a:t>E</a:t>
            </a:r>
            <a:r>
              <a:rPr sz="3200" spc="-670" dirty="0">
                <a:latin typeface="Microsoft Sans Serif"/>
                <a:cs typeface="Microsoft Sans Serif"/>
              </a:rPr>
              <a:t>RS</a:t>
            </a:r>
            <a:r>
              <a:rPr sz="3200" spc="-650" dirty="0">
                <a:latin typeface="Microsoft Sans Serif"/>
                <a:cs typeface="Microsoft Sans Serif"/>
              </a:rPr>
              <a:t>E</a:t>
            </a:r>
            <a:r>
              <a:rPr sz="3200" spc="-380" dirty="0">
                <a:latin typeface="Microsoft Sans Serif"/>
                <a:cs typeface="Microsoft Sans Serif"/>
              </a:rPr>
              <a:t>CU</a:t>
            </a:r>
            <a:r>
              <a:rPr sz="3200" spc="-650" dirty="0">
                <a:latin typeface="Microsoft Sans Serif"/>
                <a:cs typeface="Microsoft Sans Serif"/>
              </a:rPr>
              <a:t>R</a:t>
            </a:r>
            <a:r>
              <a:rPr sz="3200" spc="-254" dirty="0">
                <a:latin typeface="Microsoft Sans Serif"/>
                <a:cs typeface="Microsoft Sans Serif"/>
              </a:rPr>
              <a:t>I</a:t>
            </a:r>
            <a:r>
              <a:rPr sz="3200" spc="-560" dirty="0">
                <a:latin typeface="Microsoft Sans Serif"/>
                <a:cs typeface="Microsoft Sans Serif"/>
              </a:rPr>
              <a:t>T</a:t>
            </a:r>
            <a:r>
              <a:rPr sz="3200" spc="-370" dirty="0">
                <a:latin typeface="Microsoft Sans Serif"/>
                <a:cs typeface="Microsoft Sans Serif"/>
              </a:rPr>
              <a:t>Y</a:t>
            </a:r>
            <a:r>
              <a:rPr sz="3200" spc="30" dirty="0">
                <a:latin typeface="Microsoft Sans Serif"/>
                <a:cs typeface="Microsoft Sans Serif"/>
              </a:rPr>
              <a:t> </a:t>
            </a:r>
            <a:r>
              <a:rPr sz="3200" spc="-650" dirty="0">
                <a:latin typeface="Microsoft Sans Serif"/>
                <a:cs typeface="Microsoft Sans Serif"/>
              </a:rPr>
              <a:t>R</a:t>
            </a:r>
            <a:r>
              <a:rPr sz="3200" spc="-254" dirty="0">
                <a:latin typeface="Microsoft Sans Serif"/>
                <a:cs typeface="Microsoft Sans Serif"/>
              </a:rPr>
              <a:t>I</a:t>
            </a:r>
            <a:r>
              <a:rPr sz="3200" spc="-455" dirty="0">
                <a:latin typeface="Microsoft Sans Serif"/>
                <a:cs typeface="Microsoft Sans Serif"/>
              </a:rPr>
              <a:t>SK</a:t>
            </a:r>
            <a:r>
              <a:rPr sz="3200" spc="30" dirty="0">
                <a:latin typeface="Microsoft Sans Serif"/>
                <a:cs typeface="Microsoft Sans Serif"/>
              </a:rPr>
              <a:t> </a:t>
            </a:r>
            <a:r>
              <a:rPr sz="3200" spc="-204" dirty="0">
                <a:latin typeface="Microsoft Sans Serif"/>
                <a:cs typeface="Microsoft Sans Serif"/>
              </a:rPr>
              <a:t>MA</a:t>
            </a:r>
            <a:r>
              <a:rPr sz="3200" spc="-180" dirty="0">
                <a:latin typeface="Microsoft Sans Serif"/>
                <a:cs typeface="Microsoft Sans Serif"/>
              </a:rPr>
              <a:t>N</a:t>
            </a:r>
            <a:r>
              <a:rPr sz="3200" spc="-300" dirty="0">
                <a:latin typeface="Microsoft Sans Serif"/>
                <a:cs typeface="Microsoft Sans Serif"/>
              </a:rPr>
              <a:t>A</a:t>
            </a:r>
            <a:r>
              <a:rPr sz="3200" spc="-30" dirty="0">
                <a:latin typeface="Microsoft Sans Serif"/>
                <a:cs typeface="Microsoft Sans Serif"/>
              </a:rPr>
              <a:t>G</a:t>
            </a:r>
            <a:r>
              <a:rPr sz="3200" spc="-740" dirty="0">
                <a:latin typeface="Microsoft Sans Serif"/>
                <a:cs typeface="Microsoft Sans Serif"/>
              </a:rPr>
              <a:t>E</a:t>
            </a:r>
            <a:r>
              <a:rPr sz="3200" spc="-204" dirty="0">
                <a:latin typeface="Microsoft Sans Serif"/>
                <a:cs typeface="Microsoft Sans Serif"/>
              </a:rPr>
              <a:t>M</a:t>
            </a:r>
            <a:r>
              <a:rPr sz="3200" spc="-740" dirty="0">
                <a:latin typeface="Microsoft Sans Serif"/>
                <a:cs typeface="Microsoft Sans Serif"/>
              </a:rPr>
              <a:t>E</a:t>
            </a:r>
            <a:r>
              <a:rPr sz="3200" spc="-180" dirty="0">
                <a:latin typeface="Microsoft Sans Serif"/>
                <a:cs typeface="Microsoft Sans Serif"/>
              </a:rPr>
              <a:t>N</a:t>
            </a:r>
            <a:r>
              <a:rPr sz="3200" spc="-345" dirty="0">
                <a:latin typeface="Microsoft Sans Serif"/>
                <a:cs typeface="Microsoft Sans Serif"/>
              </a:rPr>
              <a:t>T  </a:t>
            </a:r>
            <a:r>
              <a:rPr sz="3200" spc="-305" dirty="0">
                <a:latin typeface="Microsoft Sans Serif"/>
                <a:cs typeface="Microsoft Sans Serif"/>
              </a:rPr>
              <a:t>METHODOLOGY</a:t>
            </a:r>
            <a:endParaRPr sz="3200">
              <a:latin typeface="Microsoft Sans Serif"/>
              <a:cs typeface="Microsoft Sans Serif"/>
            </a:endParaRPr>
          </a:p>
        </p:txBody>
      </p:sp>
      <p:sp>
        <p:nvSpPr>
          <p:cNvPr id="5" name="object 5"/>
          <p:cNvSpPr txBox="1"/>
          <p:nvPr/>
        </p:nvSpPr>
        <p:spPr>
          <a:xfrm>
            <a:off x="4809488" y="3906011"/>
            <a:ext cx="3080385" cy="330200"/>
          </a:xfrm>
          <a:prstGeom prst="rect">
            <a:avLst/>
          </a:prstGeom>
        </p:spPr>
        <p:txBody>
          <a:bodyPr vert="horz" wrap="square" lIns="0" tIns="12700" rIns="0" bIns="0" rtlCol="0">
            <a:spAutoFit/>
          </a:bodyPr>
          <a:lstStyle/>
          <a:p>
            <a:pPr marL="12700">
              <a:lnSpc>
                <a:spcPct val="100000"/>
              </a:lnSpc>
              <a:spcBef>
                <a:spcPts val="100"/>
              </a:spcBef>
            </a:pPr>
            <a:r>
              <a:rPr sz="2000" b="1" spc="-85" dirty="0">
                <a:solidFill>
                  <a:srgbClr val="0070C0"/>
                </a:solidFill>
                <a:latin typeface="Trebuchet MS"/>
                <a:cs typeface="Trebuchet MS"/>
              </a:rPr>
              <a:t>P</a:t>
            </a:r>
            <a:r>
              <a:rPr sz="2000" b="1" spc="-175" dirty="0">
                <a:solidFill>
                  <a:srgbClr val="0070C0"/>
                </a:solidFill>
                <a:latin typeface="Trebuchet MS"/>
                <a:cs typeface="Trebuchet MS"/>
              </a:rPr>
              <a:t>R</a:t>
            </a:r>
            <a:r>
              <a:rPr sz="2000" b="1" spc="60" dirty="0">
                <a:solidFill>
                  <a:srgbClr val="0070C0"/>
                </a:solidFill>
                <a:latin typeface="Trebuchet MS"/>
                <a:cs typeface="Trebuchet MS"/>
              </a:rPr>
              <a:t>O</a:t>
            </a:r>
            <a:r>
              <a:rPr sz="2000" b="1" spc="-210" dirty="0">
                <a:solidFill>
                  <a:srgbClr val="0070C0"/>
                </a:solidFill>
                <a:latin typeface="Trebuchet MS"/>
                <a:cs typeface="Trebuchet MS"/>
              </a:rPr>
              <a:t>F</a:t>
            </a:r>
            <a:r>
              <a:rPr sz="2000" b="1" spc="-180" dirty="0">
                <a:solidFill>
                  <a:srgbClr val="0070C0"/>
                </a:solidFill>
                <a:latin typeface="Trebuchet MS"/>
                <a:cs typeface="Trebuchet MS"/>
              </a:rPr>
              <a:t>E</a:t>
            </a:r>
            <a:r>
              <a:rPr sz="2000" b="1" spc="-80" dirty="0">
                <a:solidFill>
                  <a:srgbClr val="0070C0"/>
                </a:solidFill>
                <a:latin typeface="Trebuchet MS"/>
                <a:cs typeface="Trebuchet MS"/>
              </a:rPr>
              <a:t>SS</a:t>
            </a:r>
            <a:r>
              <a:rPr sz="2000" b="1" spc="60" dirty="0">
                <a:solidFill>
                  <a:srgbClr val="0070C0"/>
                </a:solidFill>
                <a:latin typeface="Trebuchet MS"/>
                <a:cs typeface="Trebuchet MS"/>
              </a:rPr>
              <a:t>O</a:t>
            </a:r>
            <a:r>
              <a:rPr sz="2000" b="1" spc="-60" dirty="0">
                <a:solidFill>
                  <a:srgbClr val="0070C0"/>
                </a:solidFill>
                <a:latin typeface="Trebuchet MS"/>
                <a:cs typeface="Trebuchet MS"/>
              </a:rPr>
              <a:t>R</a:t>
            </a:r>
            <a:r>
              <a:rPr sz="2000" b="1" spc="-70" dirty="0">
                <a:solidFill>
                  <a:srgbClr val="0070C0"/>
                </a:solidFill>
                <a:latin typeface="Trebuchet MS"/>
                <a:cs typeface="Trebuchet MS"/>
              </a:rPr>
              <a:t> </a:t>
            </a:r>
            <a:r>
              <a:rPr sz="2000" b="1" spc="35" dirty="0">
                <a:solidFill>
                  <a:srgbClr val="0070C0"/>
                </a:solidFill>
                <a:latin typeface="Trebuchet MS"/>
                <a:cs typeface="Trebuchet MS"/>
              </a:rPr>
              <a:t>N</a:t>
            </a:r>
            <a:r>
              <a:rPr sz="2000" b="1" spc="-35" dirty="0">
                <a:solidFill>
                  <a:srgbClr val="0070C0"/>
                </a:solidFill>
                <a:latin typeface="Trebuchet MS"/>
                <a:cs typeface="Trebuchet MS"/>
              </a:rPr>
              <a:t>I</a:t>
            </a:r>
            <a:r>
              <a:rPr sz="2000" b="1" spc="35" dirty="0">
                <a:solidFill>
                  <a:srgbClr val="0070C0"/>
                </a:solidFill>
                <a:latin typeface="Trebuchet MS"/>
                <a:cs typeface="Trebuchet MS"/>
              </a:rPr>
              <a:t>N</a:t>
            </a:r>
            <a:r>
              <a:rPr sz="2000" b="1" spc="-180" dirty="0">
                <a:solidFill>
                  <a:srgbClr val="0070C0"/>
                </a:solidFill>
                <a:latin typeface="Trebuchet MS"/>
                <a:cs typeface="Trebuchet MS"/>
              </a:rPr>
              <a:t>E</a:t>
            </a:r>
            <a:r>
              <a:rPr sz="2000" b="1" spc="-409" dirty="0">
                <a:solidFill>
                  <a:srgbClr val="0070C0"/>
                </a:solidFill>
                <a:latin typeface="Trebuchet MS"/>
                <a:cs typeface="Trebuchet MS"/>
              </a:rPr>
              <a:t>T</a:t>
            </a:r>
            <a:r>
              <a:rPr sz="2000" b="1" spc="105" dirty="0">
                <a:solidFill>
                  <a:srgbClr val="0070C0"/>
                </a:solidFill>
                <a:latin typeface="Trebuchet MS"/>
                <a:cs typeface="Trebuchet MS"/>
              </a:rPr>
              <a:t>A</a:t>
            </a:r>
            <a:r>
              <a:rPr sz="2000" b="1" spc="-70" dirty="0">
                <a:solidFill>
                  <a:srgbClr val="0070C0"/>
                </a:solidFill>
                <a:latin typeface="Trebuchet MS"/>
                <a:cs typeface="Trebuchet MS"/>
              </a:rPr>
              <a:t> </a:t>
            </a:r>
            <a:r>
              <a:rPr sz="2000" b="1" spc="-20" dirty="0">
                <a:solidFill>
                  <a:srgbClr val="0070C0"/>
                </a:solidFill>
                <a:latin typeface="Trebuchet MS"/>
                <a:cs typeface="Trebuchet MS"/>
              </a:rPr>
              <a:t>P</a:t>
            </a:r>
            <a:r>
              <a:rPr sz="2000" b="1" spc="-30" dirty="0">
                <a:solidFill>
                  <a:srgbClr val="0070C0"/>
                </a:solidFill>
                <a:latin typeface="Trebuchet MS"/>
                <a:cs typeface="Trebuchet MS"/>
              </a:rPr>
              <a:t>O</a:t>
            </a:r>
            <a:r>
              <a:rPr sz="2000" b="1" spc="-260" dirty="0">
                <a:solidFill>
                  <a:srgbClr val="0070C0"/>
                </a:solidFill>
                <a:latin typeface="Trebuchet MS"/>
                <a:cs typeface="Trebuchet MS"/>
              </a:rPr>
              <a:t>L</a:t>
            </a:r>
            <a:r>
              <a:rPr sz="2000" b="1" spc="-180" dirty="0">
                <a:solidFill>
                  <a:srgbClr val="0070C0"/>
                </a:solidFill>
                <a:latin typeface="Trebuchet MS"/>
                <a:cs typeface="Trebuchet MS"/>
              </a:rPr>
              <a:t>E</a:t>
            </a:r>
            <a:r>
              <a:rPr sz="2000" b="1" spc="90" dirty="0">
                <a:solidFill>
                  <a:srgbClr val="0070C0"/>
                </a:solidFill>
                <a:latin typeface="Trebuchet MS"/>
                <a:cs typeface="Trebuchet MS"/>
              </a:rPr>
              <a:t>M</a:t>
            </a:r>
            <a:r>
              <a:rPr sz="2000" b="1" spc="-40" dirty="0">
                <a:solidFill>
                  <a:srgbClr val="0070C0"/>
                </a:solidFill>
                <a:latin typeface="Trebuchet MS"/>
                <a:cs typeface="Trebuchet MS"/>
              </a:rPr>
              <a:t>I</a:t>
            </a:r>
            <a:endParaRPr sz="2000">
              <a:latin typeface="Trebuchet MS"/>
              <a:cs typeface="Trebuchet MS"/>
            </a:endParaRPr>
          </a:p>
        </p:txBody>
      </p:sp>
      <p:sp>
        <p:nvSpPr>
          <p:cNvPr id="6" name="object 6"/>
          <p:cNvSpPr txBox="1"/>
          <p:nvPr/>
        </p:nvSpPr>
        <p:spPr>
          <a:xfrm>
            <a:off x="3686238" y="4943347"/>
            <a:ext cx="5326380" cy="1728470"/>
          </a:xfrm>
          <a:prstGeom prst="rect">
            <a:avLst/>
          </a:prstGeom>
        </p:spPr>
        <p:txBody>
          <a:bodyPr vert="horz" wrap="square" lIns="0" tIns="12700" rIns="0" bIns="0" rtlCol="0">
            <a:spAutoFit/>
          </a:bodyPr>
          <a:lstStyle/>
          <a:p>
            <a:pPr marL="12700" marR="5080" algn="ctr">
              <a:lnSpc>
                <a:spcPct val="147800"/>
              </a:lnSpc>
              <a:spcBef>
                <a:spcPts val="100"/>
              </a:spcBef>
            </a:pPr>
            <a:r>
              <a:rPr sz="1800" spc="-229" dirty="0">
                <a:solidFill>
                  <a:srgbClr val="7F7F7F"/>
                </a:solidFill>
                <a:latin typeface="Microsoft Sans Serif"/>
                <a:cs typeface="Microsoft Sans Serif"/>
              </a:rPr>
              <a:t>UNIVERSITY</a:t>
            </a:r>
            <a:r>
              <a:rPr sz="1800" spc="-225" dirty="0">
                <a:solidFill>
                  <a:srgbClr val="7F7F7F"/>
                </a:solidFill>
                <a:latin typeface="Microsoft Sans Serif"/>
                <a:cs typeface="Microsoft Sans Serif"/>
              </a:rPr>
              <a:t> </a:t>
            </a:r>
            <a:r>
              <a:rPr sz="1800" spc="-165" dirty="0">
                <a:solidFill>
                  <a:srgbClr val="7F7F7F"/>
                </a:solidFill>
                <a:latin typeface="Microsoft Sans Serif"/>
                <a:cs typeface="Microsoft Sans Serif"/>
              </a:rPr>
              <a:t>OF</a:t>
            </a:r>
            <a:r>
              <a:rPr sz="1800" spc="25" dirty="0">
                <a:solidFill>
                  <a:srgbClr val="7F7F7F"/>
                </a:solidFill>
                <a:latin typeface="Microsoft Sans Serif"/>
                <a:cs typeface="Microsoft Sans Serif"/>
              </a:rPr>
              <a:t> </a:t>
            </a:r>
            <a:r>
              <a:rPr sz="1800" spc="-254" dirty="0">
                <a:solidFill>
                  <a:srgbClr val="7F7F7F"/>
                </a:solidFill>
                <a:latin typeface="Microsoft Sans Serif"/>
                <a:cs typeface="Microsoft Sans Serif"/>
              </a:rPr>
              <a:t>PIRAEUS,</a:t>
            </a:r>
            <a:r>
              <a:rPr sz="1800" spc="-190" dirty="0">
                <a:solidFill>
                  <a:srgbClr val="7F7F7F"/>
                </a:solidFill>
                <a:latin typeface="Microsoft Sans Serif"/>
                <a:cs typeface="Microsoft Sans Serif"/>
              </a:rPr>
              <a:t> </a:t>
            </a:r>
            <a:r>
              <a:rPr sz="1800" u="sng" spc="-290" dirty="0">
                <a:solidFill>
                  <a:srgbClr val="56BCFE"/>
                </a:solidFill>
                <a:uFill>
                  <a:solidFill>
                    <a:srgbClr val="56BCFE"/>
                  </a:solidFill>
                </a:uFill>
                <a:latin typeface="Microsoft Sans Serif"/>
                <a:cs typeface="Microsoft Sans Serif"/>
              </a:rPr>
              <a:t>CYBERSECURITY</a:t>
            </a:r>
            <a:r>
              <a:rPr sz="1800" u="sng" spc="-165" dirty="0">
                <a:solidFill>
                  <a:srgbClr val="56BCFE"/>
                </a:solidFill>
                <a:uFill>
                  <a:solidFill>
                    <a:srgbClr val="56BCFE"/>
                  </a:solidFill>
                </a:uFill>
                <a:latin typeface="Microsoft Sans Serif"/>
                <a:cs typeface="Microsoft Sans Serif"/>
              </a:rPr>
              <a:t> </a:t>
            </a:r>
            <a:r>
              <a:rPr sz="1800" u="sng" spc="-310" dirty="0">
                <a:solidFill>
                  <a:srgbClr val="56BCFE"/>
                </a:solidFill>
                <a:uFill>
                  <a:solidFill>
                    <a:srgbClr val="56BCFE"/>
                  </a:solidFill>
                </a:uFill>
                <a:latin typeface="Microsoft Sans Serif"/>
                <a:cs typeface="Microsoft Sans Serif"/>
              </a:rPr>
              <a:t>RESEARCH</a:t>
            </a:r>
            <a:r>
              <a:rPr sz="1800" u="sng" spc="-305" dirty="0">
                <a:solidFill>
                  <a:srgbClr val="56BCFE"/>
                </a:solidFill>
                <a:uFill>
                  <a:solidFill>
                    <a:srgbClr val="56BCFE"/>
                  </a:solidFill>
                </a:uFill>
                <a:latin typeface="Microsoft Sans Serif"/>
                <a:cs typeface="Microsoft Sans Serif"/>
              </a:rPr>
              <a:t> </a:t>
            </a:r>
            <a:r>
              <a:rPr sz="1800" u="sng" spc="-235" dirty="0">
                <a:solidFill>
                  <a:srgbClr val="56BCFE"/>
                </a:solidFill>
                <a:uFill>
                  <a:solidFill>
                    <a:srgbClr val="56BCFE"/>
                  </a:solidFill>
                </a:uFill>
                <a:latin typeface="Microsoft Sans Serif"/>
                <a:cs typeface="Microsoft Sans Serif"/>
              </a:rPr>
              <a:t>LAB</a:t>
            </a:r>
            <a:r>
              <a:rPr sz="1800" spc="-235" dirty="0">
                <a:solidFill>
                  <a:srgbClr val="7F7F7F"/>
                </a:solidFill>
                <a:latin typeface="Microsoft Sans Serif"/>
                <a:cs typeface="Microsoft Sans Serif"/>
              </a:rPr>
              <a:t>, </a:t>
            </a:r>
            <a:r>
              <a:rPr sz="1800" spc="-465" dirty="0">
                <a:solidFill>
                  <a:srgbClr val="7F7F7F"/>
                </a:solidFill>
                <a:latin typeface="Microsoft Sans Serif"/>
                <a:cs typeface="Microsoft Sans Serif"/>
              </a:rPr>
              <a:t> </a:t>
            </a:r>
            <a:r>
              <a:rPr sz="1800" spc="-285" dirty="0">
                <a:solidFill>
                  <a:srgbClr val="7F7F7F"/>
                </a:solidFill>
                <a:latin typeface="Microsoft Sans Serif"/>
                <a:cs typeface="Microsoft Sans Serif"/>
              </a:rPr>
              <a:t>C</a:t>
            </a:r>
            <a:r>
              <a:rPr sz="1800" spc="-280" dirty="0">
                <a:solidFill>
                  <a:srgbClr val="7F7F7F"/>
                </a:solidFill>
                <a:latin typeface="Microsoft Sans Serif"/>
                <a:cs typeface="Microsoft Sans Serif"/>
              </a:rPr>
              <a:t>T</a:t>
            </a:r>
            <a:r>
              <a:rPr sz="1800" spc="-15" dirty="0">
                <a:solidFill>
                  <a:srgbClr val="7F7F7F"/>
                </a:solidFill>
                <a:latin typeface="Microsoft Sans Serif"/>
                <a:cs typeface="Microsoft Sans Serif"/>
              </a:rPr>
              <a:t>O</a:t>
            </a:r>
            <a:r>
              <a:rPr sz="1800" spc="20" dirty="0">
                <a:solidFill>
                  <a:srgbClr val="7F7F7F"/>
                </a:solidFill>
                <a:latin typeface="Microsoft Sans Serif"/>
                <a:cs typeface="Microsoft Sans Serif"/>
              </a:rPr>
              <a:t> </a:t>
            </a:r>
            <a:r>
              <a:rPr sz="1800" dirty="0">
                <a:solidFill>
                  <a:srgbClr val="7F7F7F"/>
                </a:solidFill>
                <a:latin typeface="Microsoft Sans Serif"/>
                <a:cs typeface="Microsoft Sans Serif"/>
              </a:rPr>
              <a:t>&amp;</a:t>
            </a:r>
            <a:r>
              <a:rPr sz="1800" spc="20" dirty="0">
                <a:solidFill>
                  <a:srgbClr val="7F7F7F"/>
                </a:solidFill>
                <a:latin typeface="Microsoft Sans Serif"/>
                <a:cs typeface="Microsoft Sans Serif"/>
              </a:rPr>
              <a:t> </a:t>
            </a:r>
            <a:r>
              <a:rPr sz="1800" spc="-110" dirty="0">
                <a:solidFill>
                  <a:srgbClr val="7F7F7F"/>
                </a:solidFill>
                <a:latin typeface="Microsoft Sans Serif"/>
                <a:cs typeface="Microsoft Sans Serif"/>
              </a:rPr>
              <a:t>C</a:t>
            </a:r>
            <a:r>
              <a:rPr sz="1800" spc="-125" dirty="0">
                <a:solidFill>
                  <a:srgbClr val="7F7F7F"/>
                </a:solidFill>
                <a:latin typeface="Microsoft Sans Serif"/>
                <a:cs typeface="Microsoft Sans Serif"/>
              </a:rPr>
              <a:t>O</a:t>
            </a:r>
            <a:r>
              <a:rPr sz="1800" dirty="0">
                <a:solidFill>
                  <a:srgbClr val="7F7F7F"/>
                </a:solidFill>
                <a:latin typeface="Microsoft Sans Serif"/>
                <a:cs typeface="Microsoft Sans Serif"/>
              </a:rPr>
              <a:t>-</a:t>
            </a:r>
            <a:r>
              <a:rPr sz="1800" spc="-320" dirty="0">
                <a:solidFill>
                  <a:srgbClr val="7F7F7F"/>
                </a:solidFill>
                <a:latin typeface="Microsoft Sans Serif"/>
                <a:cs typeface="Microsoft Sans Serif"/>
              </a:rPr>
              <a:t>F</a:t>
            </a:r>
            <a:r>
              <a:rPr sz="1800" spc="-20" dirty="0">
                <a:solidFill>
                  <a:srgbClr val="7F7F7F"/>
                </a:solidFill>
                <a:latin typeface="Microsoft Sans Serif"/>
                <a:cs typeface="Microsoft Sans Serif"/>
              </a:rPr>
              <a:t>O</a:t>
            </a:r>
            <a:r>
              <a:rPr sz="1800" spc="-215" dirty="0">
                <a:solidFill>
                  <a:srgbClr val="7F7F7F"/>
                </a:solidFill>
                <a:latin typeface="Microsoft Sans Serif"/>
                <a:cs typeface="Microsoft Sans Serif"/>
              </a:rPr>
              <a:t>U</a:t>
            </a:r>
            <a:r>
              <a:rPr sz="1800" spc="-105" dirty="0">
                <a:solidFill>
                  <a:srgbClr val="7F7F7F"/>
                </a:solidFill>
                <a:latin typeface="Microsoft Sans Serif"/>
                <a:cs typeface="Microsoft Sans Serif"/>
              </a:rPr>
              <a:t>N</a:t>
            </a:r>
            <a:r>
              <a:rPr sz="1800" spc="-215" dirty="0">
                <a:solidFill>
                  <a:srgbClr val="7F7F7F"/>
                </a:solidFill>
                <a:latin typeface="Microsoft Sans Serif"/>
                <a:cs typeface="Microsoft Sans Serif"/>
              </a:rPr>
              <a:t>D</a:t>
            </a:r>
            <a:r>
              <a:rPr sz="1800" spc="-420" dirty="0">
                <a:solidFill>
                  <a:srgbClr val="7F7F7F"/>
                </a:solidFill>
                <a:latin typeface="Microsoft Sans Serif"/>
                <a:cs typeface="Microsoft Sans Serif"/>
              </a:rPr>
              <a:t>E</a:t>
            </a:r>
            <a:r>
              <a:rPr sz="1800" spc="-400" dirty="0">
                <a:solidFill>
                  <a:srgbClr val="7F7F7F"/>
                </a:solidFill>
                <a:latin typeface="Microsoft Sans Serif"/>
                <a:cs typeface="Microsoft Sans Serif"/>
              </a:rPr>
              <a:t>R</a:t>
            </a:r>
            <a:r>
              <a:rPr sz="1800" spc="20" dirty="0">
                <a:solidFill>
                  <a:srgbClr val="7F7F7F"/>
                </a:solidFill>
                <a:latin typeface="Microsoft Sans Serif"/>
                <a:cs typeface="Microsoft Sans Serif"/>
              </a:rPr>
              <a:t> </a:t>
            </a:r>
            <a:r>
              <a:rPr sz="1800" spc="-20" dirty="0">
                <a:solidFill>
                  <a:srgbClr val="7F7F7F"/>
                </a:solidFill>
                <a:latin typeface="Microsoft Sans Serif"/>
                <a:cs typeface="Microsoft Sans Serif"/>
              </a:rPr>
              <a:t>O</a:t>
            </a:r>
            <a:r>
              <a:rPr sz="1800" spc="-315" dirty="0">
                <a:solidFill>
                  <a:srgbClr val="7F7F7F"/>
                </a:solidFill>
                <a:latin typeface="Microsoft Sans Serif"/>
                <a:cs typeface="Microsoft Sans Serif"/>
              </a:rPr>
              <a:t>F</a:t>
            </a:r>
            <a:r>
              <a:rPr sz="1800" spc="20" dirty="0">
                <a:solidFill>
                  <a:srgbClr val="7F7F7F"/>
                </a:solidFill>
                <a:latin typeface="Microsoft Sans Serif"/>
                <a:cs typeface="Microsoft Sans Serif"/>
              </a:rPr>
              <a:t> </a:t>
            </a:r>
            <a:r>
              <a:rPr sz="1800" u="sng" spc="-320" dirty="0">
                <a:solidFill>
                  <a:srgbClr val="56BCFE"/>
                </a:solidFill>
                <a:uFill>
                  <a:solidFill>
                    <a:srgbClr val="56BCFE"/>
                  </a:solidFill>
                </a:uFill>
                <a:latin typeface="Microsoft Sans Serif"/>
                <a:cs typeface="Microsoft Sans Serif"/>
              </a:rPr>
              <a:t>T</a:t>
            </a:r>
            <a:r>
              <a:rPr sz="1800" u="sng" spc="-310" dirty="0">
                <a:solidFill>
                  <a:srgbClr val="56BCFE"/>
                </a:solidFill>
                <a:uFill>
                  <a:solidFill>
                    <a:srgbClr val="56BCFE"/>
                  </a:solidFill>
                </a:uFill>
                <a:latin typeface="Microsoft Sans Serif"/>
                <a:cs typeface="Microsoft Sans Serif"/>
              </a:rPr>
              <a:t>RU</a:t>
            </a:r>
            <a:r>
              <a:rPr sz="1800" u="sng" spc="-320" dirty="0">
                <a:solidFill>
                  <a:srgbClr val="56BCFE"/>
                </a:solidFill>
                <a:uFill>
                  <a:solidFill>
                    <a:srgbClr val="56BCFE"/>
                  </a:solidFill>
                </a:uFill>
                <a:latin typeface="Microsoft Sans Serif"/>
                <a:cs typeface="Microsoft Sans Serif"/>
              </a:rPr>
              <a:t>S</a:t>
            </a:r>
            <a:r>
              <a:rPr sz="1800" u="sng" spc="-300" dirty="0">
                <a:solidFill>
                  <a:srgbClr val="56BCFE"/>
                </a:solidFill>
                <a:uFill>
                  <a:solidFill>
                    <a:srgbClr val="56BCFE"/>
                  </a:solidFill>
                </a:uFill>
                <a:latin typeface="Microsoft Sans Serif"/>
                <a:cs typeface="Microsoft Sans Serif"/>
              </a:rPr>
              <a:t>T</a:t>
            </a:r>
            <a:r>
              <a:rPr sz="1800" u="sng" spc="-105" dirty="0">
                <a:solidFill>
                  <a:srgbClr val="56BCFE"/>
                </a:solidFill>
                <a:uFill>
                  <a:solidFill>
                    <a:srgbClr val="56BCFE"/>
                  </a:solidFill>
                </a:uFill>
                <a:latin typeface="Microsoft Sans Serif"/>
                <a:cs typeface="Microsoft Sans Serif"/>
              </a:rPr>
              <a:t>I</a:t>
            </a:r>
            <a:r>
              <a:rPr sz="1800" u="sng" spc="-320" dirty="0">
                <a:solidFill>
                  <a:srgbClr val="56BCFE"/>
                </a:solidFill>
                <a:uFill>
                  <a:solidFill>
                    <a:srgbClr val="56BCFE"/>
                  </a:solidFill>
                </a:uFill>
                <a:latin typeface="Microsoft Sans Serif"/>
                <a:cs typeface="Microsoft Sans Serif"/>
              </a:rPr>
              <a:t>L</a:t>
            </a:r>
            <a:r>
              <a:rPr sz="1800" u="sng" spc="-105" dirty="0">
                <a:solidFill>
                  <a:srgbClr val="56BCFE"/>
                </a:solidFill>
                <a:uFill>
                  <a:solidFill>
                    <a:srgbClr val="56BCFE"/>
                  </a:solidFill>
                </a:uFill>
                <a:latin typeface="Microsoft Sans Serif"/>
                <a:cs typeface="Microsoft Sans Serif"/>
              </a:rPr>
              <a:t>I</a:t>
            </a:r>
            <a:r>
              <a:rPr sz="1800" u="sng" spc="-15" dirty="0">
                <a:solidFill>
                  <a:srgbClr val="56BCFE"/>
                </a:solidFill>
                <a:uFill>
                  <a:solidFill>
                    <a:srgbClr val="56BCFE"/>
                  </a:solidFill>
                </a:uFill>
                <a:latin typeface="Microsoft Sans Serif"/>
                <a:cs typeface="Microsoft Sans Serif"/>
              </a:rPr>
              <a:t>O</a:t>
            </a:r>
            <a:r>
              <a:rPr sz="1800" u="sng" spc="20" dirty="0">
                <a:solidFill>
                  <a:srgbClr val="56BCFE"/>
                </a:solidFill>
                <a:uFill>
                  <a:solidFill>
                    <a:srgbClr val="56BCFE"/>
                  </a:solidFill>
                </a:uFill>
                <a:latin typeface="Microsoft Sans Serif"/>
                <a:cs typeface="Microsoft Sans Serif"/>
              </a:rPr>
              <a:t> </a:t>
            </a:r>
            <a:r>
              <a:rPr sz="1800" u="sng" spc="-210" dirty="0">
                <a:solidFill>
                  <a:srgbClr val="56BCFE"/>
                </a:solidFill>
                <a:uFill>
                  <a:solidFill>
                    <a:srgbClr val="56BCFE"/>
                  </a:solidFill>
                </a:uFill>
                <a:latin typeface="Microsoft Sans Serif"/>
                <a:cs typeface="Microsoft Sans Serif"/>
              </a:rPr>
              <a:t>BV</a:t>
            </a:r>
            <a:endParaRPr sz="1800">
              <a:latin typeface="Microsoft Sans Serif"/>
              <a:cs typeface="Microsoft Sans Serif"/>
            </a:endParaRPr>
          </a:p>
          <a:p>
            <a:pPr>
              <a:lnSpc>
                <a:spcPct val="100000"/>
              </a:lnSpc>
              <a:spcBef>
                <a:spcPts val="50"/>
              </a:spcBef>
            </a:pPr>
            <a:endParaRPr sz="2300">
              <a:latin typeface="Microsoft Sans Serif"/>
              <a:cs typeface="Microsoft Sans Serif"/>
            </a:endParaRPr>
          </a:p>
          <a:p>
            <a:pPr algn="ctr">
              <a:lnSpc>
                <a:spcPct val="100000"/>
              </a:lnSpc>
            </a:pPr>
            <a:r>
              <a:rPr sz="1400" u="sng" spc="-120" dirty="0">
                <a:solidFill>
                  <a:srgbClr val="56BCFE"/>
                </a:solidFill>
                <a:uFill>
                  <a:solidFill>
                    <a:srgbClr val="56BCFE"/>
                  </a:solidFill>
                </a:uFill>
                <a:latin typeface="Microsoft Sans Serif"/>
                <a:cs typeface="Microsoft Sans Serif"/>
                <a:hlinkClick r:id="rId3"/>
              </a:rPr>
              <a:t>DPOLEMI@GMAIL.COM</a:t>
            </a:r>
            <a:endParaRPr sz="1400">
              <a:latin typeface="Microsoft Sans Serif"/>
              <a:cs typeface="Microsoft Sans Serif"/>
            </a:endParaRPr>
          </a:p>
          <a:p>
            <a:pPr marL="635" algn="ctr">
              <a:lnSpc>
                <a:spcPct val="100000"/>
              </a:lnSpc>
              <a:spcBef>
                <a:spcPts val="1010"/>
              </a:spcBef>
            </a:pPr>
            <a:r>
              <a:rPr sz="1400" spc="-85" dirty="0">
                <a:solidFill>
                  <a:srgbClr val="7F7F7F"/>
                </a:solidFill>
                <a:latin typeface="Microsoft Sans Serif"/>
                <a:cs typeface="Microsoft Sans Serif"/>
              </a:rPr>
              <a:t>,</a:t>
            </a:r>
            <a:r>
              <a:rPr sz="1400" spc="-5" dirty="0">
                <a:solidFill>
                  <a:srgbClr val="7F7F7F"/>
                </a:solidFill>
                <a:latin typeface="Microsoft Sans Serif"/>
                <a:cs typeface="Microsoft Sans Serif"/>
              </a:rPr>
              <a:t> </a:t>
            </a:r>
            <a:r>
              <a:rPr sz="1400" u="sng" spc="-80" dirty="0">
                <a:solidFill>
                  <a:srgbClr val="56BCFE"/>
                </a:solidFill>
                <a:uFill>
                  <a:solidFill>
                    <a:srgbClr val="56BCFE"/>
                  </a:solidFill>
                </a:uFill>
                <a:latin typeface="Microsoft Sans Serif"/>
                <a:cs typeface="Microsoft Sans Serif"/>
              </a:rPr>
              <a:t>HTTPS:</a:t>
            </a:r>
            <a:r>
              <a:rPr sz="1400" u="sng" spc="-80" dirty="0">
                <a:solidFill>
                  <a:srgbClr val="56BCFE"/>
                </a:solidFill>
                <a:uFill>
                  <a:solidFill>
                    <a:srgbClr val="56BCFE"/>
                  </a:solidFill>
                </a:uFill>
                <a:latin typeface="Microsoft Sans Serif"/>
                <a:cs typeface="Microsoft Sans Serif"/>
                <a:hlinkClick r:id="rId4"/>
              </a:rPr>
              <a:t>//WW</a:t>
            </a:r>
            <a:r>
              <a:rPr sz="1400" u="sng" spc="-80" dirty="0">
                <a:solidFill>
                  <a:srgbClr val="56BCFE"/>
                </a:solidFill>
                <a:uFill>
                  <a:solidFill>
                    <a:srgbClr val="56BCFE"/>
                  </a:solidFill>
                </a:uFill>
                <a:latin typeface="Microsoft Sans Serif"/>
                <a:cs typeface="Microsoft Sans Serif"/>
              </a:rPr>
              <a:t>W.</a:t>
            </a:r>
            <a:r>
              <a:rPr sz="1400" u="sng" spc="-80" dirty="0">
                <a:solidFill>
                  <a:srgbClr val="56BCFE"/>
                </a:solidFill>
                <a:uFill>
                  <a:solidFill>
                    <a:srgbClr val="56BCFE"/>
                  </a:solidFill>
                </a:uFill>
                <a:latin typeface="Microsoft Sans Serif"/>
                <a:cs typeface="Microsoft Sans Serif"/>
                <a:hlinkClick r:id="rId4"/>
              </a:rPr>
              <a:t>LINKEDIN.COM/IN/NINETAPOLEMI/</a:t>
            </a:r>
            <a:endParaRPr sz="1400">
              <a:latin typeface="Microsoft Sans Serif"/>
              <a:cs typeface="Microsoft Sans Serif"/>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00" dirty="0"/>
              <a:t>T</a:t>
            </a:r>
            <a:r>
              <a:rPr spc="-30" dirty="0"/>
              <a:t>O</a:t>
            </a:r>
            <a:r>
              <a:rPr spc="-575" dirty="0"/>
              <a:t>P</a:t>
            </a:r>
            <a:r>
              <a:rPr spc="-245" dirty="0"/>
              <a:t>I</a:t>
            </a:r>
            <a:r>
              <a:rPr spc="-430" dirty="0"/>
              <a:t>C</a:t>
            </a:r>
            <a:r>
              <a:rPr spc="-605" dirty="0"/>
              <a:t>S</a:t>
            </a:r>
          </a:p>
        </p:txBody>
      </p:sp>
      <p:sp>
        <p:nvSpPr>
          <p:cNvPr id="4" name="object 4"/>
          <p:cNvSpPr txBox="1"/>
          <p:nvPr/>
        </p:nvSpPr>
        <p:spPr>
          <a:xfrm>
            <a:off x="992514" y="2244852"/>
            <a:ext cx="3435985" cy="1985645"/>
          </a:xfrm>
          <a:prstGeom prst="rect">
            <a:avLst/>
          </a:prstGeom>
        </p:spPr>
        <p:txBody>
          <a:bodyPr vert="horz" wrap="square" lIns="0" tIns="192405" rIns="0" bIns="0" rtlCol="0">
            <a:spAutoFit/>
          </a:bodyPr>
          <a:lstStyle/>
          <a:p>
            <a:pPr marL="241300" indent="-228600">
              <a:lnSpc>
                <a:spcPct val="100000"/>
              </a:lnSpc>
              <a:spcBef>
                <a:spcPts val="1515"/>
              </a:spcBef>
              <a:buFont typeface="Arial MT"/>
              <a:buChar char="•"/>
              <a:tabLst>
                <a:tab pos="240665" algn="l"/>
                <a:tab pos="241300" algn="l"/>
              </a:tabLst>
            </a:pPr>
            <a:r>
              <a:rPr sz="2000" spc="-409" dirty="0">
                <a:latin typeface="Microsoft Sans Serif"/>
                <a:cs typeface="Microsoft Sans Serif"/>
              </a:rPr>
              <a:t>R</a:t>
            </a:r>
            <a:r>
              <a:rPr sz="2000" spc="-165" dirty="0">
                <a:latin typeface="Microsoft Sans Serif"/>
                <a:cs typeface="Microsoft Sans Serif"/>
              </a:rPr>
              <a:t>I</a:t>
            </a:r>
            <a:r>
              <a:rPr sz="2000" spc="-285" dirty="0">
                <a:latin typeface="Microsoft Sans Serif"/>
                <a:cs typeface="Microsoft Sans Serif"/>
              </a:rPr>
              <a:t>SK</a:t>
            </a:r>
            <a:r>
              <a:rPr sz="2000" spc="10" dirty="0">
                <a:latin typeface="Microsoft Sans Serif"/>
                <a:cs typeface="Microsoft Sans Serif"/>
              </a:rPr>
              <a:t> </a:t>
            </a:r>
            <a:r>
              <a:rPr sz="2000" spc="-130" dirty="0">
                <a:latin typeface="Microsoft Sans Serif"/>
                <a:cs typeface="Microsoft Sans Serif"/>
              </a:rPr>
              <a:t>A</a:t>
            </a:r>
            <a:r>
              <a:rPr sz="2000" spc="-380" dirty="0">
                <a:latin typeface="Microsoft Sans Serif"/>
                <a:cs typeface="Microsoft Sans Serif"/>
              </a:rPr>
              <a:t>SS</a:t>
            </a:r>
            <a:r>
              <a:rPr sz="2000" spc="-385" dirty="0">
                <a:latin typeface="Microsoft Sans Serif"/>
                <a:cs typeface="Microsoft Sans Serif"/>
              </a:rPr>
              <a:t>E</a:t>
            </a:r>
            <a:r>
              <a:rPr sz="2000" spc="-204" dirty="0">
                <a:latin typeface="Microsoft Sans Serif"/>
                <a:cs typeface="Microsoft Sans Serif"/>
              </a:rPr>
              <a:t>S</a:t>
            </a:r>
            <a:r>
              <a:rPr sz="2000" spc="-260" dirty="0">
                <a:latin typeface="Microsoft Sans Serif"/>
                <a:cs typeface="Microsoft Sans Serif"/>
              </a:rPr>
              <a:t>M</a:t>
            </a:r>
            <a:r>
              <a:rPr sz="2000" spc="-465" dirty="0">
                <a:latin typeface="Microsoft Sans Serif"/>
                <a:cs typeface="Microsoft Sans Serif"/>
              </a:rPr>
              <a:t>E</a:t>
            </a:r>
            <a:r>
              <a:rPr sz="2000" spc="-114" dirty="0">
                <a:latin typeface="Microsoft Sans Serif"/>
                <a:cs typeface="Microsoft Sans Serif"/>
              </a:rPr>
              <a:t>N</a:t>
            </a:r>
            <a:r>
              <a:rPr sz="2000" spc="-350" dirty="0">
                <a:latin typeface="Microsoft Sans Serif"/>
                <a:cs typeface="Microsoft Sans Serif"/>
              </a:rPr>
              <a:t>T</a:t>
            </a:r>
            <a:r>
              <a:rPr sz="2000" spc="15" dirty="0">
                <a:latin typeface="Microsoft Sans Serif"/>
                <a:cs typeface="Microsoft Sans Serif"/>
              </a:rPr>
              <a:t> </a:t>
            </a:r>
            <a:r>
              <a:rPr sz="2000" spc="-240" dirty="0">
                <a:latin typeface="Microsoft Sans Serif"/>
                <a:cs typeface="Microsoft Sans Serif"/>
              </a:rPr>
              <a:t>C</a:t>
            </a:r>
            <a:r>
              <a:rPr sz="2000" spc="-20" dirty="0">
                <a:latin typeface="Microsoft Sans Serif"/>
                <a:cs typeface="Microsoft Sans Serif"/>
              </a:rPr>
              <a:t>O</a:t>
            </a:r>
            <a:r>
              <a:rPr sz="2000" spc="-114" dirty="0">
                <a:latin typeface="Microsoft Sans Serif"/>
                <a:cs typeface="Microsoft Sans Serif"/>
              </a:rPr>
              <a:t>N</a:t>
            </a:r>
            <a:r>
              <a:rPr sz="2000" spc="-240" dirty="0">
                <a:latin typeface="Microsoft Sans Serif"/>
                <a:cs typeface="Microsoft Sans Serif"/>
              </a:rPr>
              <a:t>C</a:t>
            </a:r>
            <a:r>
              <a:rPr sz="2000" spc="-465" dirty="0">
                <a:latin typeface="Microsoft Sans Serif"/>
                <a:cs typeface="Microsoft Sans Serif"/>
              </a:rPr>
              <a:t>E</a:t>
            </a:r>
            <a:r>
              <a:rPr sz="2000" spc="-355" dirty="0">
                <a:latin typeface="Microsoft Sans Serif"/>
                <a:cs typeface="Microsoft Sans Serif"/>
              </a:rPr>
              <a:t>P</a:t>
            </a:r>
            <a:r>
              <a:rPr sz="2000" spc="-330" dirty="0">
                <a:latin typeface="Microsoft Sans Serif"/>
                <a:cs typeface="Microsoft Sans Serif"/>
              </a:rPr>
              <a:t>T</a:t>
            </a:r>
            <a:r>
              <a:rPr sz="2000" spc="-335" dirty="0">
                <a:latin typeface="Microsoft Sans Serif"/>
                <a:cs typeface="Microsoft Sans Serif"/>
              </a:rPr>
              <a:t>S</a:t>
            </a:r>
            <a:endParaRPr sz="2000">
              <a:latin typeface="Microsoft Sans Serif"/>
              <a:cs typeface="Microsoft Sans Serif"/>
            </a:endParaRPr>
          </a:p>
          <a:p>
            <a:pPr marL="241300" indent="-228600">
              <a:lnSpc>
                <a:spcPct val="100000"/>
              </a:lnSpc>
              <a:spcBef>
                <a:spcPts val="1415"/>
              </a:spcBef>
              <a:buFont typeface="Arial MT"/>
              <a:buChar char="•"/>
              <a:tabLst>
                <a:tab pos="240665" algn="l"/>
                <a:tab pos="241300" algn="l"/>
              </a:tabLst>
            </a:pPr>
            <a:r>
              <a:rPr sz="2000" spc="-355" dirty="0">
                <a:latin typeface="Microsoft Sans Serif"/>
                <a:cs typeface="Microsoft Sans Serif"/>
              </a:rPr>
              <a:t>S</a:t>
            </a:r>
            <a:r>
              <a:rPr sz="2000" spc="-330" dirty="0">
                <a:latin typeface="Microsoft Sans Serif"/>
                <a:cs typeface="Microsoft Sans Serif"/>
              </a:rPr>
              <a:t>T</a:t>
            </a:r>
            <a:r>
              <a:rPr sz="2000" spc="-465" dirty="0">
                <a:latin typeface="Microsoft Sans Serif"/>
                <a:cs typeface="Microsoft Sans Serif"/>
              </a:rPr>
              <a:t>E</a:t>
            </a:r>
            <a:r>
              <a:rPr sz="2000" spc="-335" dirty="0">
                <a:latin typeface="Microsoft Sans Serif"/>
                <a:cs typeface="Microsoft Sans Serif"/>
              </a:rPr>
              <a:t>P</a:t>
            </a:r>
            <a:r>
              <a:rPr sz="2000" spc="15" dirty="0">
                <a:latin typeface="Microsoft Sans Serif"/>
                <a:cs typeface="Microsoft Sans Serif"/>
              </a:rPr>
              <a:t> </a:t>
            </a:r>
            <a:r>
              <a:rPr sz="2000" spc="-285" dirty="0">
                <a:latin typeface="Microsoft Sans Serif"/>
                <a:cs typeface="Microsoft Sans Serif"/>
              </a:rPr>
              <a:t>BY</a:t>
            </a:r>
            <a:r>
              <a:rPr sz="2000" spc="10" dirty="0">
                <a:latin typeface="Microsoft Sans Serif"/>
                <a:cs typeface="Microsoft Sans Serif"/>
              </a:rPr>
              <a:t> </a:t>
            </a:r>
            <a:r>
              <a:rPr sz="2000" spc="-355" dirty="0">
                <a:latin typeface="Microsoft Sans Serif"/>
                <a:cs typeface="Microsoft Sans Serif"/>
              </a:rPr>
              <a:t>S</a:t>
            </a:r>
            <a:r>
              <a:rPr sz="2000" spc="-330" dirty="0">
                <a:latin typeface="Microsoft Sans Serif"/>
                <a:cs typeface="Microsoft Sans Serif"/>
              </a:rPr>
              <a:t>T</a:t>
            </a:r>
            <a:r>
              <a:rPr sz="2000" spc="-465" dirty="0">
                <a:latin typeface="Microsoft Sans Serif"/>
                <a:cs typeface="Microsoft Sans Serif"/>
              </a:rPr>
              <a:t>E</a:t>
            </a:r>
            <a:r>
              <a:rPr sz="2000" spc="-335" dirty="0">
                <a:latin typeface="Microsoft Sans Serif"/>
                <a:cs typeface="Microsoft Sans Serif"/>
              </a:rPr>
              <a:t>P</a:t>
            </a:r>
            <a:r>
              <a:rPr sz="2000" spc="15" dirty="0">
                <a:latin typeface="Microsoft Sans Serif"/>
                <a:cs typeface="Microsoft Sans Serif"/>
              </a:rPr>
              <a:t> </a:t>
            </a:r>
            <a:r>
              <a:rPr sz="2000" spc="-409" dirty="0">
                <a:latin typeface="Microsoft Sans Serif"/>
                <a:cs typeface="Microsoft Sans Serif"/>
              </a:rPr>
              <a:t>R</a:t>
            </a:r>
            <a:r>
              <a:rPr sz="2000" spc="-165" dirty="0">
                <a:latin typeface="Microsoft Sans Serif"/>
                <a:cs typeface="Microsoft Sans Serif"/>
              </a:rPr>
              <a:t>I</a:t>
            </a:r>
            <a:r>
              <a:rPr sz="2000" spc="-285" dirty="0">
                <a:latin typeface="Microsoft Sans Serif"/>
                <a:cs typeface="Microsoft Sans Serif"/>
              </a:rPr>
              <a:t>SK</a:t>
            </a:r>
            <a:r>
              <a:rPr sz="2000" spc="10" dirty="0">
                <a:latin typeface="Microsoft Sans Serif"/>
                <a:cs typeface="Microsoft Sans Serif"/>
              </a:rPr>
              <a:t> </a:t>
            </a:r>
            <a:r>
              <a:rPr sz="2000" spc="-130" dirty="0">
                <a:latin typeface="Microsoft Sans Serif"/>
                <a:cs typeface="Microsoft Sans Serif"/>
              </a:rPr>
              <a:t>A</a:t>
            </a:r>
            <a:r>
              <a:rPr sz="2000" spc="-380" dirty="0">
                <a:latin typeface="Microsoft Sans Serif"/>
                <a:cs typeface="Microsoft Sans Serif"/>
              </a:rPr>
              <a:t>SS</a:t>
            </a:r>
            <a:r>
              <a:rPr sz="2000" spc="-385" dirty="0">
                <a:latin typeface="Microsoft Sans Serif"/>
                <a:cs typeface="Microsoft Sans Serif"/>
              </a:rPr>
              <a:t>E</a:t>
            </a:r>
            <a:r>
              <a:rPr sz="2000" spc="-204" dirty="0">
                <a:latin typeface="Microsoft Sans Serif"/>
                <a:cs typeface="Microsoft Sans Serif"/>
              </a:rPr>
              <a:t>S</a:t>
            </a:r>
            <a:r>
              <a:rPr sz="2000" spc="-260" dirty="0">
                <a:latin typeface="Microsoft Sans Serif"/>
                <a:cs typeface="Microsoft Sans Serif"/>
              </a:rPr>
              <a:t>M</a:t>
            </a:r>
            <a:r>
              <a:rPr sz="2000" spc="-465" dirty="0">
                <a:latin typeface="Microsoft Sans Serif"/>
                <a:cs typeface="Microsoft Sans Serif"/>
              </a:rPr>
              <a:t>E</a:t>
            </a:r>
            <a:r>
              <a:rPr sz="2000" spc="-114" dirty="0">
                <a:latin typeface="Microsoft Sans Serif"/>
                <a:cs typeface="Microsoft Sans Serif"/>
              </a:rPr>
              <a:t>N</a:t>
            </a:r>
            <a:r>
              <a:rPr sz="2000" spc="-350" dirty="0">
                <a:latin typeface="Microsoft Sans Serif"/>
                <a:cs typeface="Microsoft Sans Serif"/>
              </a:rPr>
              <a:t>T</a:t>
            </a:r>
            <a:endParaRPr sz="2000">
              <a:latin typeface="Microsoft Sans Serif"/>
              <a:cs typeface="Microsoft Sans Serif"/>
            </a:endParaRPr>
          </a:p>
          <a:p>
            <a:pPr marL="241300" indent="-228600">
              <a:lnSpc>
                <a:spcPct val="100000"/>
              </a:lnSpc>
              <a:spcBef>
                <a:spcPts val="1490"/>
              </a:spcBef>
              <a:buFont typeface="Arial MT"/>
              <a:buChar char="•"/>
              <a:tabLst>
                <a:tab pos="240665" algn="l"/>
                <a:tab pos="241300" algn="l"/>
              </a:tabLst>
            </a:pPr>
            <a:r>
              <a:rPr sz="2000" spc="-229" dirty="0">
                <a:latin typeface="Microsoft Sans Serif"/>
                <a:cs typeface="Microsoft Sans Serif"/>
              </a:rPr>
              <a:t>ISMS</a:t>
            </a:r>
            <a:endParaRPr sz="2000">
              <a:latin typeface="Microsoft Sans Serif"/>
              <a:cs typeface="Microsoft Sans Serif"/>
            </a:endParaRPr>
          </a:p>
          <a:p>
            <a:pPr marL="241300" indent="-228600">
              <a:lnSpc>
                <a:spcPct val="100000"/>
              </a:lnSpc>
              <a:spcBef>
                <a:spcPts val="1510"/>
              </a:spcBef>
              <a:buFont typeface="Arial MT"/>
              <a:buChar char="•"/>
              <a:tabLst>
                <a:tab pos="240665" algn="l"/>
                <a:tab pos="241300" algn="l"/>
              </a:tabLst>
            </a:pPr>
            <a:r>
              <a:rPr sz="2000" spc="-355" dirty="0">
                <a:latin typeface="Microsoft Sans Serif"/>
                <a:cs typeface="Microsoft Sans Serif"/>
              </a:rPr>
              <a:t>T</a:t>
            </a:r>
            <a:r>
              <a:rPr sz="2000" spc="-465" dirty="0">
                <a:latin typeface="Microsoft Sans Serif"/>
                <a:cs typeface="Microsoft Sans Serif"/>
              </a:rPr>
              <a:t>E</a:t>
            </a:r>
            <a:r>
              <a:rPr sz="2000" spc="-240" dirty="0">
                <a:latin typeface="Microsoft Sans Serif"/>
                <a:cs typeface="Microsoft Sans Serif"/>
              </a:rPr>
              <a:t>CH</a:t>
            </a:r>
            <a:r>
              <a:rPr sz="2000" spc="-114" dirty="0">
                <a:latin typeface="Microsoft Sans Serif"/>
                <a:cs typeface="Microsoft Sans Serif"/>
              </a:rPr>
              <a:t>N</a:t>
            </a:r>
            <a:r>
              <a:rPr sz="2000" spc="-125" dirty="0">
                <a:latin typeface="Microsoft Sans Serif"/>
                <a:cs typeface="Microsoft Sans Serif"/>
              </a:rPr>
              <a:t>I</a:t>
            </a:r>
            <a:r>
              <a:rPr sz="2000" spc="-240" dirty="0">
                <a:latin typeface="Microsoft Sans Serif"/>
                <a:cs typeface="Microsoft Sans Serif"/>
              </a:rPr>
              <a:t>C</a:t>
            </a:r>
            <a:r>
              <a:rPr sz="2000" spc="-130" dirty="0">
                <a:latin typeface="Microsoft Sans Serif"/>
                <a:cs typeface="Microsoft Sans Serif"/>
              </a:rPr>
              <a:t>A</a:t>
            </a:r>
            <a:r>
              <a:rPr sz="2000" spc="-345" dirty="0">
                <a:latin typeface="Microsoft Sans Serif"/>
                <a:cs typeface="Microsoft Sans Serif"/>
              </a:rPr>
              <a:t>L</a:t>
            </a:r>
            <a:r>
              <a:rPr sz="2000" spc="20" dirty="0">
                <a:latin typeface="Microsoft Sans Serif"/>
                <a:cs typeface="Microsoft Sans Serif"/>
              </a:rPr>
              <a:t> </a:t>
            </a:r>
            <a:r>
              <a:rPr sz="2000" spc="-185" dirty="0">
                <a:latin typeface="Microsoft Sans Serif"/>
                <a:cs typeface="Microsoft Sans Serif"/>
              </a:rPr>
              <a:t>V</a:t>
            </a:r>
            <a:r>
              <a:rPr sz="2000" spc="-20" dirty="0">
                <a:latin typeface="Microsoft Sans Serif"/>
                <a:cs typeface="Microsoft Sans Serif"/>
              </a:rPr>
              <a:t>O</a:t>
            </a:r>
            <a:r>
              <a:rPr sz="2000" spc="-360" dirty="0">
                <a:latin typeface="Microsoft Sans Serif"/>
                <a:cs typeface="Microsoft Sans Serif"/>
              </a:rPr>
              <a:t>L</a:t>
            </a:r>
            <a:r>
              <a:rPr sz="2000" spc="-240" dirty="0">
                <a:latin typeface="Microsoft Sans Serif"/>
                <a:cs typeface="Microsoft Sans Serif"/>
              </a:rPr>
              <a:t>U</a:t>
            </a:r>
            <a:r>
              <a:rPr sz="2000" spc="-114" dirty="0">
                <a:latin typeface="Microsoft Sans Serif"/>
                <a:cs typeface="Microsoft Sans Serif"/>
              </a:rPr>
              <a:t>N</a:t>
            </a:r>
            <a:r>
              <a:rPr sz="2000" spc="-465" dirty="0">
                <a:latin typeface="Microsoft Sans Serif"/>
                <a:cs typeface="Microsoft Sans Serif"/>
              </a:rPr>
              <a:t>E</a:t>
            </a:r>
            <a:r>
              <a:rPr sz="2000" spc="-290" dirty="0">
                <a:latin typeface="Microsoft Sans Serif"/>
                <a:cs typeface="Microsoft Sans Serif"/>
              </a:rPr>
              <a:t>RA</a:t>
            </a:r>
            <a:r>
              <a:rPr sz="2000" spc="-320" dirty="0">
                <a:latin typeface="Microsoft Sans Serif"/>
                <a:cs typeface="Microsoft Sans Serif"/>
              </a:rPr>
              <a:t>B</a:t>
            </a:r>
            <a:r>
              <a:rPr sz="2000" spc="-140" dirty="0">
                <a:latin typeface="Microsoft Sans Serif"/>
                <a:cs typeface="Microsoft Sans Serif"/>
              </a:rPr>
              <a:t>I</a:t>
            </a:r>
            <a:r>
              <a:rPr sz="2000" spc="-340" dirty="0">
                <a:latin typeface="Microsoft Sans Serif"/>
                <a:cs typeface="Microsoft Sans Serif"/>
              </a:rPr>
              <a:t>L</a:t>
            </a:r>
            <a:r>
              <a:rPr sz="2000" spc="-125" dirty="0">
                <a:latin typeface="Microsoft Sans Serif"/>
                <a:cs typeface="Microsoft Sans Serif"/>
              </a:rPr>
              <a:t>I</a:t>
            </a:r>
            <a:r>
              <a:rPr sz="2000" spc="-355" dirty="0">
                <a:latin typeface="Microsoft Sans Serif"/>
                <a:cs typeface="Microsoft Sans Serif"/>
              </a:rPr>
              <a:t>T</a:t>
            </a:r>
            <a:r>
              <a:rPr sz="2000" spc="-125" dirty="0">
                <a:latin typeface="Microsoft Sans Serif"/>
                <a:cs typeface="Microsoft Sans Serif"/>
              </a:rPr>
              <a:t>I</a:t>
            </a:r>
            <a:r>
              <a:rPr sz="2000" spc="-465" dirty="0">
                <a:latin typeface="Microsoft Sans Serif"/>
                <a:cs typeface="Microsoft Sans Serif"/>
              </a:rPr>
              <a:t>E</a:t>
            </a:r>
            <a:r>
              <a:rPr sz="2000" spc="-335" dirty="0">
                <a:latin typeface="Microsoft Sans Serif"/>
                <a:cs typeface="Microsoft Sans Serif"/>
              </a:rPr>
              <a:t>S</a:t>
            </a:r>
            <a:endParaRPr sz="2000">
              <a:latin typeface="Microsoft Sans Serif"/>
              <a:cs typeface="Microsoft Sans Serif"/>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90943" y="1280160"/>
            <a:ext cx="3057144" cy="3316224"/>
          </a:xfrm>
          <a:prstGeom prst="rect">
            <a:avLst/>
          </a:prstGeom>
        </p:spPr>
      </p:pic>
      <p:sp>
        <p:nvSpPr>
          <p:cNvPr id="3" name="object 3"/>
          <p:cNvSpPr txBox="1"/>
          <p:nvPr/>
        </p:nvSpPr>
        <p:spPr>
          <a:xfrm>
            <a:off x="7415824" y="4102100"/>
            <a:ext cx="18097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0070C0"/>
                </a:solidFill>
                <a:latin typeface="Times New Roman"/>
                <a:cs typeface="Times New Roman"/>
              </a:rPr>
              <a:t>Risk</a:t>
            </a:r>
            <a:r>
              <a:rPr sz="1800" b="1" spc="-45" dirty="0">
                <a:solidFill>
                  <a:srgbClr val="0070C0"/>
                </a:solidFill>
                <a:latin typeface="Times New Roman"/>
                <a:cs typeface="Times New Roman"/>
              </a:rPr>
              <a:t> </a:t>
            </a:r>
            <a:r>
              <a:rPr sz="1800" b="1" spc="-5" dirty="0">
                <a:solidFill>
                  <a:srgbClr val="0070C0"/>
                </a:solidFill>
                <a:latin typeface="Times New Roman"/>
                <a:cs typeface="Times New Roman"/>
              </a:rPr>
              <a:t>Management</a:t>
            </a:r>
            <a:endParaRPr sz="1800">
              <a:latin typeface="Times New Roman"/>
              <a:cs typeface="Times New Roman"/>
            </a:endParaRPr>
          </a:p>
        </p:txBody>
      </p:sp>
      <p:pic>
        <p:nvPicPr>
          <p:cNvPr id="4" name="object 4"/>
          <p:cNvPicPr/>
          <p:nvPr/>
        </p:nvPicPr>
        <p:blipFill>
          <a:blip r:embed="rId3" cstate="print"/>
          <a:stretch>
            <a:fillRect/>
          </a:stretch>
        </p:blipFill>
        <p:spPr>
          <a:xfrm>
            <a:off x="1968500" y="1344613"/>
            <a:ext cx="3289300" cy="3201987"/>
          </a:xfrm>
          <a:prstGeom prst="rect">
            <a:avLst/>
          </a:prstGeom>
        </p:spPr>
      </p:pic>
      <p:sp>
        <p:nvSpPr>
          <p:cNvPr id="5" name="object 5"/>
          <p:cNvSpPr txBox="1"/>
          <p:nvPr/>
        </p:nvSpPr>
        <p:spPr>
          <a:xfrm>
            <a:off x="2723038" y="3563979"/>
            <a:ext cx="1779905" cy="780415"/>
          </a:xfrm>
          <a:prstGeom prst="rect">
            <a:avLst/>
          </a:prstGeom>
        </p:spPr>
        <p:txBody>
          <a:bodyPr vert="horz" wrap="square" lIns="0" tIns="56515" rIns="0" bIns="0" rtlCol="0">
            <a:spAutoFit/>
          </a:bodyPr>
          <a:lstStyle/>
          <a:p>
            <a:pPr marL="378460">
              <a:lnSpc>
                <a:spcPct val="100000"/>
              </a:lnSpc>
              <a:spcBef>
                <a:spcPts val="445"/>
              </a:spcBef>
            </a:pPr>
            <a:r>
              <a:rPr sz="1900" spc="-220" dirty="0">
                <a:latin typeface="Microsoft Sans Serif"/>
                <a:cs typeface="Microsoft Sans Serif"/>
              </a:rPr>
              <a:t>Ri</a:t>
            </a:r>
            <a:r>
              <a:rPr sz="1900" spc="-325" dirty="0">
                <a:latin typeface="Microsoft Sans Serif"/>
                <a:cs typeface="Microsoft Sans Serif"/>
              </a:rPr>
              <a:t>s</a:t>
            </a:r>
            <a:r>
              <a:rPr sz="1900" spc="-120" dirty="0">
                <a:latin typeface="Microsoft Sans Serif"/>
                <a:cs typeface="Microsoft Sans Serif"/>
              </a:rPr>
              <a:t>k</a:t>
            </a:r>
            <a:r>
              <a:rPr sz="1900" spc="15" dirty="0">
                <a:latin typeface="Microsoft Sans Serif"/>
                <a:cs typeface="Microsoft Sans Serif"/>
              </a:rPr>
              <a:t> </a:t>
            </a:r>
            <a:r>
              <a:rPr sz="1900" spc="-335" dirty="0">
                <a:latin typeface="Microsoft Sans Serif"/>
                <a:cs typeface="Microsoft Sans Serif"/>
              </a:rPr>
              <a:t>L</a:t>
            </a:r>
            <a:r>
              <a:rPr sz="1900" spc="-120" dirty="0">
                <a:latin typeface="Microsoft Sans Serif"/>
                <a:cs typeface="Microsoft Sans Serif"/>
              </a:rPr>
              <a:t>e</a:t>
            </a:r>
            <a:r>
              <a:rPr sz="1900" spc="-150" dirty="0">
                <a:latin typeface="Microsoft Sans Serif"/>
                <a:cs typeface="Microsoft Sans Serif"/>
              </a:rPr>
              <a:t>v</a:t>
            </a:r>
            <a:r>
              <a:rPr sz="1900" spc="-65" dirty="0">
                <a:latin typeface="Microsoft Sans Serif"/>
                <a:cs typeface="Microsoft Sans Serif"/>
              </a:rPr>
              <a:t>el</a:t>
            </a:r>
            <a:endParaRPr sz="1900">
              <a:latin typeface="Microsoft Sans Serif"/>
              <a:cs typeface="Microsoft Sans Serif"/>
            </a:endParaRPr>
          </a:p>
          <a:p>
            <a:pPr marL="12700">
              <a:lnSpc>
                <a:spcPct val="100000"/>
              </a:lnSpc>
              <a:spcBef>
                <a:spcPts val="434"/>
              </a:spcBef>
            </a:pPr>
            <a:r>
              <a:rPr sz="2400" b="1" dirty="0">
                <a:solidFill>
                  <a:srgbClr val="FF0000"/>
                </a:solidFill>
                <a:latin typeface="Times New Roman"/>
                <a:cs typeface="Times New Roman"/>
              </a:rPr>
              <a:t>R</a:t>
            </a:r>
            <a:r>
              <a:rPr sz="2400" b="1" spc="-5" dirty="0">
                <a:solidFill>
                  <a:srgbClr val="FF0000"/>
                </a:solidFill>
                <a:latin typeface="Times New Roman"/>
                <a:cs typeface="Times New Roman"/>
              </a:rPr>
              <a:t>i</a:t>
            </a:r>
            <a:r>
              <a:rPr sz="2400" b="1" dirty="0">
                <a:solidFill>
                  <a:srgbClr val="FF0000"/>
                </a:solidFill>
                <a:latin typeface="Times New Roman"/>
                <a:cs typeface="Times New Roman"/>
              </a:rPr>
              <a:t>sk</a:t>
            </a:r>
            <a:r>
              <a:rPr sz="2400" b="1" spc="-130" dirty="0">
                <a:solidFill>
                  <a:srgbClr val="FF0000"/>
                </a:solidFill>
                <a:latin typeface="Times New Roman"/>
                <a:cs typeface="Times New Roman"/>
              </a:rPr>
              <a:t> </a:t>
            </a:r>
            <a:r>
              <a:rPr sz="2400" b="1" dirty="0">
                <a:solidFill>
                  <a:srgbClr val="FF0000"/>
                </a:solidFill>
                <a:latin typeface="Times New Roman"/>
                <a:cs typeface="Times New Roman"/>
              </a:rPr>
              <a:t>Ana</a:t>
            </a:r>
            <a:r>
              <a:rPr sz="2400" b="1" spc="-5" dirty="0">
                <a:solidFill>
                  <a:srgbClr val="FF0000"/>
                </a:solidFill>
                <a:latin typeface="Times New Roman"/>
                <a:cs typeface="Times New Roman"/>
              </a:rPr>
              <a:t>l</a:t>
            </a:r>
            <a:r>
              <a:rPr sz="2400" b="1" dirty="0">
                <a:solidFill>
                  <a:srgbClr val="FF0000"/>
                </a:solidFill>
                <a:latin typeface="Times New Roman"/>
                <a:cs typeface="Times New Roman"/>
              </a:rPr>
              <a:t>ys</a:t>
            </a:r>
            <a:r>
              <a:rPr sz="2400" b="1" spc="-5" dirty="0">
                <a:solidFill>
                  <a:srgbClr val="FF0000"/>
                </a:solidFill>
                <a:latin typeface="Times New Roman"/>
                <a:cs typeface="Times New Roman"/>
              </a:rPr>
              <a:t>i</a:t>
            </a:r>
            <a:r>
              <a:rPr sz="2400" b="1" dirty="0">
                <a:solidFill>
                  <a:srgbClr val="FF0000"/>
                </a:solidFill>
                <a:latin typeface="Times New Roman"/>
                <a:cs typeface="Times New Roman"/>
              </a:rPr>
              <a:t>s</a:t>
            </a:r>
            <a:endParaRPr sz="2400">
              <a:latin typeface="Times New Roman"/>
              <a:cs typeface="Times New Roman"/>
            </a:endParaRPr>
          </a:p>
        </p:txBody>
      </p:sp>
      <p:sp>
        <p:nvSpPr>
          <p:cNvPr id="6" name="object 6"/>
          <p:cNvSpPr txBox="1"/>
          <p:nvPr/>
        </p:nvSpPr>
        <p:spPr>
          <a:xfrm>
            <a:off x="3368029" y="2537459"/>
            <a:ext cx="540385" cy="248285"/>
          </a:xfrm>
          <a:prstGeom prst="rect">
            <a:avLst/>
          </a:prstGeom>
        </p:spPr>
        <p:txBody>
          <a:bodyPr vert="horz" wrap="square" lIns="0" tIns="33655" rIns="0" bIns="0" rtlCol="0">
            <a:spAutoFit/>
          </a:bodyPr>
          <a:lstStyle/>
          <a:p>
            <a:pPr marL="165735" marR="5080" indent="-153670">
              <a:lnSpc>
                <a:spcPts val="790"/>
              </a:lnSpc>
              <a:spcBef>
                <a:spcPts val="265"/>
              </a:spcBef>
            </a:pPr>
            <a:r>
              <a:rPr sz="800" spc="-60" dirty="0">
                <a:solidFill>
                  <a:srgbClr val="FFFFFF"/>
                </a:solidFill>
                <a:latin typeface="Microsoft Sans Serif"/>
                <a:cs typeface="Microsoft Sans Serif"/>
              </a:rPr>
              <a:t>V</a:t>
            </a:r>
            <a:r>
              <a:rPr sz="800" spc="-95" dirty="0">
                <a:solidFill>
                  <a:srgbClr val="FFFFFF"/>
                </a:solidFill>
                <a:latin typeface="Microsoft Sans Serif"/>
                <a:cs typeface="Microsoft Sans Serif"/>
              </a:rPr>
              <a:t>u</a:t>
            </a:r>
            <a:r>
              <a:rPr sz="800" spc="-10" dirty="0">
                <a:solidFill>
                  <a:srgbClr val="FFFFFF"/>
                </a:solidFill>
                <a:latin typeface="Microsoft Sans Serif"/>
                <a:cs typeface="Microsoft Sans Serif"/>
              </a:rPr>
              <a:t>l</a:t>
            </a:r>
            <a:r>
              <a:rPr sz="800" spc="-95" dirty="0">
                <a:solidFill>
                  <a:srgbClr val="FFFFFF"/>
                </a:solidFill>
                <a:latin typeface="Microsoft Sans Serif"/>
                <a:cs typeface="Microsoft Sans Serif"/>
              </a:rPr>
              <a:t>n</a:t>
            </a:r>
            <a:r>
              <a:rPr sz="800" spc="-25" dirty="0">
                <a:solidFill>
                  <a:srgbClr val="FFFFFF"/>
                </a:solidFill>
                <a:latin typeface="Microsoft Sans Serif"/>
                <a:cs typeface="Microsoft Sans Serif"/>
              </a:rPr>
              <a:t>er</a:t>
            </a:r>
            <a:r>
              <a:rPr sz="800" spc="-5" dirty="0">
                <a:solidFill>
                  <a:srgbClr val="FFFFFF"/>
                </a:solidFill>
                <a:latin typeface="Microsoft Sans Serif"/>
                <a:cs typeface="Microsoft Sans Serif"/>
              </a:rPr>
              <a:t>ab</a:t>
            </a:r>
            <a:r>
              <a:rPr sz="800" spc="-10" dirty="0">
                <a:solidFill>
                  <a:srgbClr val="FFFFFF"/>
                </a:solidFill>
                <a:latin typeface="Microsoft Sans Serif"/>
                <a:cs typeface="Microsoft Sans Serif"/>
              </a:rPr>
              <a:t>ilit</a:t>
            </a:r>
            <a:r>
              <a:rPr sz="800" dirty="0">
                <a:solidFill>
                  <a:srgbClr val="FFFFFF"/>
                </a:solidFill>
                <a:latin typeface="Microsoft Sans Serif"/>
                <a:cs typeface="Microsoft Sans Serif"/>
              </a:rPr>
              <a:t>y  </a:t>
            </a:r>
            <a:r>
              <a:rPr sz="800" spc="-60" dirty="0">
                <a:solidFill>
                  <a:srgbClr val="FFFFFF"/>
                </a:solidFill>
                <a:latin typeface="Microsoft Sans Serif"/>
                <a:cs typeface="Microsoft Sans Serif"/>
              </a:rPr>
              <a:t>Level</a:t>
            </a:r>
            <a:endParaRPr sz="800">
              <a:latin typeface="Microsoft Sans Serif"/>
              <a:cs typeface="Microsoft Sans Serif"/>
            </a:endParaRPr>
          </a:p>
        </p:txBody>
      </p:sp>
      <p:sp>
        <p:nvSpPr>
          <p:cNvPr id="7" name="object 7"/>
          <p:cNvSpPr txBox="1"/>
          <p:nvPr/>
        </p:nvSpPr>
        <p:spPr>
          <a:xfrm>
            <a:off x="2899943" y="1917191"/>
            <a:ext cx="387350" cy="333375"/>
          </a:xfrm>
          <a:prstGeom prst="rect">
            <a:avLst/>
          </a:prstGeom>
        </p:spPr>
        <p:txBody>
          <a:bodyPr vert="horz" wrap="square" lIns="0" tIns="40640" rIns="0" bIns="0" rtlCol="0">
            <a:spAutoFit/>
          </a:bodyPr>
          <a:lstStyle/>
          <a:p>
            <a:pPr marL="41275" marR="5080" indent="-29209">
              <a:lnSpc>
                <a:spcPts val="1100"/>
              </a:lnSpc>
              <a:spcBef>
                <a:spcPts val="320"/>
              </a:spcBef>
            </a:pPr>
            <a:r>
              <a:rPr sz="1100" b="1" spc="-80" dirty="0">
                <a:solidFill>
                  <a:srgbClr val="FFFFFF"/>
                </a:solidFill>
                <a:latin typeface="Arial"/>
                <a:cs typeface="Arial"/>
              </a:rPr>
              <a:t>Threat  </a:t>
            </a:r>
            <a:r>
              <a:rPr sz="1100" b="1" spc="-85" dirty="0">
                <a:solidFill>
                  <a:srgbClr val="FFFFFF"/>
                </a:solidFill>
                <a:latin typeface="Arial"/>
                <a:cs typeface="Arial"/>
              </a:rPr>
              <a:t>Level</a:t>
            </a:r>
            <a:endParaRPr sz="1100">
              <a:latin typeface="Arial"/>
              <a:cs typeface="Arial"/>
            </a:endParaRPr>
          </a:p>
        </p:txBody>
      </p:sp>
      <p:sp>
        <p:nvSpPr>
          <p:cNvPr id="8" name="object 8"/>
          <p:cNvSpPr txBox="1"/>
          <p:nvPr/>
        </p:nvSpPr>
        <p:spPr>
          <a:xfrm>
            <a:off x="3645876" y="1728215"/>
            <a:ext cx="413384" cy="330200"/>
          </a:xfrm>
          <a:prstGeom prst="rect">
            <a:avLst/>
          </a:prstGeom>
        </p:spPr>
        <p:txBody>
          <a:bodyPr vert="horz" wrap="square" lIns="0" tIns="42545" rIns="0" bIns="0" rtlCol="0">
            <a:spAutoFit/>
          </a:bodyPr>
          <a:lstStyle/>
          <a:p>
            <a:pPr marL="66040" marR="5080" indent="-53975">
              <a:lnSpc>
                <a:spcPts val="1080"/>
              </a:lnSpc>
              <a:spcBef>
                <a:spcPts val="335"/>
              </a:spcBef>
            </a:pPr>
            <a:r>
              <a:rPr sz="1100" b="1" spc="-75" dirty="0">
                <a:solidFill>
                  <a:srgbClr val="FFFFFF"/>
                </a:solidFill>
                <a:latin typeface="Arial"/>
                <a:cs typeface="Arial"/>
              </a:rPr>
              <a:t>Impact  </a:t>
            </a:r>
            <a:r>
              <a:rPr sz="1100" b="1" spc="-50" dirty="0">
                <a:solidFill>
                  <a:srgbClr val="FFFFFF"/>
                </a:solidFill>
                <a:latin typeface="Arial"/>
                <a:cs typeface="Arial"/>
              </a:rPr>
              <a:t>level</a:t>
            </a:r>
            <a:endParaRPr sz="1100">
              <a:latin typeface="Arial"/>
              <a:cs typeface="Arial"/>
            </a:endParaRPr>
          </a:p>
        </p:txBody>
      </p:sp>
      <p:grpSp>
        <p:nvGrpSpPr>
          <p:cNvPr id="9" name="object 9"/>
          <p:cNvGrpSpPr/>
          <p:nvPr/>
        </p:nvGrpSpPr>
        <p:grpSpPr>
          <a:xfrm>
            <a:off x="7527976" y="1463953"/>
            <a:ext cx="1979930" cy="2700020"/>
            <a:chOff x="7527976" y="1463953"/>
            <a:chExt cx="1979930" cy="2700020"/>
          </a:xfrm>
        </p:grpSpPr>
        <p:sp>
          <p:nvSpPr>
            <p:cNvPr id="10" name="object 10"/>
            <p:cNvSpPr/>
            <p:nvPr/>
          </p:nvSpPr>
          <p:spPr>
            <a:xfrm>
              <a:off x="7576501" y="2687839"/>
              <a:ext cx="1882775" cy="252095"/>
            </a:xfrm>
            <a:custGeom>
              <a:avLst/>
              <a:gdLst/>
              <a:ahLst/>
              <a:cxnLst/>
              <a:rect l="l" t="t" r="r" b="b"/>
              <a:pathLst>
                <a:path w="1882775" h="252094">
                  <a:moveTo>
                    <a:pt x="1874992" y="0"/>
                  </a:moveTo>
                  <a:lnTo>
                    <a:pt x="0" y="164040"/>
                  </a:lnTo>
                  <a:lnTo>
                    <a:pt x="7679" y="251807"/>
                  </a:lnTo>
                  <a:lnTo>
                    <a:pt x="1882670" y="87767"/>
                  </a:lnTo>
                  <a:lnTo>
                    <a:pt x="1874992" y="0"/>
                  </a:lnTo>
                  <a:close/>
                </a:path>
              </a:pathLst>
            </a:custGeom>
            <a:solidFill>
              <a:srgbClr val="EDD3CD"/>
            </a:solidFill>
          </p:spPr>
          <p:txBody>
            <a:bodyPr wrap="square" lIns="0" tIns="0" rIns="0" bIns="0" rtlCol="0"/>
            <a:lstStyle/>
            <a:p>
              <a:endParaRPr/>
            </a:p>
          </p:txBody>
        </p:sp>
        <p:sp>
          <p:nvSpPr>
            <p:cNvPr id="11" name="object 11"/>
            <p:cNvSpPr/>
            <p:nvPr/>
          </p:nvSpPr>
          <p:spPr>
            <a:xfrm>
              <a:off x="7576501" y="2687839"/>
              <a:ext cx="1882775" cy="252095"/>
            </a:xfrm>
            <a:custGeom>
              <a:avLst/>
              <a:gdLst/>
              <a:ahLst/>
              <a:cxnLst/>
              <a:rect l="l" t="t" r="r" b="b"/>
              <a:pathLst>
                <a:path w="1882775" h="252094">
                  <a:moveTo>
                    <a:pt x="0" y="164040"/>
                  </a:moveTo>
                  <a:lnTo>
                    <a:pt x="1874992" y="0"/>
                  </a:lnTo>
                  <a:lnTo>
                    <a:pt x="1882671" y="87767"/>
                  </a:lnTo>
                  <a:lnTo>
                    <a:pt x="7678" y="251808"/>
                  </a:lnTo>
                  <a:lnTo>
                    <a:pt x="0" y="164040"/>
                  </a:lnTo>
                  <a:close/>
                </a:path>
              </a:pathLst>
            </a:custGeom>
            <a:ln w="15874">
              <a:solidFill>
                <a:srgbClr val="FFFFFF"/>
              </a:solidFill>
            </a:ln>
          </p:spPr>
          <p:txBody>
            <a:bodyPr wrap="square" lIns="0" tIns="0" rIns="0" bIns="0" rtlCol="0"/>
            <a:lstStyle/>
            <a:p>
              <a:endParaRPr/>
            </a:p>
          </p:txBody>
        </p:sp>
        <p:sp>
          <p:nvSpPr>
            <p:cNvPr id="12" name="object 12"/>
            <p:cNvSpPr/>
            <p:nvPr/>
          </p:nvSpPr>
          <p:spPr>
            <a:xfrm>
              <a:off x="7535914" y="1471890"/>
              <a:ext cx="775335" cy="1193165"/>
            </a:xfrm>
            <a:custGeom>
              <a:avLst/>
              <a:gdLst/>
              <a:ahLst/>
              <a:cxnLst/>
              <a:rect l="l" t="t" r="r" b="b"/>
              <a:pathLst>
                <a:path w="775334" h="1193164">
                  <a:moveTo>
                    <a:pt x="581402" y="0"/>
                  </a:moveTo>
                  <a:lnTo>
                    <a:pt x="193801" y="0"/>
                  </a:lnTo>
                  <a:lnTo>
                    <a:pt x="193801" y="805157"/>
                  </a:lnTo>
                  <a:lnTo>
                    <a:pt x="0" y="805157"/>
                  </a:lnTo>
                  <a:lnTo>
                    <a:pt x="387601" y="1192758"/>
                  </a:lnTo>
                  <a:lnTo>
                    <a:pt x="775202" y="805157"/>
                  </a:lnTo>
                  <a:lnTo>
                    <a:pt x="581402" y="805157"/>
                  </a:lnTo>
                  <a:lnTo>
                    <a:pt x="581402" y="0"/>
                  </a:lnTo>
                  <a:close/>
                </a:path>
              </a:pathLst>
            </a:custGeom>
            <a:solidFill>
              <a:srgbClr val="CE6633"/>
            </a:solidFill>
          </p:spPr>
          <p:txBody>
            <a:bodyPr wrap="square" lIns="0" tIns="0" rIns="0" bIns="0" rtlCol="0"/>
            <a:lstStyle/>
            <a:p>
              <a:endParaRPr/>
            </a:p>
          </p:txBody>
        </p:sp>
        <p:sp>
          <p:nvSpPr>
            <p:cNvPr id="13" name="object 13"/>
            <p:cNvSpPr/>
            <p:nvPr/>
          </p:nvSpPr>
          <p:spPr>
            <a:xfrm>
              <a:off x="7535914" y="1471890"/>
              <a:ext cx="775335" cy="1193165"/>
            </a:xfrm>
            <a:custGeom>
              <a:avLst/>
              <a:gdLst/>
              <a:ahLst/>
              <a:cxnLst/>
              <a:rect l="l" t="t" r="r" b="b"/>
              <a:pathLst>
                <a:path w="775334" h="1193164">
                  <a:moveTo>
                    <a:pt x="0" y="805157"/>
                  </a:moveTo>
                  <a:lnTo>
                    <a:pt x="193801" y="805157"/>
                  </a:lnTo>
                  <a:lnTo>
                    <a:pt x="193801" y="0"/>
                  </a:lnTo>
                  <a:lnTo>
                    <a:pt x="581402" y="0"/>
                  </a:lnTo>
                  <a:lnTo>
                    <a:pt x="581402" y="805157"/>
                  </a:lnTo>
                  <a:lnTo>
                    <a:pt x="775202" y="805157"/>
                  </a:lnTo>
                  <a:lnTo>
                    <a:pt x="387601" y="1192758"/>
                  </a:lnTo>
                  <a:lnTo>
                    <a:pt x="0" y="805157"/>
                  </a:lnTo>
                  <a:close/>
                </a:path>
              </a:pathLst>
            </a:custGeom>
            <a:ln w="15875">
              <a:solidFill>
                <a:srgbClr val="FFFFFF"/>
              </a:solidFill>
            </a:ln>
          </p:spPr>
          <p:txBody>
            <a:bodyPr wrap="square" lIns="0" tIns="0" rIns="0" bIns="0" rtlCol="0"/>
            <a:lstStyle/>
            <a:p>
              <a:endParaRPr/>
            </a:p>
          </p:txBody>
        </p:sp>
        <p:sp>
          <p:nvSpPr>
            <p:cNvPr id="14" name="object 14"/>
            <p:cNvSpPr/>
            <p:nvPr/>
          </p:nvSpPr>
          <p:spPr>
            <a:xfrm>
              <a:off x="8724558" y="2962838"/>
              <a:ext cx="775335" cy="1193165"/>
            </a:xfrm>
            <a:custGeom>
              <a:avLst/>
              <a:gdLst/>
              <a:ahLst/>
              <a:cxnLst/>
              <a:rect l="l" t="t" r="r" b="b"/>
              <a:pathLst>
                <a:path w="775334" h="1193164">
                  <a:moveTo>
                    <a:pt x="387601" y="0"/>
                  </a:moveTo>
                  <a:lnTo>
                    <a:pt x="0" y="387600"/>
                  </a:lnTo>
                  <a:lnTo>
                    <a:pt x="193801" y="387600"/>
                  </a:lnTo>
                  <a:lnTo>
                    <a:pt x="193801" y="1192758"/>
                  </a:lnTo>
                  <a:lnTo>
                    <a:pt x="581402" y="1192758"/>
                  </a:lnTo>
                  <a:lnTo>
                    <a:pt x="581402" y="387600"/>
                  </a:lnTo>
                  <a:lnTo>
                    <a:pt x="775202" y="387600"/>
                  </a:lnTo>
                  <a:lnTo>
                    <a:pt x="387601" y="0"/>
                  </a:lnTo>
                  <a:close/>
                </a:path>
              </a:pathLst>
            </a:custGeom>
            <a:solidFill>
              <a:srgbClr val="A35DD1"/>
            </a:solidFill>
          </p:spPr>
          <p:txBody>
            <a:bodyPr wrap="square" lIns="0" tIns="0" rIns="0" bIns="0" rtlCol="0"/>
            <a:lstStyle/>
            <a:p>
              <a:endParaRPr/>
            </a:p>
          </p:txBody>
        </p:sp>
        <p:sp>
          <p:nvSpPr>
            <p:cNvPr id="15" name="object 15"/>
            <p:cNvSpPr/>
            <p:nvPr/>
          </p:nvSpPr>
          <p:spPr>
            <a:xfrm>
              <a:off x="8724558" y="2962838"/>
              <a:ext cx="775335" cy="1193165"/>
            </a:xfrm>
            <a:custGeom>
              <a:avLst/>
              <a:gdLst/>
              <a:ahLst/>
              <a:cxnLst/>
              <a:rect l="l" t="t" r="r" b="b"/>
              <a:pathLst>
                <a:path w="775334" h="1193164">
                  <a:moveTo>
                    <a:pt x="0" y="387600"/>
                  </a:moveTo>
                  <a:lnTo>
                    <a:pt x="387601" y="0"/>
                  </a:lnTo>
                  <a:lnTo>
                    <a:pt x="775202" y="387600"/>
                  </a:lnTo>
                  <a:lnTo>
                    <a:pt x="581402" y="387600"/>
                  </a:lnTo>
                  <a:lnTo>
                    <a:pt x="581402" y="1192758"/>
                  </a:lnTo>
                  <a:lnTo>
                    <a:pt x="193801" y="1192758"/>
                  </a:lnTo>
                  <a:lnTo>
                    <a:pt x="193801" y="387600"/>
                  </a:lnTo>
                  <a:lnTo>
                    <a:pt x="0" y="387600"/>
                  </a:lnTo>
                  <a:close/>
                </a:path>
              </a:pathLst>
            </a:custGeom>
            <a:ln w="15875">
              <a:solidFill>
                <a:srgbClr val="FFFFFF"/>
              </a:solidFill>
            </a:ln>
          </p:spPr>
          <p:txBody>
            <a:bodyPr wrap="square" lIns="0" tIns="0" rIns="0" bIns="0" rtlCol="0"/>
            <a:lstStyle/>
            <a:p>
              <a:endParaRPr/>
            </a:p>
          </p:txBody>
        </p:sp>
      </p:grpSp>
      <p:sp>
        <p:nvSpPr>
          <p:cNvPr id="16" name="object 16"/>
          <p:cNvSpPr txBox="1">
            <a:spLocks noGrp="1"/>
          </p:cNvSpPr>
          <p:nvPr>
            <p:ph type="title"/>
          </p:nvPr>
        </p:nvSpPr>
        <p:spPr>
          <a:xfrm>
            <a:off x="8699902" y="1632203"/>
            <a:ext cx="617855" cy="583565"/>
          </a:xfrm>
          <a:prstGeom prst="rect">
            <a:avLst/>
          </a:prstGeom>
        </p:spPr>
        <p:txBody>
          <a:bodyPr vert="horz" wrap="square" lIns="0" tIns="64135" rIns="0" bIns="0" rtlCol="0">
            <a:spAutoFit/>
          </a:bodyPr>
          <a:lstStyle/>
          <a:p>
            <a:pPr marL="12700" marR="5080" indent="48895">
              <a:lnSpc>
                <a:spcPts val="1989"/>
              </a:lnSpc>
              <a:spcBef>
                <a:spcPts val="505"/>
              </a:spcBef>
            </a:pPr>
            <a:r>
              <a:rPr sz="2000" b="1" spc="-5" dirty="0">
                <a:latin typeface="Times New Roman"/>
                <a:cs typeface="Times New Roman"/>
              </a:rPr>
              <a:t>Risk </a:t>
            </a:r>
            <a:r>
              <a:rPr sz="2000" b="1" spc="-484" dirty="0">
                <a:latin typeface="Times New Roman"/>
                <a:cs typeface="Times New Roman"/>
              </a:rPr>
              <a:t> </a:t>
            </a:r>
            <a:r>
              <a:rPr sz="2000" b="1" dirty="0">
                <a:latin typeface="Times New Roman"/>
                <a:cs typeface="Times New Roman"/>
              </a:rPr>
              <a:t>L</a:t>
            </a:r>
            <a:r>
              <a:rPr sz="2000" b="1" spc="-5" dirty="0">
                <a:latin typeface="Times New Roman"/>
                <a:cs typeface="Times New Roman"/>
              </a:rPr>
              <a:t>e</a:t>
            </a:r>
            <a:r>
              <a:rPr sz="2000" b="1" dirty="0">
                <a:latin typeface="Times New Roman"/>
                <a:cs typeface="Times New Roman"/>
              </a:rPr>
              <a:t>v</a:t>
            </a:r>
            <a:r>
              <a:rPr sz="2000" b="1" spc="-5" dirty="0">
                <a:latin typeface="Times New Roman"/>
                <a:cs typeface="Times New Roman"/>
              </a:rPr>
              <a:t>e</a:t>
            </a:r>
            <a:r>
              <a:rPr sz="2000" b="1" dirty="0">
                <a:latin typeface="Times New Roman"/>
                <a:cs typeface="Times New Roman"/>
              </a:rPr>
              <a:t>l</a:t>
            </a:r>
            <a:endParaRPr sz="2000">
              <a:latin typeface="Times New Roman"/>
              <a:cs typeface="Times New Roman"/>
            </a:endParaRPr>
          </a:p>
        </p:txBody>
      </p:sp>
      <p:sp>
        <p:nvSpPr>
          <p:cNvPr id="17" name="object 17"/>
          <p:cNvSpPr txBox="1"/>
          <p:nvPr/>
        </p:nvSpPr>
        <p:spPr>
          <a:xfrm>
            <a:off x="7248526" y="3514852"/>
            <a:ext cx="1557020" cy="26924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Times New Roman"/>
                <a:cs typeface="Times New Roman"/>
              </a:rPr>
              <a:t>Countermeasures</a:t>
            </a:r>
            <a:endParaRPr sz="1600">
              <a:latin typeface="Times New Roman"/>
              <a:cs typeface="Times New Roman"/>
            </a:endParaRPr>
          </a:p>
        </p:txBody>
      </p:sp>
      <p:sp>
        <p:nvSpPr>
          <p:cNvPr id="18" name="object 18"/>
          <p:cNvSpPr txBox="1"/>
          <p:nvPr/>
        </p:nvSpPr>
        <p:spPr>
          <a:xfrm>
            <a:off x="2047241" y="4779772"/>
            <a:ext cx="7470140" cy="1488440"/>
          </a:xfrm>
          <a:prstGeom prst="rect">
            <a:avLst/>
          </a:prstGeom>
        </p:spPr>
        <p:txBody>
          <a:bodyPr vert="horz" wrap="square" lIns="0" tIns="12700" rIns="0" bIns="0" rtlCol="0">
            <a:spAutoFit/>
          </a:bodyPr>
          <a:lstStyle/>
          <a:p>
            <a:pPr marL="355600" marR="5080" indent="-342900">
              <a:lnSpc>
                <a:spcPct val="100000"/>
              </a:lnSpc>
              <a:spcBef>
                <a:spcPts val="100"/>
              </a:spcBef>
              <a:buClr>
                <a:srgbClr val="2FA3EE"/>
              </a:buClr>
              <a:buFont typeface="Arial MT"/>
              <a:buChar char="•"/>
              <a:tabLst>
                <a:tab pos="354965" algn="l"/>
                <a:tab pos="355600" algn="l"/>
              </a:tabLst>
            </a:pPr>
            <a:r>
              <a:rPr sz="1600" b="1" spc="-5" dirty="0">
                <a:latin typeface="Arial"/>
                <a:cs typeface="Arial"/>
              </a:rPr>
              <a:t>Goal</a:t>
            </a:r>
            <a:r>
              <a:rPr sz="1600" b="1" spc="10" dirty="0">
                <a:latin typeface="Arial"/>
                <a:cs typeface="Arial"/>
              </a:rPr>
              <a:t> </a:t>
            </a:r>
            <a:r>
              <a:rPr sz="1600" b="1" spc="-5" dirty="0">
                <a:latin typeface="Arial"/>
                <a:cs typeface="Arial"/>
              </a:rPr>
              <a:t>of</a:t>
            </a:r>
            <a:r>
              <a:rPr sz="1600" b="1" spc="15" dirty="0">
                <a:latin typeface="Arial"/>
                <a:cs typeface="Arial"/>
              </a:rPr>
              <a:t> </a:t>
            </a:r>
            <a:r>
              <a:rPr sz="1600" b="1" spc="-5" dirty="0">
                <a:latin typeface="Arial"/>
                <a:cs typeface="Arial"/>
              </a:rPr>
              <a:t>Risk</a:t>
            </a:r>
            <a:r>
              <a:rPr sz="1600" b="1" dirty="0">
                <a:latin typeface="Arial"/>
                <a:cs typeface="Arial"/>
              </a:rPr>
              <a:t> </a:t>
            </a:r>
            <a:r>
              <a:rPr sz="1600" b="1" spc="-5" dirty="0">
                <a:latin typeface="Arial"/>
                <a:cs typeface="Arial"/>
              </a:rPr>
              <a:t>analysis</a:t>
            </a:r>
            <a:r>
              <a:rPr sz="1600" spc="-5" dirty="0">
                <a:latin typeface="Arial MT"/>
                <a:cs typeface="Arial MT"/>
              </a:rPr>
              <a:t>:</a:t>
            </a:r>
            <a:r>
              <a:rPr sz="1600" spc="-75" dirty="0">
                <a:latin typeface="Arial MT"/>
                <a:cs typeface="Arial MT"/>
              </a:rPr>
              <a:t> </a:t>
            </a:r>
            <a:r>
              <a:rPr sz="1600" spc="-5" dirty="0">
                <a:latin typeface="Arial MT"/>
                <a:cs typeface="Arial MT"/>
              </a:rPr>
              <a:t>Assess</a:t>
            </a:r>
            <a:r>
              <a:rPr sz="1600" spc="5" dirty="0">
                <a:latin typeface="Arial MT"/>
                <a:cs typeface="Arial MT"/>
              </a:rPr>
              <a:t> </a:t>
            </a:r>
            <a:r>
              <a:rPr sz="1600" dirty="0">
                <a:latin typeface="Arial MT"/>
                <a:cs typeface="Arial MT"/>
              </a:rPr>
              <a:t>the</a:t>
            </a:r>
            <a:r>
              <a:rPr sz="1600" spc="5" dirty="0">
                <a:latin typeface="Arial MT"/>
                <a:cs typeface="Arial MT"/>
              </a:rPr>
              <a:t> </a:t>
            </a:r>
            <a:r>
              <a:rPr sz="1600" spc="-5" dirty="0">
                <a:latin typeface="Arial MT"/>
                <a:cs typeface="Arial MT"/>
              </a:rPr>
              <a:t>risks,</a:t>
            </a:r>
            <a:r>
              <a:rPr sz="1600" spc="10" dirty="0">
                <a:latin typeface="Arial MT"/>
                <a:cs typeface="Arial MT"/>
              </a:rPr>
              <a:t> </a:t>
            </a:r>
            <a:r>
              <a:rPr sz="1600" spc="-5" dirty="0">
                <a:latin typeface="Arial MT"/>
                <a:cs typeface="Arial MT"/>
              </a:rPr>
              <a:t>i.e.</a:t>
            </a:r>
            <a:r>
              <a:rPr sz="1600" spc="15" dirty="0">
                <a:latin typeface="Arial MT"/>
                <a:cs typeface="Arial MT"/>
              </a:rPr>
              <a:t> </a:t>
            </a:r>
            <a:r>
              <a:rPr sz="1600" spc="-5" dirty="0">
                <a:latin typeface="Arial MT"/>
                <a:cs typeface="Arial MT"/>
              </a:rPr>
              <a:t>Evaluate</a:t>
            </a:r>
            <a:r>
              <a:rPr sz="1600" spc="20" dirty="0">
                <a:latin typeface="Arial MT"/>
                <a:cs typeface="Arial MT"/>
              </a:rPr>
              <a:t> </a:t>
            </a:r>
            <a:r>
              <a:rPr sz="1600" spc="-5" dirty="0">
                <a:latin typeface="Arial MT"/>
                <a:cs typeface="Arial MT"/>
              </a:rPr>
              <a:t>Risk</a:t>
            </a:r>
            <a:r>
              <a:rPr sz="1600" spc="5" dirty="0">
                <a:latin typeface="Arial MT"/>
                <a:cs typeface="Arial MT"/>
              </a:rPr>
              <a:t> </a:t>
            </a:r>
            <a:r>
              <a:rPr sz="1600" spc="-5" dirty="0">
                <a:latin typeface="Arial MT"/>
                <a:cs typeface="Arial MT"/>
              </a:rPr>
              <a:t>levels,</a:t>
            </a:r>
            <a:r>
              <a:rPr sz="1600" spc="10" dirty="0">
                <a:latin typeface="Arial MT"/>
                <a:cs typeface="Arial MT"/>
              </a:rPr>
              <a:t> </a:t>
            </a:r>
            <a:r>
              <a:rPr sz="1600" b="1" dirty="0">
                <a:latin typeface="Arial"/>
                <a:cs typeface="Arial"/>
              </a:rPr>
              <a:t>R(j,i),</a:t>
            </a:r>
            <a:r>
              <a:rPr sz="1600" b="1" spc="25" dirty="0">
                <a:latin typeface="Arial"/>
                <a:cs typeface="Arial"/>
              </a:rPr>
              <a:t> </a:t>
            </a:r>
            <a:r>
              <a:rPr sz="1600" spc="-5" dirty="0">
                <a:latin typeface="Arial MT"/>
                <a:cs typeface="Arial MT"/>
              </a:rPr>
              <a:t>of</a:t>
            </a:r>
            <a:r>
              <a:rPr sz="1600" spc="10" dirty="0">
                <a:latin typeface="Arial MT"/>
                <a:cs typeface="Arial MT"/>
              </a:rPr>
              <a:t> </a:t>
            </a:r>
            <a:r>
              <a:rPr sz="1600" spc="-5" dirty="0">
                <a:latin typeface="Arial MT"/>
                <a:cs typeface="Arial MT"/>
              </a:rPr>
              <a:t>all </a:t>
            </a:r>
            <a:r>
              <a:rPr sz="1600" spc="-430" dirty="0">
                <a:latin typeface="Arial MT"/>
                <a:cs typeface="Arial MT"/>
              </a:rPr>
              <a:t> </a:t>
            </a:r>
            <a:r>
              <a:rPr sz="1600" spc="-5" dirty="0">
                <a:latin typeface="Arial MT"/>
                <a:cs typeface="Arial MT"/>
              </a:rPr>
              <a:t>asset</a:t>
            </a:r>
            <a:r>
              <a:rPr sz="1600" spc="-85" dirty="0">
                <a:latin typeface="Arial MT"/>
                <a:cs typeface="Arial MT"/>
              </a:rPr>
              <a:t> </a:t>
            </a:r>
            <a:r>
              <a:rPr sz="1600" spc="-270" dirty="0">
                <a:latin typeface="Arial MT"/>
                <a:cs typeface="Arial MT"/>
              </a:rPr>
              <a:t>Αj</a:t>
            </a:r>
            <a:r>
              <a:rPr sz="1600" spc="-245" dirty="0">
                <a:latin typeface="Arial MT"/>
                <a:cs typeface="Arial MT"/>
              </a:rPr>
              <a:t> </a:t>
            </a:r>
            <a:r>
              <a:rPr sz="1600" dirty="0">
                <a:latin typeface="Arial MT"/>
                <a:cs typeface="Arial MT"/>
              </a:rPr>
              <a:t>for</a:t>
            </a:r>
            <a:r>
              <a:rPr sz="1600" spc="10" dirty="0">
                <a:latin typeface="Arial MT"/>
                <a:cs typeface="Arial MT"/>
              </a:rPr>
              <a:t> </a:t>
            </a:r>
            <a:r>
              <a:rPr sz="1600" spc="-5" dirty="0">
                <a:latin typeface="Arial MT"/>
                <a:cs typeface="Arial MT"/>
              </a:rPr>
              <a:t>all</a:t>
            </a:r>
            <a:r>
              <a:rPr sz="1600" dirty="0">
                <a:latin typeface="Arial MT"/>
                <a:cs typeface="Arial MT"/>
              </a:rPr>
              <a:t> </a:t>
            </a:r>
            <a:r>
              <a:rPr sz="1600" spc="-5" dirty="0">
                <a:latin typeface="Arial MT"/>
                <a:cs typeface="Arial MT"/>
              </a:rPr>
              <a:t>possible</a:t>
            </a:r>
            <a:r>
              <a:rPr sz="1600" dirty="0">
                <a:latin typeface="Arial MT"/>
                <a:cs typeface="Arial MT"/>
              </a:rPr>
              <a:t> </a:t>
            </a:r>
            <a:r>
              <a:rPr sz="1600" spc="-5" dirty="0">
                <a:latin typeface="Arial MT"/>
                <a:cs typeface="Arial MT"/>
              </a:rPr>
              <a:t>threats</a:t>
            </a:r>
            <a:r>
              <a:rPr sz="1600" spc="-25" dirty="0">
                <a:latin typeface="Arial MT"/>
                <a:cs typeface="Arial MT"/>
              </a:rPr>
              <a:t> Ti.</a:t>
            </a:r>
            <a:endParaRPr sz="1600">
              <a:latin typeface="Arial MT"/>
              <a:cs typeface="Arial MT"/>
            </a:endParaRPr>
          </a:p>
          <a:p>
            <a:pPr marL="355600" marR="335280" indent="-342900">
              <a:lnSpc>
                <a:spcPts val="1900"/>
              </a:lnSpc>
              <a:spcBef>
                <a:spcPts val="55"/>
              </a:spcBef>
              <a:buClr>
                <a:srgbClr val="2FA3EE"/>
              </a:buClr>
              <a:buFont typeface="Arial MT"/>
              <a:buChar char="•"/>
              <a:tabLst>
                <a:tab pos="354965" algn="l"/>
                <a:tab pos="355600" algn="l"/>
                <a:tab pos="4637405" algn="l"/>
              </a:tabLst>
            </a:pPr>
            <a:r>
              <a:rPr sz="1600" b="1" spc="-5" dirty="0">
                <a:latin typeface="Arial"/>
                <a:cs typeface="Arial"/>
              </a:rPr>
              <a:t>Goal</a:t>
            </a:r>
            <a:r>
              <a:rPr sz="1600" b="1" spc="5" dirty="0">
                <a:latin typeface="Arial"/>
                <a:cs typeface="Arial"/>
              </a:rPr>
              <a:t> </a:t>
            </a:r>
            <a:r>
              <a:rPr sz="1600" b="1" spc="-5" dirty="0">
                <a:latin typeface="Arial"/>
                <a:cs typeface="Arial"/>
              </a:rPr>
              <a:t>of</a:t>
            </a:r>
            <a:r>
              <a:rPr sz="1600" b="1" spc="10" dirty="0">
                <a:latin typeface="Arial"/>
                <a:cs typeface="Arial"/>
              </a:rPr>
              <a:t> </a:t>
            </a:r>
            <a:r>
              <a:rPr sz="1600" b="1" spc="-5" dirty="0">
                <a:latin typeface="Arial"/>
                <a:cs typeface="Arial"/>
              </a:rPr>
              <a:t>Risk</a:t>
            </a:r>
            <a:r>
              <a:rPr sz="1600" b="1" dirty="0">
                <a:latin typeface="Arial"/>
                <a:cs typeface="Arial"/>
              </a:rPr>
              <a:t> </a:t>
            </a:r>
            <a:r>
              <a:rPr sz="1600" b="1" spc="-5" dirty="0">
                <a:latin typeface="Arial"/>
                <a:cs typeface="Arial"/>
              </a:rPr>
              <a:t>Management</a:t>
            </a:r>
            <a:r>
              <a:rPr sz="1600" spc="-5" dirty="0">
                <a:latin typeface="Arial MT"/>
                <a:cs typeface="Arial MT"/>
              </a:rPr>
              <a:t>:</a:t>
            </a:r>
            <a:r>
              <a:rPr sz="1600" spc="25" dirty="0">
                <a:latin typeface="Arial MT"/>
                <a:cs typeface="Arial MT"/>
              </a:rPr>
              <a:t> </a:t>
            </a:r>
            <a:r>
              <a:rPr sz="1600" i="1" spc="-5" dirty="0">
                <a:latin typeface="Arial"/>
                <a:cs typeface="Arial"/>
              </a:rPr>
              <a:t>Categorize</a:t>
            </a:r>
            <a:r>
              <a:rPr sz="1600" i="1" dirty="0">
                <a:latin typeface="Arial"/>
                <a:cs typeface="Arial"/>
              </a:rPr>
              <a:t> </a:t>
            </a:r>
            <a:r>
              <a:rPr sz="1600" spc="-5" dirty="0">
                <a:latin typeface="Arial MT"/>
                <a:cs typeface="Arial MT"/>
              </a:rPr>
              <a:t>risks</a:t>
            </a:r>
            <a:r>
              <a:rPr sz="1600" spc="5" dirty="0">
                <a:latin typeface="Arial MT"/>
                <a:cs typeface="Arial MT"/>
              </a:rPr>
              <a:t> </a:t>
            </a:r>
            <a:r>
              <a:rPr sz="1600" spc="-5" dirty="0">
                <a:latin typeface="Arial MT"/>
                <a:cs typeface="Arial MT"/>
              </a:rPr>
              <a:t>(Risk</a:t>
            </a:r>
            <a:r>
              <a:rPr sz="1600" spc="5" dirty="0">
                <a:latin typeface="Arial MT"/>
                <a:cs typeface="Arial MT"/>
              </a:rPr>
              <a:t> </a:t>
            </a:r>
            <a:r>
              <a:rPr sz="1600" dirty="0">
                <a:latin typeface="Arial MT"/>
                <a:cs typeface="Arial MT"/>
              </a:rPr>
              <a:t>- </a:t>
            </a:r>
            <a:r>
              <a:rPr sz="1600" spc="5" dirty="0">
                <a:latin typeface="Arial MT"/>
                <a:cs typeface="Arial MT"/>
              </a:rPr>
              <a:t> </a:t>
            </a:r>
            <a:r>
              <a:rPr sz="1600" spc="-5" dirty="0">
                <a:latin typeface="Arial MT"/>
                <a:cs typeface="Arial MT"/>
              </a:rPr>
              <a:t>reduction/retention/avoidance/transfer);</a:t>
            </a:r>
            <a:r>
              <a:rPr sz="1600" spc="520" dirty="0">
                <a:latin typeface="Arial MT"/>
                <a:cs typeface="Arial MT"/>
              </a:rPr>
              <a:t> </a:t>
            </a:r>
            <a:r>
              <a:rPr sz="1600" i="1" spc="-30" dirty="0">
                <a:latin typeface="Arial"/>
                <a:cs typeface="Arial"/>
              </a:rPr>
              <a:t>Treat	</a:t>
            </a:r>
            <a:r>
              <a:rPr sz="1600" spc="-5" dirty="0">
                <a:latin typeface="Arial MT"/>
                <a:cs typeface="Arial MT"/>
              </a:rPr>
              <a:t>risks</a:t>
            </a:r>
            <a:r>
              <a:rPr sz="1600" dirty="0">
                <a:latin typeface="Arial MT"/>
                <a:cs typeface="Arial MT"/>
              </a:rPr>
              <a:t> </a:t>
            </a:r>
            <a:r>
              <a:rPr sz="1600" spc="-5" dirty="0">
                <a:latin typeface="Arial MT"/>
                <a:cs typeface="Arial MT"/>
              </a:rPr>
              <a:t>i.e.</a:t>
            </a:r>
            <a:r>
              <a:rPr sz="1600" spc="5" dirty="0">
                <a:latin typeface="Arial MT"/>
                <a:cs typeface="Arial MT"/>
              </a:rPr>
              <a:t> </a:t>
            </a:r>
            <a:r>
              <a:rPr sz="1600" spc="-5" dirty="0">
                <a:latin typeface="Arial MT"/>
                <a:cs typeface="Arial MT"/>
              </a:rPr>
              <a:t>Manage</a:t>
            </a:r>
            <a:r>
              <a:rPr sz="1600" dirty="0">
                <a:latin typeface="Arial MT"/>
                <a:cs typeface="Arial MT"/>
              </a:rPr>
              <a:t> </a:t>
            </a:r>
            <a:r>
              <a:rPr sz="1600" spc="-20" dirty="0">
                <a:latin typeface="Arial MT"/>
                <a:cs typeface="Arial MT"/>
              </a:rPr>
              <a:t>(modify, </a:t>
            </a:r>
            <a:r>
              <a:rPr sz="1600" spc="-15" dirty="0">
                <a:latin typeface="Arial MT"/>
                <a:cs typeface="Arial MT"/>
              </a:rPr>
              <a:t> </a:t>
            </a:r>
            <a:r>
              <a:rPr sz="1600" spc="-5" dirty="0">
                <a:latin typeface="Arial MT"/>
                <a:cs typeface="Arial MT"/>
              </a:rPr>
              <a:t>increase,</a:t>
            </a:r>
            <a:r>
              <a:rPr sz="1600" spc="10" dirty="0">
                <a:latin typeface="Arial MT"/>
                <a:cs typeface="Arial MT"/>
              </a:rPr>
              <a:t> </a:t>
            </a:r>
            <a:r>
              <a:rPr sz="1600" spc="-5" dirty="0">
                <a:latin typeface="Arial MT"/>
                <a:cs typeface="Arial MT"/>
              </a:rPr>
              <a:t>develop,</a:t>
            </a:r>
            <a:r>
              <a:rPr sz="1600" spc="10" dirty="0">
                <a:latin typeface="Arial MT"/>
                <a:cs typeface="Arial MT"/>
              </a:rPr>
              <a:t> </a:t>
            </a:r>
            <a:r>
              <a:rPr sz="1600" spc="-5" dirty="0">
                <a:latin typeface="Arial MT"/>
                <a:cs typeface="Arial MT"/>
              </a:rPr>
              <a:t>implement,</a:t>
            </a:r>
            <a:r>
              <a:rPr sz="1600" spc="15" dirty="0">
                <a:latin typeface="Arial MT"/>
                <a:cs typeface="Arial MT"/>
              </a:rPr>
              <a:t> </a:t>
            </a:r>
            <a:r>
              <a:rPr sz="1600" spc="-5" dirty="0">
                <a:latin typeface="Arial MT"/>
                <a:cs typeface="Arial MT"/>
              </a:rPr>
              <a:t>re-evaluate,</a:t>
            </a:r>
            <a:r>
              <a:rPr sz="1600" spc="10" dirty="0">
                <a:latin typeface="Arial MT"/>
                <a:cs typeface="Arial MT"/>
              </a:rPr>
              <a:t> </a:t>
            </a:r>
            <a:r>
              <a:rPr sz="1600" dirty="0">
                <a:latin typeface="Arial MT"/>
                <a:cs typeface="Arial MT"/>
              </a:rPr>
              <a:t>)</a:t>
            </a:r>
            <a:r>
              <a:rPr sz="1600" spc="25" dirty="0">
                <a:latin typeface="Arial MT"/>
                <a:cs typeface="Arial MT"/>
              </a:rPr>
              <a:t> </a:t>
            </a:r>
            <a:r>
              <a:rPr sz="1600" spc="-5" dirty="0">
                <a:latin typeface="Arial MT"/>
                <a:cs typeface="Arial MT"/>
              </a:rPr>
              <a:t>countermeasures</a:t>
            </a:r>
            <a:r>
              <a:rPr sz="1600" spc="10" dirty="0">
                <a:latin typeface="Arial MT"/>
                <a:cs typeface="Arial MT"/>
              </a:rPr>
              <a:t> </a:t>
            </a:r>
            <a:r>
              <a:rPr sz="1600" dirty="0">
                <a:latin typeface="Arial MT"/>
                <a:cs typeface="Arial MT"/>
              </a:rPr>
              <a:t>to </a:t>
            </a:r>
            <a:r>
              <a:rPr sz="1600" spc="-5" dirty="0">
                <a:latin typeface="Arial MT"/>
                <a:cs typeface="Arial MT"/>
              </a:rPr>
              <a:t>reach</a:t>
            </a:r>
            <a:r>
              <a:rPr sz="1600" dirty="0">
                <a:latin typeface="Arial MT"/>
                <a:cs typeface="Arial MT"/>
              </a:rPr>
              <a:t> the</a:t>
            </a:r>
            <a:endParaRPr sz="1600">
              <a:latin typeface="Arial MT"/>
              <a:cs typeface="Arial MT"/>
            </a:endParaRPr>
          </a:p>
          <a:p>
            <a:pPr marL="355600">
              <a:lnSpc>
                <a:spcPct val="100000"/>
              </a:lnSpc>
              <a:spcBef>
                <a:spcPts val="5"/>
              </a:spcBef>
            </a:pPr>
            <a:r>
              <a:rPr sz="1600" spc="-5" dirty="0">
                <a:latin typeface="Arial MT"/>
                <a:cs typeface="Arial MT"/>
              </a:rPr>
              <a:t>“acceptable</a:t>
            </a:r>
            <a:r>
              <a:rPr sz="1600" spc="-20" dirty="0">
                <a:latin typeface="Arial MT"/>
                <a:cs typeface="Arial MT"/>
              </a:rPr>
              <a:t> </a:t>
            </a:r>
            <a:r>
              <a:rPr sz="1600" spc="-5" dirty="0">
                <a:latin typeface="Arial MT"/>
                <a:cs typeface="Arial MT"/>
              </a:rPr>
              <a:t>risk</a:t>
            </a:r>
            <a:r>
              <a:rPr sz="1600" spc="-15" dirty="0">
                <a:latin typeface="Arial MT"/>
                <a:cs typeface="Arial MT"/>
              </a:rPr>
              <a:t> </a:t>
            </a:r>
            <a:r>
              <a:rPr sz="1600" spc="-5" dirty="0">
                <a:latin typeface="Arial MT"/>
                <a:cs typeface="Arial MT"/>
              </a:rPr>
              <a:t>level”.</a:t>
            </a:r>
            <a:endParaRPr sz="1600">
              <a:latin typeface="Arial MT"/>
              <a:cs typeface="Arial M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26671" y="121389"/>
            <a:ext cx="9965055" cy="6058535"/>
            <a:chOff x="1126671" y="121389"/>
            <a:chExt cx="9965055" cy="6058535"/>
          </a:xfrm>
        </p:grpSpPr>
        <p:sp>
          <p:nvSpPr>
            <p:cNvPr id="3" name="object 3"/>
            <p:cNvSpPr/>
            <p:nvPr/>
          </p:nvSpPr>
          <p:spPr>
            <a:xfrm>
              <a:off x="1131747" y="126478"/>
              <a:ext cx="9954895" cy="6048375"/>
            </a:xfrm>
            <a:custGeom>
              <a:avLst/>
              <a:gdLst/>
              <a:ahLst/>
              <a:cxnLst/>
              <a:rect l="l" t="t" r="r" b="b"/>
              <a:pathLst>
                <a:path w="9954895" h="6048375">
                  <a:moveTo>
                    <a:pt x="9954730" y="0"/>
                  </a:moveTo>
                  <a:lnTo>
                    <a:pt x="0" y="0"/>
                  </a:lnTo>
                  <a:lnTo>
                    <a:pt x="0" y="639965"/>
                  </a:lnTo>
                  <a:lnTo>
                    <a:pt x="0" y="6048299"/>
                  </a:lnTo>
                  <a:lnTo>
                    <a:pt x="9954730" y="6048299"/>
                  </a:lnTo>
                  <a:lnTo>
                    <a:pt x="9954730" y="639965"/>
                  </a:lnTo>
                  <a:lnTo>
                    <a:pt x="9954730" y="0"/>
                  </a:lnTo>
                  <a:close/>
                </a:path>
              </a:pathLst>
            </a:custGeom>
            <a:solidFill>
              <a:srgbClr val="FFE699"/>
            </a:solidFill>
          </p:spPr>
          <p:txBody>
            <a:bodyPr wrap="square" lIns="0" tIns="0" rIns="0" bIns="0" rtlCol="0"/>
            <a:lstStyle/>
            <a:p>
              <a:endParaRPr/>
            </a:p>
          </p:txBody>
        </p:sp>
        <p:sp>
          <p:nvSpPr>
            <p:cNvPr id="4" name="object 4"/>
            <p:cNvSpPr/>
            <p:nvPr/>
          </p:nvSpPr>
          <p:spPr>
            <a:xfrm>
              <a:off x="1131751" y="126469"/>
              <a:ext cx="9954895" cy="6048375"/>
            </a:xfrm>
            <a:custGeom>
              <a:avLst/>
              <a:gdLst/>
              <a:ahLst/>
              <a:cxnLst/>
              <a:rect l="l" t="t" r="r" b="b"/>
              <a:pathLst>
                <a:path w="9954895" h="6048375">
                  <a:moveTo>
                    <a:pt x="0" y="0"/>
                  </a:moveTo>
                  <a:lnTo>
                    <a:pt x="9954738" y="0"/>
                  </a:lnTo>
                  <a:lnTo>
                    <a:pt x="9954738" y="6048304"/>
                  </a:lnTo>
                  <a:lnTo>
                    <a:pt x="0" y="6048304"/>
                  </a:lnTo>
                  <a:lnTo>
                    <a:pt x="0" y="0"/>
                  </a:lnTo>
                  <a:close/>
                </a:path>
              </a:pathLst>
            </a:custGeom>
            <a:ln w="9933">
              <a:solidFill>
                <a:srgbClr val="000000"/>
              </a:solidFill>
            </a:ln>
          </p:spPr>
          <p:txBody>
            <a:bodyPr wrap="square" lIns="0" tIns="0" rIns="0" bIns="0" rtlCol="0"/>
            <a:lstStyle/>
            <a:p>
              <a:endParaRPr/>
            </a:p>
          </p:txBody>
        </p:sp>
      </p:grpSp>
      <p:sp>
        <p:nvSpPr>
          <p:cNvPr id="5" name="object 5"/>
          <p:cNvSpPr txBox="1">
            <a:spLocks noGrp="1"/>
          </p:cNvSpPr>
          <p:nvPr>
            <p:ph type="title"/>
          </p:nvPr>
        </p:nvSpPr>
        <p:spPr>
          <a:xfrm>
            <a:off x="7090529" y="145140"/>
            <a:ext cx="3888740" cy="327025"/>
          </a:xfrm>
          <a:prstGeom prst="rect">
            <a:avLst/>
          </a:prstGeom>
        </p:spPr>
        <p:txBody>
          <a:bodyPr vert="horz" wrap="square" lIns="0" tIns="15875" rIns="0" bIns="0" rtlCol="0">
            <a:spAutoFit/>
          </a:bodyPr>
          <a:lstStyle/>
          <a:p>
            <a:pPr marL="12700">
              <a:lnSpc>
                <a:spcPct val="100000"/>
              </a:lnSpc>
              <a:spcBef>
                <a:spcPts val="125"/>
              </a:spcBef>
            </a:pPr>
            <a:r>
              <a:rPr sz="1950" b="1" spc="204" dirty="0">
                <a:latin typeface="Arial"/>
                <a:cs typeface="Arial"/>
              </a:rPr>
              <a:t>Security</a:t>
            </a:r>
            <a:r>
              <a:rPr sz="1950" b="1" spc="90" dirty="0">
                <a:latin typeface="Arial"/>
                <a:cs typeface="Arial"/>
              </a:rPr>
              <a:t> </a:t>
            </a:r>
            <a:r>
              <a:rPr sz="1950" b="1" spc="260" dirty="0">
                <a:latin typeface="Arial"/>
                <a:cs typeface="Arial"/>
              </a:rPr>
              <a:t>Management</a:t>
            </a:r>
            <a:r>
              <a:rPr sz="1950" b="1" spc="85" dirty="0">
                <a:latin typeface="Arial"/>
                <a:cs typeface="Arial"/>
              </a:rPr>
              <a:t> </a:t>
            </a:r>
            <a:r>
              <a:rPr sz="1950" b="1" spc="225" dirty="0">
                <a:latin typeface="Arial"/>
                <a:cs typeface="Arial"/>
              </a:rPr>
              <a:t>(SM)</a:t>
            </a:r>
            <a:endParaRPr sz="1950">
              <a:latin typeface="Arial"/>
              <a:cs typeface="Arial"/>
            </a:endParaRPr>
          </a:p>
        </p:txBody>
      </p:sp>
      <p:grpSp>
        <p:nvGrpSpPr>
          <p:cNvPr id="6" name="object 6"/>
          <p:cNvGrpSpPr/>
          <p:nvPr/>
        </p:nvGrpSpPr>
        <p:grpSpPr>
          <a:xfrm>
            <a:off x="1126353" y="761037"/>
            <a:ext cx="7817484" cy="5494655"/>
            <a:chOff x="1126353" y="761037"/>
            <a:chExt cx="7817484" cy="5494655"/>
          </a:xfrm>
        </p:grpSpPr>
        <p:sp>
          <p:nvSpPr>
            <p:cNvPr id="7" name="object 7"/>
            <p:cNvSpPr/>
            <p:nvPr/>
          </p:nvSpPr>
          <p:spPr>
            <a:xfrm>
              <a:off x="1131751" y="766434"/>
              <a:ext cx="7806690" cy="5483860"/>
            </a:xfrm>
            <a:custGeom>
              <a:avLst/>
              <a:gdLst/>
              <a:ahLst/>
              <a:cxnLst/>
              <a:rect l="l" t="t" r="r" b="b"/>
              <a:pathLst>
                <a:path w="7806690" h="5483860">
                  <a:moveTo>
                    <a:pt x="7806451" y="0"/>
                  </a:moveTo>
                  <a:lnTo>
                    <a:pt x="0" y="0"/>
                  </a:lnTo>
                  <a:lnTo>
                    <a:pt x="0" y="5483628"/>
                  </a:lnTo>
                  <a:lnTo>
                    <a:pt x="7806451" y="5483628"/>
                  </a:lnTo>
                  <a:lnTo>
                    <a:pt x="7806451" y="0"/>
                  </a:lnTo>
                  <a:close/>
                </a:path>
              </a:pathLst>
            </a:custGeom>
            <a:solidFill>
              <a:srgbClr val="A9D18E"/>
            </a:solidFill>
          </p:spPr>
          <p:txBody>
            <a:bodyPr wrap="square" lIns="0" tIns="0" rIns="0" bIns="0" rtlCol="0"/>
            <a:lstStyle/>
            <a:p>
              <a:endParaRPr/>
            </a:p>
          </p:txBody>
        </p:sp>
        <p:sp>
          <p:nvSpPr>
            <p:cNvPr id="8" name="object 8"/>
            <p:cNvSpPr/>
            <p:nvPr/>
          </p:nvSpPr>
          <p:spPr>
            <a:xfrm>
              <a:off x="1131751" y="766434"/>
              <a:ext cx="7806690" cy="5483860"/>
            </a:xfrm>
            <a:custGeom>
              <a:avLst/>
              <a:gdLst/>
              <a:ahLst/>
              <a:cxnLst/>
              <a:rect l="l" t="t" r="r" b="b"/>
              <a:pathLst>
                <a:path w="7806690" h="5483860">
                  <a:moveTo>
                    <a:pt x="0" y="0"/>
                  </a:moveTo>
                  <a:lnTo>
                    <a:pt x="7806451" y="0"/>
                  </a:lnTo>
                  <a:lnTo>
                    <a:pt x="7806451" y="5483628"/>
                  </a:lnTo>
                  <a:lnTo>
                    <a:pt x="0" y="5483628"/>
                  </a:lnTo>
                  <a:lnTo>
                    <a:pt x="0" y="0"/>
                  </a:lnTo>
                  <a:close/>
                </a:path>
              </a:pathLst>
            </a:custGeom>
            <a:ln w="10050">
              <a:solidFill>
                <a:srgbClr val="000000"/>
              </a:solidFill>
            </a:ln>
          </p:spPr>
          <p:txBody>
            <a:bodyPr wrap="square" lIns="0" tIns="0" rIns="0" bIns="0" rtlCol="0"/>
            <a:lstStyle/>
            <a:p>
              <a:endParaRPr/>
            </a:p>
          </p:txBody>
        </p:sp>
        <p:sp>
          <p:nvSpPr>
            <p:cNvPr id="9" name="object 9"/>
            <p:cNvSpPr/>
            <p:nvPr/>
          </p:nvSpPr>
          <p:spPr>
            <a:xfrm>
              <a:off x="1131751" y="1343658"/>
              <a:ext cx="6006465" cy="4906645"/>
            </a:xfrm>
            <a:custGeom>
              <a:avLst/>
              <a:gdLst/>
              <a:ahLst/>
              <a:cxnLst/>
              <a:rect l="l" t="t" r="r" b="b"/>
              <a:pathLst>
                <a:path w="6006465" h="4906645">
                  <a:moveTo>
                    <a:pt x="6006125" y="0"/>
                  </a:moveTo>
                  <a:lnTo>
                    <a:pt x="0" y="0"/>
                  </a:lnTo>
                  <a:lnTo>
                    <a:pt x="0" y="4906404"/>
                  </a:lnTo>
                  <a:lnTo>
                    <a:pt x="6006125" y="4906404"/>
                  </a:lnTo>
                  <a:lnTo>
                    <a:pt x="6006125" y="0"/>
                  </a:lnTo>
                  <a:close/>
                </a:path>
              </a:pathLst>
            </a:custGeom>
            <a:solidFill>
              <a:srgbClr val="548235"/>
            </a:solidFill>
          </p:spPr>
          <p:txBody>
            <a:bodyPr wrap="square" lIns="0" tIns="0" rIns="0" bIns="0" rtlCol="0"/>
            <a:lstStyle/>
            <a:p>
              <a:endParaRPr/>
            </a:p>
          </p:txBody>
        </p:sp>
        <p:sp>
          <p:nvSpPr>
            <p:cNvPr id="10" name="object 10"/>
            <p:cNvSpPr/>
            <p:nvPr/>
          </p:nvSpPr>
          <p:spPr>
            <a:xfrm>
              <a:off x="1131751" y="1343658"/>
              <a:ext cx="6006465" cy="4906645"/>
            </a:xfrm>
            <a:custGeom>
              <a:avLst/>
              <a:gdLst/>
              <a:ahLst/>
              <a:cxnLst/>
              <a:rect l="l" t="t" r="r" b="b"/>
              <a:pathLst>
                <a:path w="6006465" h="4906645">
                  <a:moveTo>
                    <a:pt x="0" y="0"/>
                  </a:moveTo>
                  <a:lnTo>
                    <a:pt x="6006126" y="0"/>
                  </a:lnTo>
                  <a:lnTo>
                    <a:pt x="6006126" y="4906404"/>
                  </a:lnTo>
                  <a:lnTo>
                    <a:pt x="0" y="4906404"/>
                  </a:lnTo>
                  <a:lnTo>
                    <a:pt x="0" y="0"/>
                  </a:lnTo>
                  <a:close/>
                </a:path>
              </a:pathLst>
            </a:custGeom>
            <a:ln w="10185">
              <a:solidFill>
                <a:srgbClr val="000000"/>
              </a:solidFill>
            </a:ln>
          </p:spPr>
          <p:txBody>
            <a:bodyPr wrap="square" lIns="0" tIns="0" rIns="0" bIns="0" rtlCol="0"/>
            <a:lstStyle/>
            <a:p>
              <a:endParaRPr/>
            </a:p>
          </p:txBody>
        </p:sp>
      </p:grpSp>
      <p:sp>
        <p:nvSpPr>
          <p:cNvPr id="11" name="object 11"/>
          <p:cNvSpPr txBox="1"/>
          <p:nvPr/>
        </p:nvSpPr>
        <p:spPr>
          <a:xfrm>
            <a:off x="1222453" y="785106"/>
            <a:ext cx="3350895" cy="891540"/>
          </a:xfrm>
          <a:prstGeom prst="rect">
            <a:avLst/>
          </a:prstGeom>
        </p:spPr>
        <p:txBody>
          <a:bodyPr vert="horz" wrap="square" lIns="0" tIns="15875" rIns="0" bIns="0" rtlCol="0">
            <a:spAutoFit/>
          </a:bodyPr>
          <a:lstStyle/>
          <a:p>
            <a:pPr marL="12700">
              <a:lnSpc>
                <a:spcPct val="100000"/>
              </a:lnSpc>
              <a:spcBef>
                <a:spcPts val="125"/>
              </a:spcBef>
            </a:pPr>
            <a:r>
              <a:rPr sz="1950" b="1" spc="225" dirty="0">
                <a:latin typeface="Arial"/>
                <a:cs typeface="Arial"/>
              </a:rPr>
              <a:t>Risk</a:t>
            </a:r>
            <a:r>
              <a:rPr sz="1950" b="1" spc="75" dirty="0">
                <a:latin typeface="Arial"/>
                <a:cs typeface="Arial"/>
              </a:rPr>
              <a:t> </a:t>
            </a:r>
            <a:r>
              <a:rPr sz="1950" b="1" spc="260" dirty="0">
                <a:latin typeface="Arial"/>
                <a:cs typeface="Arial"/>
              </a:rPr>
              <a:t>Management</a:t>
            </a:r>
            <a:r>
              <a:rPr sz="1950" b="1" spc="75" dirty="0">
                <a:latin typeface="Arial"/>
                <a:cs typeface="Arial"/>
              </a:rPr>
              <a:t> </a:t>
            </a:r>
            <a:r>
              <a:rPr sz="1950" b="1" spc="235" dirty="0">
                <a:latin typeface="Arial"/>
                <a:cs typeface="Arial"/>
              </a:rPr>
              <a:t>(RM)</a:t>
            </a:r>
            <a:endParaRPr sz="1950">
              <a:latin typeface="Arial"/>
              <a:cs typeface="Arial"/>
            </a:endParaRPr>
          </a:p>
          <a:p>
            <a:pPr>
              <a:lnSpc>
                <a:spcPct val="100000"/>
              </a:lnSpc>
              <a:spcBef>
                <a:spcPts val="35"/>
              </a:spcBef>
            </a:pPr>
            <a:endParaRPr sz="1800">
              <a:latin typeface="Arial"/>
              <a:cs typeface="Arial"/>
            </a:endParaRPr>
          </a:p>
          <a:p>
            <a:pPr marL="12700">
              <a:lnSpc>
                <a:spcPct val="100000"/>
              </a:lnSpc>
            </a:pPr>
            <a:r>
              <a:rPr sz="1950" b="1" spc="225" dirty="0">
                <a:solidFill>
                  <a:srgbClr val="FFFFFF"/>
                </a:solidFill>
                <a:latin typeface="Arial"/>
                <a:cs typeface="Arial"/>
              </a:rPr>
              <a:t>Risk</a:t>
            </a:r>
            <a:r>
              <a:rPr sz="1950" b="1" spc="5" dirty="0">
                <a:solidFill>
                  <a:srgbClr val="FFFFFF"/>
                </a:solidFill>
                <a:latin typeface="Arial"/>
                <a:cs typeface="Arial"/>
              </a:rPr>
              <a:t> </a:t>
            </a:r>
            <a:r>
              <a:rPr sz="1950" b="1" spc="215" dirty="0">
                <a:solidFill>
                  <a:srgbClr val="FFFFFF"/>
                </a:solidFill>
                <a:latin typeface="Arial"/>
                <a:cs typeface="Arial"/>
              </a:rPr>
              <a:t>Analysis</a:t>
            </a:r>
            <a:r>
              <a:rPr sz="1950" b="1" spc="90" dirty="0">
                <a:solidFill>
                  <a:srgbClr val="FFFFFF"/>
                </a:solidFill>
                <a:latin typeface="Arial"/>
                <a:cs typeface="Arial"/>
              </a:rPr>
              <a:t> </a:t>
            </a:r>
            <a:r>
              <a:rPr sz="1950" b="1" spc="225" dirty="0">
                <a:solidFill>
                  <a:srgbClr val="FFFFFF"/>
                </a:solidFill>
                <a:latin typeface="Arial"/>
                <a:cs typeface="Arial"/>
              </a:rPr>
              <a:t>(RA)</a:t>
            </a:r>
            <a:endParaRPr sz="1950">
              <a:latin typeface="Arial"/>
              <a:cs typeface="Arial"/>
            </a:endParaRPr>
          </a:p>
        </p:txBody>
      </p:sp>
      <p:sp>
        <p:nvSpPr>
          <p:cNvPr id="12" name="object 12"/>
          <p:cNvSpPr/>
          <p:nvPr/>
        </p:nvSpPr>
        <p:spPr>
          <a:xfrm>
            <a:off x="1305732" y="1751479"/>
            <a:ext cx="2058035" cy="4279265"/>
          </a:xfrm>
          <a:custGeom>
            <a:avLst/>
            <a:gdLst/>
            <a:ahLst/>
            <a:cxnLst/>
            <a:rect l="l" t="t" r="r" b="b"/>
            <a:pathLst>
              <a:path w="2058035" h="4279265">
                <a:moveTo>
                  <a:pt x="1851760" y="0"/>
                </a:moveTo>
                <a:lnTo>
                  <a:pt x="205752" y="0"/>
                </a:lnTo>
                <a:lnTo>
                  <a:pt x="151055" y="6096"/>
                </a:lnTo>
                <a:lnTo>
                  <a:pt x="101905" y="23300"/>
                </a:lnTo>
                <a:lnTo>
                  <a:pt x="60263" y="49984"/>
                </a:lnTo>
                <a:lnTo>
                  <a:pt x="28091" y="84524"/>
                </a:lnTo>
                <a:lnTo>
                  <a:pt x="7349" y="125291"/>
                </a:lnTo>
                <a:lnTo>
                  <a:pt x="0" y="170658"/>
                </a:lnTo>
                <a:lnTo>
                  <a:pt x="0" y="4108328"/>
                </a:lnTo>
                <a:lnTo>
                  <a:pt x="7349" y="4153696"/>
                </a:lnTo>
                <a:lnTo>
                  <a:pt x="28091" y="4194463"/>
                </a:lnTo>
                <a:lnTo>
                  <a:pt x="60263" y="4229002"/>
                </a:lnTo>
                <a:lnTo>
                  <a:pt x="101905" y="4255687"/>
                </a:lnTo>
                <a:lnTo>
                  <a:pt x="151055" y="4272891"/>
                </a:lnTo>
                <a:lnTo>
                  <a:pt x="205752" y="4278987"/>
                </a:lnTo>
                <a:lnTo>
                  <a:pt x="1851760" y="4278987"/>
                </a:lnTo>
                <a:lnTo>
                  <a:pt x="1906457" y="4272891"/>
                </a:lnTo>
                <a:lnTo>
                  <a:pt x="1955608" y="4255687"/>
                </a:lnTo>
                <a:lnTo>
                  <a:pt x="1997250" y="4229002"/>
                </a:lnTo>
                <a:lnTo>
                  <a:pt x="2029422" y="4194463"/>
                </a:lnTo>
                <a:lnTo>
                  <a:pt x="2050164" y="4153696"/>
                </a:lnTo>
                <a:lnTo>
                  <a:pt x="2057514" y="4108328"/>
                </a:lnTo>
                <a:lnTo>
                  <a:pt x="2057514" y="170658"/>
                </a:lnTo>
                <a:lnTo>
                  <a:pt x="2050164" y="125291"/>
                </a:lnTo>
                <a:lnTo>
                  <a:pt x="2029422" y="84524"/>
                </a:lnTo>
                <a:lnTo>
                  <a:pt x="1997250" y="49984"/>
                </a:lnTo>
                <a:lnTo>
                  <a:pt x="1955608" y="23300"/>
                </a:lnTo>
                <a:lnTo>
                  <a:pt x="1906457" y="6096"/>
                </a:lnTo>
                <a:lnTo>
                  <a:pt x="1851760" y="0"/>
                </a:lnTo>
                <a:close/>
              </a:path>
            </a:pathLst>
          </a:custGeom>
          <a:solidFill>
            <a:srgbClr val="FFE8CB"/>
          </a:solidFill>
        </p:spPr>
        <p:txBody>
          <a:bodyPr wrap="square" lIns="0" tIns="0" rIns="0" bIns="0" rtlCol="0"/>
          <a:lstStyle/>
          <a:p>
            <a:endParaRPr/>
          </a:p>
        </p:txBody>
      </p:sp>
      <p:sp>
        <p:nvSpPr>
          <p:cNvPr id="13" name="object 13"/>
          <p:cNvSpPr txBox="1"/>
          <p:nvPr/>
        </p:nvSpPr>
        <p:spPr>
          <a:xfrm>
            <a:off x="1702109" y="2165424"/>
            <a:ext cx="1268095" cy="424815"/>
          </a:xfrm>
          <a:prstGeom prst="rect">
            <a:avLst/>
          </a:prstGeom>
        </p:spPr>
        <p:txBody>
          <a:bodyPr vert="horz" wrap="square" lIns="0" tIns="38100" rIns="0" bIns="0" rtlCol="0">
            <a:spAutoFit/>
          </a:bodyPr>
          <a:lstStyle/>
          <a:p>
            <a:pPr marL="12700" marR="5080" indent="279400">
              <a:lnSpc>
                <a:spcPts val="1480"/>
              </a:lnSpc>
              <a:spcBef>
                <a:spcPts val="300"/>
              </a:spcBef>
            </a:pPr>
            <a:r>
              <a:rPr sz="1350" b="1" spc="135" dirty="0">
                <a:latin typeface="Calibri"/>
                <a:cs typeface="Calibri"/>
              </a:rPr>
              <a:t>Context </a:t>
            </a:r>
            <a:r>
              <a:rPr sz="1350" b="1" spc="140" dirty="0">
                <a:latin typeface="Calibri"/>
                <a:cs typeface="Calibri"/>
              </a:rPr>
              <a:t> </a:t>
            </a:r>
            <a:r>
              <a:rPr sz="1350" b="1" spc="155" dirty="0">
                <a:latin typeface="Calibri"/>
                <a:cs typeface="Calibri"/>
              </a:rPr>
              <a:t>E</a:t>
            </a:r>
            <a:r>
              <a:rPr sz="1350" b="1" spc="95" dirty="0">
                <a:latin typeface="Calibri"/>
                <a:cs typeface="Calibri"/>
              </a:rPr>
              <a:t>st</a:t>
            </a:r>
            <a:r>
              <a:rPr sz="1350" b="1" spc="145" dirty="0">
                <a:latin typeface="Calibri"/>
                <a:cs typeface="Calibri"/>
              </a:rPr>
              <a:t>ablishme</a:t>
            </a:r>
            <a:r>
              <a:rPr sz="1350" b="1" spc="155" dirty="0">
                <a:latin typeface="Calibri"/>
                <a:cs typeface="Calibri"/>
              </a:rPr>
              <a:t>n</a:t>
            </a:r>
            <a:r>
              <a:rPr sz="1350" b="1" spc="110" dirty="0">
                <a:latin typeface="Calibri"/>
                <a:cs typeface="Calibri"/>
              </a:rPr>
              <a:t>t</a:t>
            </a:r>
            <a:endParaRPr sz="1350">
              <a:latin typeface="Calibri"/>
              <a:cs typeface="Calibri"/>
            </a:endParaRPr>
          </a:p>
        </p:txBody>
      </p:sp>
      <p:grpSp>
        <p:nvGrpSpPr>
          <p:cNvPr id="14" name="object 14"/>
          <p:cNvGrpSpPr/>
          <p:nvPr/>
        </p:nvGrpSpPr>
        <p:grpSpPr>
          <a:xfrm>
            <a:off x="1669719" y="3031018"/>
            <a:ext cx="1344930" cy="641350"/>
            <a:chOff x="1669719" y="3031018"/>
            <a:chExt cx="1344930" cy="641350"/>
          </a:xfrm>
        </p:grpSpPr>
        <p:sp>
          <p:nvSpPr>
            <p:cNvPr id="15" name="object 15"/>
            <p:cNvSpPr/>
            <p:nvPr/>
          </p:nvSpPr>
          <p:spPr>
            <a:xfrm>
              <a:off x="1676387" y="3037686"/>
              <a:ext cx="1331595" cy="628015"/>
            </a:xfrm>
            <a:custGeom>
              <a:avLst/>
              <a:gdLst/>
              <a:ahLst/>
              <a:cxnLst/>
              <a:rect l="l" t="t" r="r" b="b"/>
              <a:pathLst>
                <a:path w="1331595" h="628014">
                  <a:moveTo>
                    <a:pt x="1255690" y="0"/>
                  </a:moveTo>
                  <a:lnTo>
                    <a:pt x="75645" y="0"/>
                  </a:lnTo>
                  <a:lnTo>
                    <a:pt x="46200" y="4930"/>
                  </a:lnTo>
                  <a:lnTo>
                    <a:pt x="22155" y="18376"/>
                  </a:lnTo>
                  <a:lnTo>
                    <a:pt x="5944" y="38320"/>
                  </a:lnTo>
                  <a:lnTo>
                    <a:pt x="0" y="62741"/>
                  </a:lnTo>
                  <a:lnTo>
                    <a:pt x="0" y="564675"/>
                  </a:lnTo>
                  <a:lnTo>
                    <a:pt x="22155" y="609040"/>
                  </a:lnTo>
                  <a:lnTo>
                    <a:pt x="75645" y="627416"/>
                  </a:lnTo>
                  <a:lnTo>
                    <a:pt x="1255688" y="627418"/>
                  </a:lnTo>
                  <a:lnTo>
                    <a:pt x="1285132" y="622487"/>
                  </a:lnTo>
                  <a:lnTo>
                    <a:pt x="1309177" y="609041"/>
                  </a:lnTo>
                  <a:lnTo>
                    <a:pt x="1325388" y="589097"/>
                  </a:lnTo>
                  <a:lnTo>
                    <a:pt x="1331333" y="564675"/>
                  </a:lnTo>
                  <a:lnTo>
                    <a:pt x="1331334" y="62741"/>
                  </a:lnTo>
                  <a:lnTo>
                    <a:pt x="1325390" y="38320"/>
                  </a:lnTo>
                  <a:lnTo>
                    <a:pt x="1309179" y="18376"/>
                  </a:lnTo>
                  <a:lnTo>
                    <a:pt x="1285134" y="4930"/>
                  </a:lnTo>
                  <a:lnTo>
                    <a:pt x="1255690" y="0"/>
                  </a:lnTo>
                  <a:close/>
                </a:path>
              </a:pathLst>
            </a:custGeom>
            <a:solidFill>
              <a:srgbClr val="FFFFFF"/>
            </a:solidFill>
          </p:spPr>
          <p:txBody>
            <a:bodyPr wrap="square" lIns="0" tIns="0" rIns="0" bIns="0" rtlCol="0"/>
            <a:lstStyle/>
            <a:p>
              <a:endParaRPr/>
            </a:p>
          </p:txBody>
        </p:sp>
        <p:sp>
          <p:nvSpPr>
            <p:cNvPr id="16" name="object 16"/>
            <p:cNvSpPr/>
            <p:nvPr/>
          </p:nvSpPr>
          <p:spPr>
            <a:xfrm>
              <a:off x="1676387" y="3037686"/>
              <a:ext cx="1331595" cy="628015"/>
            </a:xfrm>
            <a:custGeom>
              <a:avLst/>
              <a:gdLst/>
              <a:ahLst/>
              <a:cxnLst/>
              <a:rect l="l" t="t" r="r" b="b"/>
              <a:pathLst>
                <a:path w="1331595" h="628014">
                  <a:moveTo>
                    <a:pt x="0" y="62742"/>
                  </a:moveTo>
                  <a:lnTo>
                    <a:pt x="5944" y="38320"/>
                  </a:lnTo>
                  <a:lnTo>
                    <a:pt x="22155" y="18376"/>
                  </a:lnTo>
                  <a:lnTo>
                    <a:pt x="46200" y="4930"/>
                  </a:lnTo>
                  <a:lnTo>
                    <a:pt x="75644" y="0"/>
                  </a:lnTo>
                  <a:lnTo>
                    <a:pt x="1255690" y="0"/>
                  </a:lnTo>
                  <a:lnTo>
                    <a:pt x="1285134" y="4930"/>
                  </a:lnTo>
                  <a:lnTo>
                    <a:pt x="1309178" y="18376"/>
                  </a:lnTo>
                  <a:lnTo>
                    <a:pt x="1325389" y="38320"/>
                  </a:lnTo>
                  <a:lnTo>
                    <a:pt x="1331333" y="62742"/>
                  </a:lnTo>
                  <a:lnTo>
                    <a:pt x="1331332" y="564676"/>
                  </a:lnTo>
                  <a:lnTo>
                    <a:pt x="1325388" y="589098"/>
                  </a:lnTo>
                  <a:lnTo>
                    <a:pt x="1309177" y="609041"/>
                  </a:lnTo>
                  <a:lnTo>
                    <a:pt x="1285132" y="622488"/>
                  </a:lnTo>
                  <a:lnTo>
                    <a:pt x="1255687" y="627418"/>
                  </a:lnTo>
                  <a:lnTo>
                    <a:pt x="75644" y="627417"/>
                  </a:lnTo>
                  <a:lnTo>
                    <a:pt x="46200" y="622486"/>
                  </a:lnTo>
                  <a:lnTo>
                    <a:pt x="22155" y="609040"/>
                  </a:lnTo>
                  <a:lnTo>
                    <a:pt x="5944" y="589097"/>
                  </a:lnTo>
                  <a:lnTo>
                    <a:pt x="0" y="564675"/>
                  </a:lnTo>
                  <a:lnTo>
                    <a:pt x="0" y="62742"/>
                  </a:lnTo>
                  <a:close/>
                </a:path>
              </a:pathLst>
            </a:custGeom>
            <a:ln w="13017">
              <a:solidFill>
                <a:srgbClr val="E7AE00"/>
              </a:solidFill>
            </a:ln>
          </p:spPr>
          <p:txBody>
            <a:bodyPr wrap="square" lIns="0" tIns="0" rIns="0" bIns="0" rtlCol="0"/>
            <a:lstStyle/>
            <a:p>
              <a:endParaRPr/>
            </a:p>
          </p:txBody>
        </p:sp>
      </p:grpSp>
      <p:sp>
        <p:nvSpPr>
          <p:cNvPr id="17" name="object 17"/>
          <p:cNvSpPr txBox="1"/>
          <p:nvPr/>
        </p:nvSpPr>
        <p:spPr>
          <a:xfrm>
            <a:off x="1838987" y="3169292"/>
            <a:ext cx="996315" cy="329565"/>
          </a:xfrm>
          <a:prstGeom prst="rect">
            <a:avLst/>
          </a:prstGeom>
        </p:spPr>
        <p:txBody>
          <a:bodyPr vert="horz" wrap="square" lIns="0" tIns="40005" rIns="0" bIns="0" rtlCol="0">
            <a:spAutoFit/>
          </a:bodyPr>
          <a:lstStyle/>
          <a:p>
            <a:pPr marL="12700" marR="5080" indent="223520">
              <a:lnSpc>
                <a:spcPts val="1090"/>
              </a:lnSpc>
              <a:spcBef>
                <a:spcPts val="315"/>
              </a:spcBef>
            </a:pPr>
            <a:r>
              <a:rPr sz="1050" b="1" spc="90" dirty="0">
                <a:latin typeface="Calibri"/>
                <a:cs typeface="Calibri"/>
              </a:rPr>
              <a:t>General </a:t>
            </a:r>
            <a:r>
              <a:rPr sz="1050" b="1" spc="95" dirty="0">
                <a:latin typeface="Calibri"/>
                <a:cs typeface="Calibri"/>
              </a:rPr>
              <a:t> </a:t>
            </a:r>
            <a:r>
              <a:rPr sz="1050" b="1" spc="80" dirty="0">
                <a:latin typeface="Calibri"/>
                <a:cs typeface="Calibri"/>
              </a:rPr>
              <a:t>c</a:t>
            </a:r>
            <a:r>
              <a:rPr sz="1050" b="1" spc="100" dirty="0">
                <a:latin typeface="Calibri"/>
                <a:cs typeface="Calibri"/>
              </a:rPr>
              <a:t>on</a:t>
            </a:r>
            <a:r>
              <a:rPr sz="1050" b="1" spc="75" dirty="0">
                <a:latin typeface="Calibri"/>
                <a:cs typeface="Calibri"/>
              </a:rPr>
              <a:t>s</a:t>
            </a:r>
            <a:r>
              <a:rPr sz="1050" b="1" spc="45" dirty="0">
                <a:latin typeface="Calibri"/>
                <a:cs typeface="Calibri"/>
              </a:rPr>
              <a:t>i</a:t>
            </a:r>
            <a:r>
              <a:rPr sz="1050" b="1" spc="100" dirty="0">
                <a:latin typeface="Calibri"/>
                <a:cs typeface="Calibri"/>
              </a:rPr>
              <a:t>de</a:t>
            </a:r>
            <a:r>
              <a:rPr sz="1050" b="1" spc="65" dirty="0">
                <a:latin typeface="Calibri"/>
                <a:cs typeface="Calibri"/>
              </a:rPr>
              <a:t>r</a:t>
            </a:r>
            <a:r>
              <a:rPr sz="1050" b="1" spc="95" dirty="0">
                <a:latin typeface="Calibri"/>
                <a:cs typeface="Calibri"/>
              </a:rPr>
              <a:t>a</a:t>
            </a:r>
            <a:r>
              <a:rPr sz="1050" b="1" spc="65" dirty="0">
                <a:latin typeface="Calibri"/>
                <a:cs typeface="Calibri"/>
              </a:rPr>
              <a:t>t</a:t>
            </a:r>
            <a:r>
              <a:rPr sz="1050" b="1" spc="45" dirty="0">
                <a:latin typeface="Calibri"/>
                <a:cs typeface="Calibri"/>
              </a:rPr>
              <a:t>i</a:t>
            </a:r>
            <a:r>
              <a:rPr sz="1050" b="1" spc="100" dirty="0">
                <a:latin typeface="Calibri"/>
                <a:cs typeface="Calibri"/>
              </a:rPr>
              <a:t>ons</a:t>
            </a:r>
            <a:endParaRPr sz="1050">
              <a:latin typeface="Calibri"/>
              <a:cs typeface="Calibri"/>
            </a:endParaRPr>
          </a:p>
        </p:txBody>
      </p:sp>
      <p:grpSp>
        <p:nvGrpSpPr>
          <p:cNvPr id="18" name="object 18"/>
          <p:cNvGrpSpPr/>
          <p:nvPr/>
        </p:nvGrpSpPr>
        <p:grpSpPr>
          <a:xfrm>
            <a:off x="1669719" y="3758822"/>
            <a:ext cx="1344930" cy="628650"/>
            <a:chOff x="1669719" y="3758822"/>
            <a:chExt cx="1344930" cy="628650"/>
          </a:xfrm>
        </p:grpSpPr>
        <p:sp>
          <p:nvSpPr>
            <p:cNvPr id="19" name="object 19"/>
            <p:cNvSpPr/>
            <p:nvPr/>
          </p:nvSpPr>
          <p:spPr>
            <a:xfrm>
              <a:off x="1676387" y="3765490"/>
              <a:ext cx="1331595" cy="615315"/>
            </a:xfrm>
            <a:custGeom>
              <a:avLst/>
              <a:gdLst/>
              <a:ahLst/>
              <a:cxnLst/>
              <a:rect l="l" t="t" r="r" b="b"/>
              <a:pathLst>
                <a:path w="1331595" h="615314">
                  <a:moveTo>
                    <a:pt x="1257202" y="0"/>
                  </a:moveTo>
                  <a:lnTo>
                    <a:pt x="74129" y="0"/>
                  </a:lnTo>
                  <a:lnTo>
                    <a:pt x="45275" y="4831"/>
                  </a:lnTo>
                  <a:lnTo>
                    <a:pt x="21712" y="18009"/>
                  </a:lnTo>
                  <a:lnTo>
                    <a:pt x="5825" y="37553"/>
                  </a:lnTo>
                  <a:lnTo>
                    <a:pt x="0" y="61487"/>
                  </a:lnTo>
                  <a:lnTo>
                    <a:pt x="0" y="553382"/>
                  </a:lnTo>
                  <a:lnTo>
                    <a:pt x="5825" y="577315"/>
                  </a:lnTo>
                  <a:lnTo>
                    <a:pt x="21712" y="596860"/>
                  </a:lnTo>
                  <a:lnTo>
                    <a:pt x="45275" y="610037"/>
                  </a:lnTo>
                  <a:lnTo>
                    <a:pt x="74129" y="614869"/>
                  </a:lnTo>
                  <a:lnTo>
                    <a:pt x="1257202" y="614869"/>
                  </a:lnTo>
                  <a:lnTo>
                    <a:pt x="1286057" y="610037"/>
                  </a:lnTo>
                  <a:lnTo>
                    <a:pt x="1309620" y="596860"/>
                  </a:lnTo>
                  <a:lnTo>
                    <a:pt x="1325507" y="577315"/>
                  </a:lnTo>
                  <a:lnTo>
                    <a:pt x="1331333" y="553382"/>
                  </a:lnTo>
                  <a:lnTo>
                    <a:pt x="1331333" y="61487"/>
                  </a:lnTo>
                  <a:lnTo>
                    <a:pt x="1325507" y="37553"/>
                  </a:lnTo>
                  <a:lnTo>
                    <a:pt x="1309620" y="18009"/>
                  </a:lnTo>
                  <a:lnTo>
                    <a:pt x="1286057" y="4831"/>
                  </a:lnTo>
                  <a:lnTo>
                    <a:pt x="1257202" y="0"/>
                  </a:lnTo>
                  <a:close/>
                </a:path>
              </a:pathLst>
            </a:custGeom>
            <a:solidFill>
              <a:srgbClr val="FFFFFF"/>
            </a:solidFill>
          </p:spPr>
          <p:txBody>
            <a:bodyPr wrap="square" lIns="0" tIns="0" rIns="0" bIns="0" rtlCol="0"/>
            <a:lstStyle/>
            <a:p>
              <a:endParaRPr/>
            </a:p>
          </p:txBody>
        </p:sp>
        <p:sp>
          <p:nvSpPr>
            <p:cNvPr id="20" name="object 20"/>
            <p:cNvSpPr/>
            <p:nvPr/>
          </p:nvSpPr>
          <p:spPr>
            <a:xfrm>
              <a:off x="1676387" y="3765490"/>
              <a:ext cx="1331595" cy="615315"/>
            </a:xfrm>
            <a:custGeom>
              <a:avLst/>
              <a:gdLst/>
              <a:ahLst/>
              <a:cxnLst/>
              <a:rect l="l" t="t" r="r" b="b"/>
              <a:pathLst>
                <a:path w="1331595" h="615314">
                  <a:moveTo>
                    <a:pt x="0" y="61486"/>
                  </a:moveTo>
                  <a:lnTo>
                    <a:pt x="5825" y="37553"/>
                  </a:lnTo>
                  <a:lnTo>
                    <a:pt x="21712" y="18008"/>
                  </a:lnTo>
                  <a:lnTo>
                    <a:pt x="45275" y="4831"/>
                  </a:lnTo>
                  <a:lnTo>
                    <a:pt x="74130" y="0"/>
                  </a:lnTo>
                  <a:lnTo>
                    <a:pt x="1257202" y="0"/>
                  </a:lnTo>
                  <a:lnTo>
                    <a:pt x="1286057" y="4831"/>
                  </a:lnTo>
                  <a:lnTo>
                    <a:pt x="1309620" y="18008"/>
                  </a:lnTo>
                  <a:lnTo>
                    <a:pt x="1325507" y="37553"/>
                  </a:lnTo>
                  <a:lnTo>
                    <a:pt x="1331332" y="61486"/>
                  </a:lnTo>
                  <a:lnTo>
                    <a:pt x="1331332" y="553382"/>
                  </a:lnTo>
                  <a:lnTo>
                    <a:pt x="1325507" y="577315"/>
                  </a:lnTo>
                  <a:lnTo>
                    <a:pt x="1309620" y="596860"/>
                  </a:lnTo>
                  <a:lnTo>
                    <a:pt x="1286057" y="610037"/>
                  </a:lnTo>
                  <a:lnTo>
                    <a:pt x="1257202" y="614869"/>
                  </a:lnTo>
                  <a:lnTo>
                    <a:pt x="74130" y="614869"/>
                  </a:lnTo>
                  <a:lnTo>
                    <a:pt x="45275" y="610037"/>
                  </a:lnTo>
                  <a:lnTo>
                    <a:pt x="21712" y="596860"/>
                  </a:lnTo>
                  <a:lnTo>
                    <a:pt x="5825" y="577315"/>
                  </a:lnTo>
                  <a:lnTo>
                    <a:pt x="0" y="553382"/>
                  </a:lnTo>
                  <a:lnTo>
                    <a:pt x="0" y="61486"/>
                  </a:lnTo>
                  <a:close/>
                </a:path>
              </a:pathLst>
            </a:custGeom>
            <a:ln w="13001">
              <a:solidFill>
                <a:srgbClr val="E7AE00"/>
              </a:solidFill>
            </a:ln>
          </p:spPr>
          <p:txBody>
            <a:bodyPr wrap="square" lIns="0" tIns="0" rIns="0" bIns="0" rtlCol="0"/>
            <a:lstStyle/>
            <a:p>
              <a:endParaRPr/>
            </a:p>
          </p:txBody>
        </p:sp>
      </p:grpSp>
      <p:sp>
        <p:nvSpPr>
          <p:cNvPr id="21" name="object 21"/>
          <p:cNvSpPr txBox="1"/>
          <p:nvPr/>
        </p:nvSpPr>
        <p:spPr>
          <a:xfrm>
            <a:off x="1892467" y="3959838"/>
            <a:ext cx="890905" cy="191135"/>
          </a:xfrm>
          <a:prstGeom prst="rect">
            <a:avLst/>
          </a:prstGeom>
        </p:spPr>
        <p:txBody>
          <a:bodyPr vert="horz" wrap="square" lIns="0" tIns="17145" rIns="0" bIns="0" rtlCol="0">
            <a:spAutoFit/>
          </a:bodyPr>
          <a:lstStyle/>
          <a:p>
            <a:pPr marL="12700">
              <a:lnSpc>
                <a:spcPct val="100000"/>
              </a:lnSpc>
              <a:spcBef>
                <a:spcPts val="135"/>
              </a:spcBef>
            </a:pPr>
            <a:r>
              <a:rPr sz="1050" b="1" spc="85" dirty="0">
                <a:latin typeface="Calibri"/>
                <a:cs typeface="Calibri"/>
              </a:rPr>
              <a:t>Basic</a:t>
            </a:r>
            <a:r>
              <a:rPr sz="1050" b="1" spc="-15" dirty="0">
                <a:latin typeface="Calibri"/>
                <a:cs typeface="Calibri"/>
              </a:rPr>
              <a:t> </a:t>
            </a:r>
            <a:r>
              <a:rPr sz="1050" b="1" spc="75" dirty="0">
                <a:latin typeface="Calibri"/>
                <a:cs typeface="Calibri"/>
              </a:rPr>
              <a:t>Criteria</a:t>
            </a:r>
            <a:endParaRPr sz="1050">
              <a:latin typeface="Calibri"/>
              <a:cs typeface="Calibri"/>
            </a:endParaRPr>
          </a:p>
        </p:txBody>
      </p:sp>
      <p:grpSp>
        <p:nvGrpSpPr>
          <p:cNvPr id="22" name="object 22"/>
          <p:cNvGrpSpPr/>
          <p:nvPr/>
        </p:nvGrpSpPr>
        <p:grpSpPr>
          <a:xfrm>
            <a:off x="1669719" y="4474079"/>
            <a:ext cx="1344930" cy="628650"/>
            <a:chOff x="1669719" y="4474079"/>
            <a:chExt cx="1344930" cy="628650"/>
          </a:xfrm>
        </p:grpSpPr>
        <p:sp>
          <p:nvSpPr>
            <p:cNvPr id="23" name="object 23"/>
            <p:cNvSpPr/>
            <p:nvPr/>
          </p:nvSpPr>
          <p:spPr>
            <a:xfrm>
              <a:off x="1676387" y="4480746"/>
              <a:ext cx="1331595" cy="615315"/>
            </a:xfrm>
            <a:custGeom>
              <a:avLst/>
              <a:gdLst/>
              <a:ahLst/>
              <a:cxnLst/>
              <a:rect l="l" t="t" r="r" b="b"/>
              <a:pathLst>
                <a:path w="1331595" h="615314">
                  <a:moveTo>
                    <a:pt x="1257202" y="0"/>
                  </a:moveTo>
                  <a:lnTo>
                    <a:pt x="74129" y="0"/>
                  </a:lnTo>
                  <a:lnTo>
                    <a:pt x="45275" y="4831"/>
                  </a:lnTo>
                  <a:lnTo>
                    <a:pt x="21712" y="18008"/>
                  </a:lnTo>
                  <a:lnTo>
                    <a:pt x="5825" y="37552"/>
                  </a:lnTo>
                  <a:lnTo>
                    <a:pt x="0" y="61485"/>
                  </a:lnTo>
                  <a:lnTo>
                    <a:pt x="0" y="553382"/>
                  </a:lnTo>
                  <a:lnTo>
                    <a:pt x="5825" y="577315"/>
                  </a:lnTo>
                  <a:lnTo>
                    <a:pt x="21712" y="596859"/>
                  </a:lnTo>
                  <a:lnTo>
                    <a:pt x="45275" y="610036"/>
                  </a:lnTo>
                  <a:lnTo>
                    <a:pt x="74129" y="614867"/>
                  </a:lnTo>
                  <a:lnTo>
                    <a:pt x="1257202" y="614867"/>
                  </a:lnTo>
                  <a:lnTo>
                    <a:pt x="1286057" y="610036"/>
                  </a:lnTo>
                  <a:lnTo>
                    <a:pt x="1309620" y="596859"/>
                  </a:lnTo>
                  <a:lnTo>
                    <a:pt x="1325507" y="577315"/>
                  </a:lnTo>
                  <a:lnTo>
                    <a:pt x="1331333" y="553382"/>
                  </a:lnTo>
                  <a:lnTo>
                    <a:pt x="1331333" y="61485"/>
                  </a:lnTo>
                  <a:lnTo>
                    <a:pt x="1325507" y="37552"/>
                  </a:lnTo>
                  <a:lnTo>
                    <a:pt x="1309620" y="18008"/>
                  </a:lnTo>
                  <a:lnTo>
                    <a:pt x="1286057" y="4831"/>
                  </a:lnTo>
                  <a:lnTo>
                    <a:pt x="1257202" y="0"/>
                  </a:lnTo>
                  <a:close/>
                </a:path>
              </a:pathLst>
            </a:custGeom>
            <a:solidFill>
              <a:srgbClr val="FFFFFF"/>
            </a:solidFill>
          </p:spPr>
          <p:txBody>
            <a:bodyPr wrap="square" lIns="0" tIns="0" rIns="0" bIns="0" rtlCol="0"/>
            <a:lstStyle/>
            <a:p>
              <a:endParaRPr/>
            </a:p>
          </p:txBody>
        </p:sp>
        <p:sp>
          <p:nvSpPr>
            <p:cNvPr id="24" name="object 24"/>
            <p:cNvSpPr/>
            <p:nvPr/>
          </p:nvSpPr>
          <p:spPr>
            <a:xfrm>
              <a:off x="1676387" y="4480746"/>
              <a:ext cx="1331595" cy="615315"/>
            </a:xfrm>
            <a:custGeom>
              <a:avLst/>
              <a:gdLst/>
              <a:ahLst/>
              <a:cxnLst/>
              <a:rect l="l" t="t" r="r" b="b"/>
              <a:pathLst>
                <a:path w="1331595" h="615314">
                  <a:moveTo>
                    <a:pt x="0" y="61486"/>
                  </a:moveTo>
                  <a:lnTo>
                    <a:pt x="5825" y="37553"/>
                  </a:lnTo>
                  <a:lnTo>
                    <a:pt x="21712" y="18008"/>
                  </a:lnTo>
                  <a:lnTo>
                    <a:pt x="45275" y="4831"/>
                  </a:lnTo>
                  <a:lnTo>
                    <a:pt x="74130" y="0"/>
                  </a:lnTo>
                  <a:lnTo>
                    <a:pt x="1257202" y="0"/>
                  </a:lnTo>
                  <a:lnTo>
                    <a:pt x="1286057" y="4831"/>
                  </a:lnTo>
                  <a:lnTo>
                    <a:pt x="1309620" y="18008"/>
                  </a:lnTo>
                  <a:lnTo>
                    <a:pt x="1325507" y="37553"/>
                  </a:lnTo>
                  <a:lnTo>
                    <a:pt x="1331332" y="61486"/>
                  </a:lnTo>
                  <a:lnTo>
                    <a:pt x="1331332" y="553382"/>
                  </a:lnTo>
                  <a:lnTo>
                    <a:pt x="1325507" y="577315"/>
                  </a:lnTo>
                  <a:lnTo>
                    <a:pt x="1309620" y="596860"/>
                  </a:lnTo>
                  <a:lnTo>
                    <a:pt x="1286057" y="610037"/>
                  </a:lnTo>
                  <a:lnTo>
                    <a:pt x="1257202" y="614869"/>
                  </a:lnTo>
                  <a:lnTo>
                    <a:pt x="74130" y="614869"/>
                  </a:lnTo>
                  <a:lnTo>
                    <a:pt x="45275" y="610037"/>
                  </a:lnTo>
                  <a:lnTo>
                    <a:pt x="21712" y="596860"/>
                  </a:lnTo>
                  <a:lnTo>
                    <a:pt x="5825" y="577315"/>
                  </a:lnTo>
                  <a:lnTo>
                    <a:pt x="0" y="553382"/>
                  </a:lnTo>
                  <a:lnTo>
                    <a:pt x="0" y="61486"/>
                  </a:lnTo>
                  <a:close/>
                </a:path>
              </a:pathLst>
            </a:custGeom>
            <a:ln w="13001">
              <a:solidFill>
                <a:srgbClr val="E7AE00"/>
              </a:solidFill>
            </a:ln>
          </p:spPr>
          <p:txBody>
            <a:bodyPr wrap="square" lIns="0" tIns="0" rIns="0" bIns="0" rtlCol="0"/>
            <a:lstStyle/>
            <a:p>
              <a:endParaRPr/>
            </a:p>
          </p:txBody>
        </p:sp>
      </p:grpSp>
      <p:sp>
        <p:nvSpPr>
          <p:cNvPr id="25" name="object 25"/>
          <p:cNvSpPr txBox="1"/>
          <p:nvPr/>
        </p:nvSpPr>
        <p:spPr>
          <a:xfrm>
            <a:off x="1951053" y="4599803"/>
            <a:ext cx="772160" cy="329565"/>
          </a:xfrm>
          <a:prstGeom prst="rect">
            <a:avLst/>
          </a:prstGeom>
        </p:spPr>
        <p:txBody>
          <a:bodyPr vert="horz" wrap="square" lIns="0" tIns="40005" rIns="0" bIns="0" rtlCol="0">
            <a:spAutoFit/>
          </a:bodyPr>
          <a:lstStyle/>
          <a:p>
            <a:pPr marL="12700" marR="5080" indent="101600">
              <a:lnSpc>
                <a:spcPts val="1090"/>
              </a:lnSpc>
              <a:spcBef>
                <a:spcPts val="315"/>
              </a:spcBef>
            </a:pPr>
            <a:r>
              <a:rPr sz="1050" b="1" spc="100" dirty="0">
                <a:latin typeface="Calibri"/>
                <a:cs typeface="Calibri"/>
              </a:rPr>
              <a:t>Scope </a:t>
            </a:r>
            <a:r>
              <a:rPr sz="1050" b="1" spc="180" dirty="0">
                <a:latin typeface="Calibri"/>
                <a:cs typeface="Calibri"/>
              </a:rPr>
              <a:t>&amp; </a:t>
            </a:r>
            <a:r>
              <a:rPr sz="1050" b="1" spc="185" dirty="0">
                <a:latin typeface="Calibri"/>
                <a:cs typeface="Calibri"/>
              </a:rPr>
              <a:t> </a:t>
            </a:r>
            <a:r>
              <a:rPr sz="1050" b="1" spc="100" dirty="0">
                <a:latin typeface="Calibri"/>
                <a:cs typeface="Calibri"/>
              </a:rPr>
              <a:t>bound</a:t>
            </a:r>
            <a:r>
              <a:rPr sz="1050" b="1" spc="95" dirty="0">
                <a:latin typeface="Calibri"/>
                <a:cs typeface="Calibri"/>
              </a:rPr>
              <a:t>a</a:t>
            </a:r>
            <a:r>
              <a:rPr sz="1050" b="1" spc="65" dirty="0">
                <a:latin typeface="Calibri"/>
                <a:cs typeface="Calibri"/>
              </a:rPr>
              <a:t>r</a:t>
            </a:r>
            <a:r>
              <a:rPr sz="1050" b="1" spc="45" dirty="0">
                <a:latin typeface="Calibri"/>
                <a:cs typeface="Calibri"/>
              </a:rPr>
              <a:t>i</a:t>
            </a:r>
            <a:r>
              <a:rPr sz="1050" b="1" spc="95" dirty="0">
                <a:latin typeface="Calibri"/>
                <a:cs typeface="Calibri"/>
              </a:rPr>
              <a:t>e</a:t>
            </a:r>
            <a:r>
              <a:rPr sz="1050" b="1" spc="100" dirty="0">
                <a:latin typeface="Calibri"/>
                <a:cs typeface="Calibri"/>
              </a:rPr>
              <a:t>s</a:t>
            </a:r>
            <a:endParaRPr sz="1050">
              <a:latin typeface="Calibri"/>
              <a:cs typeface="Calibri"/>
            </a:endParaRPr>
          </a:p>
        </p:txBody>
      </p:sp>
      <p:grpSp>
        <p:nvGrpSpPr>
          <p:cNvPr id="26" name="object 26"/>
          <p:cNvGrpSpPr/>
          <p:nvPr/>
        </p:nvGrpSpPr>
        <p:grpSpPr>
          <a:xfrm>
            <a:off x="1669719" y="5189334"/>
            <a:ext cx="1344930" cy="641350"/>
            <a:chOff x="1669719" y="5189334"/>
            <a:chExt cx="1344930" cy="641350"/>
          </a:xfrm>
        </p:grpSpPr>
        <p:sp>
          <p:nvSpPr>
            <p:cNvPr id="27" name="object 27"/>
            <p:cNvSpPr/>
            <p:nvPr/>
          </p:nvSpPr>
          <p:spPr>
            <a:xfrm>
              <a:off x="1676387" y="5196001"/>
              <a:ext cx="1331595" cy="628015"/>
            </a:xfrm>
            <a:custGeom>
              <a:avLst/>
              <a:gdLst/>
              <a:ahLst/>
              <a:cxnLst/>
              <a:rect l="l" t="t" r="r" b="b"/>
              <a:pathLst>
                <a:path w="1331595" h="628014">
                  <a:moveTo>
                    <a:pt x="1255690" y="0"/>
                  </a:moveTo>
                  <a:lnTo>
                    <a:pt x="75645" y="0"/>
                  </a:lnTo>
                  <a:lnTo>
                    <a:pt x="46200" y="4930"/>
                  </a:lnTo>
                  <a:lnTo>
                    <a:pt x="22155" y="18377"/>
                  </a:lnTo>
                  <a:lnTo>
                    <a:pt x="5944" y="38320"/>
                  </a:lnTo>
                  <a:lnTo>
                    <a:pt x="0" y="62743"/>
                  </a:lnTo>
                  <a:lnTo>
                    <a:pt x="0" y="564675"/>
                  </a:lnTo>
                  <a:lnTo>
                    <a:pt x="22155" y="609040"/>
                  </a:lnTo>
                  <a:lnTo>
                    <a:pt x="75645" y="627417"/>
                  </a:lnTo>
                  <a:lnTo>
                    <a:pt x="1255688" y="627418"/>
                  </a:lnTo>
                  <a:lnTo>
                    <a:pt x="1285132" y="622488"/>
                  </a:lnTo>
                  <a:lnTo>
                    <a:pt x="1309177" y="609042"/>
                  </a:lnTo>
                  <a:lnTo>
                    <a:pt x="1325388" y="589098"/>
                  </a:lnTo>
                  <a:lnTo>
                    <a:pt x="1331333" y="564676"/>
                  </a:lnTo>
                  <a:lnTo>
                    <a:pt x="1331334" y="62743"/>
                  </a:lnTo>
                  <a:lnTo>
                    <a:pt x="1325390" y="38320"/>
                  </a:lnTo>
                  <a:lnTo>
                    <a:pt x="1309179" y="18377"/>
                  </a:lnTo>
                  <a:lnTo>
                    <a:pt x="1285134" y="4930"/>
                  </a:lnTo>
                  <a:lnTo>
                    <a:pt x="1255690" y="0"/>
                  </a:lnTo>
                  <a:close/>
                </a:path>
              </a:pathLst>
            </a:custGeom>
            <a:solidFill>
              <a:srgbClr val="FFFFFF"/>
            </a:solidFill>
          </p:spPr>
          <p:txBody>
            <a:bodyPr wrap="square" lIns="0" tIns="0" rIns="0" bIns="0" rtlCol="0"/>
            <a:lstStyle/>
            <a:p>
              <a:endParaRPr/>
            </a:p>
          </p:txBody>
        </p:sp>
        <p:sp>
          <p:nvSpPr>
            <p:cNvPr id="28" name="object 28"/>
            <p:cNvSpPr/>
            <p:nvPr/>
          </p:nvSpPr>
          <p:spPr>
            <a:xfrm>
              <a:off x="1676387" y="5196001"/>
              <a:ext cx="1331595" cy="628015"/>
            </a:xfrm>
            <a:custGeom>
              <a:avLst/>
              <a:gdLst/>
              <a:ahLst/>
              <a:cxnLst/>
              <a:rect l="l" t="t" r="r" b="b"/>
              <a:pathLst>
                <a:path w="1331595" h="628014">
                  <a:moveTo>
                    <a:pt x="0" y="62742"/>
                  </a:moveTo>
                  <a:lnTo>
                    <a:pt x="5944" y="38320"/>
                  </a:lnTo>
                  <a:lnTo>
                    <a:pt x="22155" y="18376"/>
                  </a:lnTo>
                  <a:lnTo>
                    <a:pt x="46200" y="4930"/>
                  </a:lnTo>
                  <a:lnTo>
                    <a:pt x="75644" y="0"/>
                  </a:lnTo>
                  <a:lnTo>
                    <a:pt x="1255690" y="0"/>
                  </a:lnTo>
                  <a:lnTo>
                    <a:pt x="1285134" y="4930"/>
                  </a:lnTo>
                  <a:lnTo>
                    <a:pt x="1309178" y="18376"/>
                  </a:lnTo>
                  <a:lnTo>
                    <a:pt x="1325389" y="38320"/>
                  </a:lnTo>
                  <a:lnTo>
                    <a:pt x="1331333" y="62742"/>
                  </a:lnTo>
                  <a:lnTo>
                    <a:pt x="1331332" y="564676"/>
                  </a:lnTo>
                  <a:lnTo>
                    <a:pt x="1325388" y="589098"/>
                  </a:lnTo>
                  <a:lnTo>
                    <a:pt x="1309177" y="609041"/>
                  </a:lnTo>
                  <a:lnTo>
                    <a:pt x="1285132" y="622488"/>
                  </a:lnTo>
                  <a:lnTo>
                    <a:pt x="1255687" y="627418"/>
                  </a:lnTo>
                  <a:lnTo>
                    <a:pt x="75644" y="627417"/>
                  </a:lnTo>
                  <a:lnTo>
                    <a:pt x="46200" y="622486"/>
                  </a:lnTo>
                  <a:lnTo>
                    <a:pt x="22155" y="609040"/>
                  </a:lnTo>
                  <a:lnTo>
                    <a:pt x="5944" y="589097"/>
                  </a:lnTo>
                  <a:lnTo>
                    <a:pt x="0" y="564675"/>
                  </a:lnTo>
                  <a:lnTo>
                    <a:pt x="0" y="62742"/>
                  </a:lnTo>
                  <a:close/>
                </a:path>
              </a:pathLst>
            </a:custGeom>
            <a:ln w="13017">
              <a:solidFill>
                <a:srgbClr val="E7AE00"/>
              </a:solidFill>
            </a:ln>
          </p:spPr>
          <p:txBody>
            <a:bodyPr wrap="square" lIns="0" tIns="0" rIns="0" bIns="0" rtlCol="0"/>
            <a:lstStyle/>
            <a:p>
              <a:endParaRPr/>
            </a:p>
          </p:txBody>
        </p:sp>
      </p:grpSp>
      <p:sp>
        <p:nvSpPr>
          <p:cNvPr id="29" name="object 29"/>
          <p:cNvSpPr txBox="1"/>
          <p:nvPr/>
        </p:nvSpPr>
        <p:spPr>
          <a:xfrm>
            <a:off x="1784751" y="5315060"/>
            <a:ext cx="1104900" cy="329565"/>
          </a:xfrm>
          <a:prstGeom prst="rect">
            <a:avLst/>
          </a:prstGeom>
        </p:spPr>
        <p:txBody>
          <a:bodyPr vert="horz" wrap="square" lIns="0" tIns="40005" rIns="0" bIns="0" rtlCol="0">
            <a:spAutoFit/>
          </a:bodyPr>
          <a:lstStyle/>
          <a:p>
            <a:pPr marL="436245" marR="5080" indent="-424180">
              <a:lnSpc>
                <a:spcPts val="1090"/>
              </a:lnSpc>
              <a:spcBef>
                <a:spcPts val="315"/>
              </a:spcBef>
            </a:pPr>
            <a:r>
              <a:rPr sz="1050" b="1" spc="130" dirty="0">
                <a:latin typeface="Calibri"/>
                <a:cs typeface="Calibri"/>
              </a:rPr>
              <a:t>O</a:t>
            </a:r>
            <a:r>
              <a:rPr sz="1050" b="1" spc="65" dirty="0">
                <a:latin typeface="Calibri"/>
                <a:cs typeface="Calibri"/>
              </a:rPr>
              <a:t>r</a:t>
            </a:r>
            <a:r>
              <a:rPr sz="1050" b="1" spc="95" dirty="0">
                <a:latin typeface="Calibri"/>
                <a:cs typeface="Calibri"/>
              </a:rPr>
              <a:t>ga</a:t>
            </a:r>
            <a:r>
              <a:rPr sz="1050" b="1" spc="100" dirty="0">
                <a:latin typeface="Calibri"/>
                <a:cs typeface="Calibri"/>
              </a:rPr>
              <a:t>n</a:t>
            </a:r>
            <a:r>
              <a:rPr sz="1050" b="1" spc="45" dirty="0">
                <a:latin typeface="Calibri"/>
                <a:cs typeface="Calibri"/>
              </a:rPr>
              <a:t>i</a:t>
            </a:r>
            <a:r>
              <a:rPr sz="1050" b="1" spc="75" dirty="0">
                <a:latin typeface="Calibri"/>
                <a:cs typeface="Calibri"/>
              </a:rPr>
              <a:t>z</a:t>
            </a:r>
            <a:r>
              <a:rPr sz="1050" b="1" spc="95" dirty="0">
                <a:latin typeface="Calibri"/>
                <a:cs typeface="Calibri"/>
              </a:rPr>
              <a:t>a</a:t>
            </a:r>
            <a:r>
              <a:rPr sz="1050" b="1" spc="65" dirty="0">
                <a:latin typeface="Calibri"/>
                <a:cs typeface="Calibri"/>
              </a:rPr>
              <a:t>t</a:t>
            </a:r>
            <a:r>
              <a:rPr sz="1050" b="1" spc="45" dirty="0">
                <a:latin typeface="Calibri"/>
                <a:cs typeface="Calibri"/>
              </a:rPr>
              <a:t>i</a:t>
            </a:r>
            <a:r>
              <a:rPr sz="1050" b="1" spc="105" dirty="0">
                <a:latin typeface="Calibri"/>
                <a:cs typeface="Calibri"/>
              </a:rPr>
              <a:t>o</a:t>
            </a:r>
            <a:r>
              <a:rPr sz="1050" b="1" spc="135" dirty="0">
                <a:latin typeface="Calibri"/>
                <a:cs typeface="Calibri"/>
              </a:rPr>
              <a:t>n</a:t>
            </a:r>
            <a:r>
              <a:rPr sz="1050" b="1" spc="10" dirty="0">
                <a:latin typeface="Calibri"/>
                <a:cs typeface="Calibri"/>
              </a:rPr>
              <a:t> </a:t>
            </a:r>
            <a:r>
              <a:rPr sz="1050" b="1" spc="60" dirty="0">
                <a:latin typeface="Calibri"/>
                <a:cs typeface="Calibri"/>
              </a:rPr>
              <a:t>f</a:t>
            </a:r>
            <a:r>
              <a:rPr sz="1050" b="1" spc="105" dirty="0">
                <a:latin typeface="Calibri"/>
                <a:cs typeface="Calibri"/>
              </a:rPr>
              <a:t>o</a:t>
            </a:r>
            <a:r>
              <a:rPr sz="1050" b="1" spc="70" dirty="0">
                <a:latin typeface="Calibri"/>
                <a:cs typeface="Calibri"/>
              </a:rPr>
              <a:t>r  </a:t>
            </a:r>
            <a:r>
              <a:rPr sz="1050" b="1" spc="150" dirty="0">
                <a:latin typeface="Calibri"/>
                <a:cs typeface="Calibri"/>
              </a:rPr>
              <a:t>RM</a:t>
            </a:r>
            <a:endParaRPr sz="1050">
              <a:latin typeface="Calibri"/>
              <a:cs typeface="Calibri"/>
            </a:endParaRPr>
          </a:p>
        </p:txBody>
      </p:sp>
      <p:sp>
        <p:nvSpPr>
          <p:cNvPr id="30" name="object 30"/>
          <p:cNvSpPr/>
          <p:nvPr/>
        </p:nvSpPr>
        <p:spPr>
          <a:xfrm>
            <a:off x="3499405" y="1751479"/>
            <a:ext cx="1755139" cy="4279265"/>
          </a:xfrm>
          <a:custGeom>
            <a:avLst/>
            <a:gdLst/>
            <a:ahLst/>
            <a:cxnLst/>
            <a:rect l="l" t="t" r="r" b="b"/>
            <a:pathLst>
              <a:path w="1755139" h="4279265">
                <a:moveTo>
                  <a:pt x="1579441" y="0"/>
                </a:moveTo>
                <a:lnTo>
                  <a:pt x="175496" y="0"/>
                </a:lnTo>
                <a:lnTo>
                  <a:pt x="120026" y="7420"/>
                </a:lnTo>
                <a:lnTo>
                  <a:pt x="71850" y="28084"/>
                </a:lnTo>
                <a:lnTo>
                  <a:pt x="33860" y="59594"/>
                </a:lnTo>
                <a:lnTo>
                  <a:pt x="8947" y="99553"/>
                </a:lnTo>
                <a:lnTo>
                  <a:pt x="0" y="145562"/>
                </a:lnTo>
                <a:lnTo>
                  <a:pt x="0" y="4133425"/>
                </a:lnTo>
                <a:lnTo>
                  <a:pt x="8947" y="4179434"/>
                </a:lnTo>
                <a:lnTo>
                  <a:pt x="33860" y="4219392"/>
                </a:lnTo>
                <a:lnTo>
                  <a:pt x="71850" y="4250902"/>
                </a:lnTo>
                <a:lnTo>
                  <a:pt x="120026" y="4271566"/>
                </a:lnTo>
                <a:lnTo>
                  <a:pt x="175496" y="4278987"/>
                </a:lnTo>
                <a:lnTo>
                  <a:pt x="1579441" y="4278987"/>
                </a:lnTo>
                <a:lnTo>
                  <a:pt x="1634912" y="4271566"/>
                </a:lnTo>
                <a:lnTo>
                  <a:pt x="1683088" y="4250902"/>
                </a:lnTo>
                <a:lnTo>
                  <a:pt x="1721078" y="4219392"/>
                </a:lnTo>
                <a:lnTo>
                  <a:pt x="1745992" y="4179434"/>
                </a:lnTo>
                <a:lnTo>
                  <a:pt x="1754939" y="4133425"/>
                </a:lnTo>
                <a:lnTo>
                  <a:pt x="1754939" y="145562"/>
                </a:lnTo>
                <a:lnTo>
                  <a:pt x="1745992" y="99553"/>
                </a:lnTo>
                <a:lnTo>
                  <a:pt x="1721078" y="59594"/>
                </a:lnTo>
                <a:lnTo>
                  <a:pt x="1683088" y="28084"/>
                </a:lnTo>
                <a:lnTo>
                  <a:pt x="1634912" y="7420"/>
                </a:lnTo>
                <a:lnTo>
                  <a:pt x="1579441" y="0"/>
                </a:lnTo>
                <a:close/>
              </a:path>
            </a:pathLst>
          </a:custGeom>
          <a:solidFill>
            <a:srgbClr val="FFE8CB"/>
          </a:solidFill>
        </p:spPr>
        <p:txBody>
          <a:bodyPr wrap="square" lIns="0" tIns="0" rIns="0" bIns="0" rtlCol="0"/>
          <a:lstStyle/>
          <a:p>
            <a:endParaRPr/>
          </a:p>
        </p:txBody>
      </p:sp>
      <p:sp>
        <p:nvSpPr>
          <p:cNvPr id="31" name="object 31"/>
          <p:cNvSpPr txBox="1"/>
          <p:nvPr/>
        </p:nvSpPr>
        <p:spPr>
          <a:xfrm>
            <a:off x="3572433" y="2253263"/>
            <a:ext cx="1607185" cy="236220"/>
          </a:xfrm>
          <a:prstGeom prst="rect">
            <a:avLst/>
          </a:prstGeom>
        </p:spPr>
        <p:txBody>
          <a:bodyPr vert="horz" wrap="square" lIns="0" tIns="16510" rIns="0" bIns="0" rtlCol="0">
            <a:spAutoFit/>
          </a:bodyPr>
          <a:lstStyle/>
          <a:p>
            <a:pPr marL="12700">
              <a:lnSpc>
                <a:spcPct val="100000"/>
              </a:lnSpc>
              <a:spcBef>
                <a:spcPts val="130"/>
              </a:spcBef>
            </a:pPr>
            <a:r>
              <a:rPr sz="1350" b="1" spc="130" dirty="0">
                <a:latin typeface="Calibri"/>
                <a:cs typeface="Calibri"/>
              </a:rPr>
              <a:t>Risk</a:t>
            </a:r>
            <a:r>
              <a:rPr sz="1350" b="1" spc="25" dirty="0">
                <a:latin typeface="Calibri"/>
                <a:cs typeface="Calibri"/>
              </a:rPr>
              <a:t> </a:t>
            </a:r>
            <a:r>
              <a:rPr sz="1350" b="1" spc="120" dirty="0">
                <a:latin typeface="Calibri"/>
                <a:cs typeface="Calibri"/>
              </a:rPr>
              <a:t>Identification</a:t>
            </a:r>
            <a:endParaRPr sz="1350">
              <a:latin typeface="Calibri"/>
              <a:cs typeface="Calibri"/>
            </a:endParaRPr>
          </a:p>
        </p:txBody>
      </p:sp>
      <p:grpSp>
        <p:nvGrpSpPr>
          <p:cNvPr id="32" name="object 32"/>
          <p:cNvGrpSpPr/>
          <p:nvPr/>
        </p:nvGrpSpPr>
        <p:grpSpPr>
          <a:xfrm>
            <a:off x="3712105" y="3031018"/>
            <a:ext cx="1344930" cy="515620"/>
            <a:chOff x="3712105" y="3031018"/>
            <a:chExt cx="1344930" cy="515620"/>
          </a:xfrm>
        </p:grpSpPr>
        <p:sp>
          <p:nvSpPr>
            <p:cNvPr id="33" name="object 33"/>
            <p:cNvSpPr/>
            <p:nvPr/>
          </p:nvSpPr>
          <p:spPr>
            <a:xfrm>
              <a:off x="3718773" y="3037686"/>
              <a:ext cx="1331595" cy="502284"/>
            </a:xfrm>
            <a:custGeom>
              <a:avLst/>
              <a:gdLst/>
              <a:ahLst/>
              <a:cxnLst/>
              <a:rect l="l" t="t" r="r" b="b"/>
              <a:pathLst>
                <a:path w="1331595" h="502285">
                  <a:moveTo>
                    <a:pt x="1270816" y="0"/>
                  </a:moveTo>
                  <a:lnTo>
                    <a:pt x="60514" y="0"/>
                  </a:lnTo>
                  <a:lnTo>
                    <a:pt x="36959" y="3944"/>
                  </a:lnTo>
                  <a:lnTo>
                    <a:pt x="17724" y="14701"/>
                  </a:lnTo>
                  <a:lnTo>
                    <a:pt x="4755" y="30655"/>
                  </a:lnTo>
                  <a:lnTo>
                    <a:pt x="0" y="50192"/>
                  </a:lnTo>
                  <a:lnTo>
                    <a:pt x="0" y="451740"/>
                  </a:lnTo>
                  <a:lnTo>
                    <a:pt x="4755" y="471277"/>
                  </a:lnTo>
                  <a:lnTo>
                    <a:pt x="17724" y="487231"/>
                  </a:lnTo>
                  <a:lnTo>
                    <a:pt x="36959" y="497988"/>
                  </a:lnTo>
                  <a:lnTo>
                    <a:pt x="60514" y="501933"/>
                  </a:lnTo>
                  <a:lnTo>
                    <a:pt x="1270816" y="501933"/>
                  </a:lnTo>
                  <a:lnTo>
                    <a:pt x="1294371" y="497988"/>
                  </a:lnTo>
                  <a:lnTo>
                    <a:pt x="1313607" y="487231"/>
                  </a:lnTo>
                  <a:lnTo>
                    <a:pt x="1326576" y="471277"/>
                  </a:lnTo>
                  <a:lnTo>
                    <a:pt x="1331332" y="451740"/>
                  </a:lnTo>
                  <a:lnTo>
                    <a:pt x="1331332" y="50192"/>
                  </a:lnTo>
                  <a:lnTo>
                    <a:pt x="1326576" y="30655"/>
                  </a:lnTo>
                  <a:lnTo>
                    <a:pt x="1313607" y="14701"/>
                  </a:lnTo>
                  <a:lnTo>
                    <a:pt x="1294371" y="3944"/>
                  </a:lnTo>
                  <a:lnTo>
                    <a:pt x="1270816" y="0"/>
                  </a:lnTo>
                  <a:close/>
                </a:path>
              </a:pathLst>
            </a:custGeom>
            <a:solidFill>
              <a:srgbClr val="FFFFFF"/>
            </a:solidFill>
          </p:spPr>
          <p:txBody>
            <a:bodyPr wrap="square" lIns="0" tIns="0" rIns="0" bIns="0" rtlCol="0"/>
            <a:lstStyle/>
            <a:p>
              <a:endParaRPr/>
            </a:p>
          </p:txBody>
        </p:sp>
        <p:sp>
          <p:nvSpPr>
            <p:cNvPr id="34" name="object 34"/>
            <p:cNvSpPr/>
            <p:nvPr/>
          </p:nvSpPr>
          <p:spPr>
            <a:xfrm>
              <a:off x="3718773" y="3037686"/>
              <a:ext cx="1331595" cy="502284"/>
            </a:xfrm>
            <a:custGeom>
              <a:avLst/>
              <a:gdLst/>
              <a:ahLst/>
              <a:cxnLst/>
              <a:rect l="l" t="t" r="r" b="b"/>
              <a:pathLst>
                <a:path w="1331595" h="502285">
                  <a:moveTo>
                    <a:pt x="0" y="50193"/>
                  </a:moveTo>
                  <a:lnTo>
                    <a:pt x="4755" y="30656"/>
                  </a:lnTo>
                  <a:lnTo>
                    <a:pt x="17724" y="14701"/>
                  </a:lnTo>
                  <a:lnTo>
                    <a:pt x="36960" y="3944"/>
                  </a:lnTo>
                  <a:lnTo>
                    <a:pt x="60515" y="0"/>
                  </a:lnTo>
                  <a:lnTo>
                    <a:pt x="1270817" y="0"/>
                  </a:lnTo>
                  <a:lnTo>
                    <a:pt x="1294372" y="3944"/>
                  </a:lnTo>
                  <a:lnTo>
                    <a:pt x="1313608" y="14701"/>
                  </a:lnTo>
                  <a:lnTo>
                    <a:pt x="1326577" y="30656"/>
                  </a:lnTo>
                  <a:lnTo>
                    <a:pt x="1331332" y="50193"/>
                  </a:lnTo>
                  <a:lnTo>
                    <a:pt x="1331332" y="451740"/>
                  </a:lnTo>
                  <a:lnTo>
                    <a:pt x="1326577" y="471277"/>
                  </a:lnTo>
                  <a:lnTo>
                    <a:pt x="1313608" y="487232"/>
                  </a:lnTo>
                  <a:lnTo>
                    <a:pt x="1294372" y="497989"/>
                  </a:lnTo>
                  <a:lnTo>
                    <a:pt x="1270817" y="501933"/>
                  </a:lnTo>
                  <a:lnTo>
                    <a:pt x="60515" y="501933"/>
                  </a:lnTo>
                  <a:lnTo>
                    <a:pt x="36960" y="497989"/>
                  </a:lnTo>
                  <a:lnTo>
                    <a:pt x="17724" y="487232"/>
                  </a:lnTo>
                  <a:lnTo>
                    <a:pt x="4755" y="471277"/>
                  </a:lnTo>
                  <a:lnTo>
                    <a:pt x="0" y="451740"/>
                  </a:lnTo>
                  <a:lnTo>
                    <a:pt x="0" y="50193"/>
                  </a:lnTo>
                  <a:close/>
                </a:path>
              </a:pathLst>
            </a:custGeom>
            <a:ln w="12869">
              <a:solidFill>
                <a:srgbClr val="E7AE00"/>
              </a:solidFill>
            </a:ln>
          </p:spPr>
          <p:txBody>
            <a:bodyPr wrap="square" lIns="0" tIns="0" rIns="0" bIns="0" rtlCol="0"/>
            <a:lstStyle/>
            <a:p>
              <a:endParaRPr/>
            </a:p>
          </p:txBody>
        </p:sp>
      </p:grpSp>
      <p:sp>
        <p:nvSpPr>
          <p:cNvPr id="35" name="object 35"/>
          <p:cNvSpPr txBox="1"/>
          <p:nvPr/>
        </p:nvSpPr>
        <p:spPr>
          <a:xfrm>
            <a:off x="3834426" y="3094003"/>
            <a:ext cx="1085215" cy="329565"/>
          </a:xfrm>
          <a:prstGeom prst="rect">
            <a:avLst/>
          </a:prstGeom>
        </p:spPr>
        <p:txBody>
          <a:bodyPr vert="horz" wrap="square" lIns="0" tIns="40005" rIns="0" bIns="0" rtlCol="0">
            <a:spAutoFit/>
          </a:bodyPr>
          <a:lstStyle/>
          <a:p>
            <a:pPr marL="339090" marR="5080" indent="-327025">
              <a:lnSpc>
                <a:spcPts val="1090"/>
              </a:lnSpc>
              <a:spcBef>
                <a:spcPts val="315"/>
              </a:spcBef>
            </a:pPr>
            <a:r>
              <a:rPr sz="1050" b="1" spc="45" dirty="0">
                <a:latin typeface="Calibri"/>
                <a:cs typeface="Calibri"/>
              </a:rPr>
              <a:t>I</a:t>
            </a:r>
            <a:r>
              <a:rPr sz="1050" b="1" spc="100" dirty="0">
                <a:latin typeface="Calibri"/>
                <a:cs typeface="Calibri"/>
              </a:rPr>
              <a:t>den</a:t>
            </a:r>
            <a:r>
              <a:rPr sz="1050" b="1" spc="65" dirty="0">
                <a:latin typeface="Calibri"/>
                <a:cs typeface="Calibri"/>
              </a:rPr>
              <a:t>t</a:t>
            </a:r>
            <a:r>
              <a:rPr sz="1050" b="1" spc="45" dirty="0">
                <a:latin typeface="Calibri"/>
                <a:cs typeface="Calibri"/>
              </a:rPr>
              <a:t>i</a:t>
            </a:r>
            <a:r>
              <a:rPr sz="1050" b="1" spc="60" dirty="0">
                <a:latin typeface="Calibri"/>
                <a:cs typeface="Calibri"/>
              </a:rPr>
              <a:t>f</a:t>
            </a:r>
            <a:r>
              <a:rPr sz="1050" b="1" spc="45" dirty="0">
                <a:latin typeface="Calibri"/>
                <a:cs typeface="Calibri"/>
              </a:rPr>
              <a:t>i</a:t>
            </a:r>
            <a:r>
              <a:rPr sz="1050" b="1" spc="80" dirty="0">
                <a:latin typeface="Calibri"/>
                <a:cs typeface="Calibri"/>
              </a:rPr>
              <a:t>c</a:t>
            </a:r>
            <a:r>
              <a:rPr sz="1050" b="1" spc="95" dirty="0">
                <a:latin typeface="Calibri"/>
                <a:cs typeface="Calibri"/>
              </a:rPr>
              <a:t>a</a:t>
            </a:r>
            <a:r>
              <a:rPr sz="1050" b="1" spc="65" dirty="0">
                <a:latin typeface="Calibri"/>
                <a:cs typeface="Calibri"/>
              </a:rPr>
              <a:t>t</a:t>
            </a:r>
            <a:r>
              <a:rPr sz="1050" b="1" spc="45" dirty="0">
                <a:latin typeface="Calibri"/>
                <a:cs typeface="Calibri"/>
              </a:rPr>
              <a:t>i</a:t>
            </a:r>
            <a:r>
              <a:rPr sz="1050" b="1" spc="105" dirty="0">
                <a:latin typeface="Calibri"/>
                <a:cs typeface="Calibri"/>
              </a:rPr>
              <a:t>o</a:t>
            </a:r>
            <a:r>
              <a:rPr sz="1050" b="1" spc="135" dirty="0">
                <a:latin typeface="Calibri"/>
                <a:cs typeface="Calibri"/>
              </a:rPr>
              <a:t>n</a:t>
            </a:r>
            <a:r>
              <a:rPr sz="1050" b="1" spc="10" dirty="0">
                <a:latin typeface="Calibri"/>
                <a:cs typeface="Calibri"/>
              </a:rPr>
              <a:t> </a:t>
            </a:r>
            <a:r>
              <a:rPr sz="1050" b="1" spc="105" dirty="0">
                <a:latin typeface="Calibri"/>
                <a:cs typeface="Calibri"/>
              </a:rPr>
              <a:t>o</a:t>
            </a:r>
            <a:r>
              <a:rPr sz="1050" b="1" spc="65" dirty="0">
                <a:latin typeface="Calibri"/>
                <a:cs typeface="Calibri"/>
              </a:rPr>
              <a:t>f  </a:t>
            </a:r>
            <a:r>
              <a:rPr sz="1050" b="1" spc="85" dirty="0">
                <a:latin typeface="Calibri"/>
                <a:cs typeface="Calibri"/>
              </a:rPr>
              <a:t>assets</a:t>
            </a:r>
            <a:endParaRPr sz="1050">
              <a:latin typeface="Calibri"/>
              <a:cs typeface="Calibri"/>
            </a:endParaRPr>
          </a:p>
        </p:txBody>
      </p:sp>
      <p:grpSp>
        <p:nvGrpSpPr>
          <p:cNvPr id="36" name="object 36"/>
          <p:cNvGrpSpPr/>
          <p:nvPr/>
        </p:nvGrpSpPr>
        <p:grpSpPr>
          <a:xfrm>
            <a:off x="3712105" y="3608242"/>
            <a:ext cx="1344930" cy="502920"/>
            <a:chOff x="3712105" y="3608242"/>
            <a:chExt cx="1344930" cy="502920"/>
          </a:xfrm>
        </p:grpSpPr>
        <p:sp>
          <p:nvSpPr>
            <p:cNvPr id="37" name="object 37"/>
            <p:cNvSpPr/>
            <p:nvPr/>
          </p:nvSpPr>
          <p:spPr>
            <a:xfrm>
              <a:off x="3718773" y="3614910"/>
              <a:ext cx="1331595" cy="489584"/>
            </a:xfrm>
            <a:custGeom>
              <a:avLst/>
              <a:gdLst/>
              <a:ahLst/>
              <a:cxnLst/>
              <a:rect l="l" t="t" r="r" b="b"/>
              <a:pathLst>
                <a:path w="1331595" h="489585">
                  <a:moveTo>
                    <a:pt x="1272331" y="0"/>
                  </a:moveTo>
                  <a:lnTo>
                    <a:pt x="59001" y="0"/>
                  </a:lnTo>
                  <a:lnTo>
                    <a:pt x="36035" y="3845"/>
                  </a:lnTo>
                  <a:lnTo>
                    <a:pt x="17281" y="14333"/>
                  </a:lnTo>
                  <a:lnTo>
                    <a:pt x="4636" y="29889"/>
                  </a:lnTo>
                  <a:lnTo>
                    <a:pt x="0" y="48938"/>
                  </a:lnTo>
                  <a:lnTo>
                    <a:pt x="0" y="440447"/>
                  </a:lnTo>
                  <a:lnTo>
                    <a:pt x="17281" y="475051"/>
                  </a:lnTo>
                  <a:lnTo>
                    <a:pt x="59001" y="489385"/>
                  </a:lnTo>
                  <a:lnTo>
                    <a:pt x="1272330" y="489386"/>
                  </a:lnTo>
                  <a:lnTo>
                    <a:pt x="1295296" y="485540"/>
                  </a:lnTo>
                  <a:lnTo>
                    <a:pt x="1314050" y="475052"/>
                  </a:lnTo>
                  <a:lnTo>
                    <a:pt x="1326695" y="459496"/>
                  </a:lnTo>
                  <a:lnTo>
                    <a:pt x="1331332" y="440447"/>
                  </a:lnTo>
                  <a:lnTo>
                    <a:pt x="1331333" y="48938"/>
                  </a:lnTo>
                  <a:lnTo>
                    <a:pt x="1326696" y="29889"/>
                  </a:lnTo>
                  <a:lnTo>
                    <a:pt x="1314052" y="14333"/>
                  </a:lnTo>
                  <a:lnTo>
                    <a:pt x="1295297" y="3845"/>
                  </a:lnTo>
                  <a:lnTo>
                    <a:pt x="1272331" y="0"/>
                  </a:lnTo>
                  <a:close/>
                </a:path>
              </a:pathLst>
            </a:custGeom>
            <a:solidFill>
              <a:srgbClr val="FFFFFF"/>
            </a:solidFill>
          </p:spPr>
          <p:txBody>
            <a:bodyPr wrap="square" lIns="0" tIns="0" rIns="0" bIns="0" rtlCol="0"/>
            <a:lstStyle/>
            <a:p>
              <a:endParaRPr/>
            </a:p>
          </p:txBody>
        </p:sp>
        <p:sp>
          <p:nvSpPr>
            <p:cNvPr id="38" name="object 38"/>
            <p:cNvSpPr/>
            <p:nvPr/>
          </p:nvSpPr>
          <p:spPr>
            <a:xfrm>
              <a:off x="3718773" y="3614910"/>
              <a:ext cx="1331595" cy="489584"/>
            </a:xfrm>
            <a:custGeom>
              <a:avLst/>
              <a:gdLst/>
              <a:ahLst/>
              <a:cxnLst/>
              <a:rect l="l" t="t" r="r" b="b"/>
              <a:pathLst>
                <a:path w="1331595" h="489585">
                  <a:moveTo>
                    <a:pt x="0" y="48939"/>
                  </a:moveTo>
                  <a:lnTo>
                    <a:pt x="4636" y="29889"/>
                  </a:lnTo>
                  <a:lnTo>
                    <a:pt x="17281" y="14333"/>
                  </a:lnTo>
                  <a:lnTo>
                    <a:pt x="36036" y="3845"/>
                  </a:lnTo>
                  <a:lnTo>
                    <a:pt x="59002" y="0"/>
                  </a:lnTo>
                  <a:lnTo>
                    <a:pt x="1272331" y="0"/>
                  </a:lnTo>
                  <a:lnTo>
                    <a:pt x="1295298" y="3845"/>
                  </a:lnTo>
                  <a:lnTo>
                    <a:pt x="1314052" y="14333"/>
                  </a:lnTo>
                  <a:lnTo>
                    <a:pt x="1326697" y="29889"/>
                  </a:lnTo>
                  <a:lnTo>
                    <a:pt x="1331333" y="48939"/>
                  </a:lnTo>
                  <a:lnTo>
                    <a:pt x="1331332" y="440447"/>
                  </a:lnTo>
                  <a:lnTo>
                    <a:pt x="1326695" y="459496"/>
                  </a:lnTo>
                  <a:lnTo>
                    <a:pt x="1314050" y="475052"/>
                  </a:lnTo>
                  <a:lnTo>
                    <a:pt x="1295296" y="485540"/>
                  </a:lnTo>
                  <a:lnTo>
                    <a:pt x="1272329" y="489386"/>
                  </a:lnTo>
                  <a:lnTo>
                    <a:pt x="59002" y="489385"/>
                  </a:lnTo>
                  <a:lnTo>
                    <a:pt x="36036" y="485539"/>
                  </a:lnTo>
                  <a:lnTo>
                    <a:pt x="17281" y="475051"/>
                  </a:lnTo>
                  <a:lnTo>
                    <a:pt x="4636" y="459495"/>
                  </a:lnTo>
                  <a:lnTo>
                    <a:pt x="0" y="440446"/>
                  </a:lnTo>
                  <a:lnTo>
                    <a:pt x="0" y="48939"/>
                  </a:lnTo>
                  <a:close/>
                </a:path>
              </a:pathLst>
            </a:custGeom>
            <a:ln w="12855">
              <a:solidFill>
                <a:srgbClr val="E7AE00"/>
              </a:solidFill>
            </a:ln>
          </p:spPr>
          <p:txBody>
            <a:bodyPr wrap="square" lIns="0" tIns="0" rIns="0" bIns="0" rtlCol="0"/>
            <a:lstStyle/>
            <a:p>
              <a:endParaRPr/>
            </a:p>
          </p:txBody>
        </p:sp>
      </p:grpSp>
      <p:sp>
        <p:nvSpPr>
          <p:cNvPr id="39" name="object 39"/>
          <p:cNvSpPr txBox="1"/>
          <p:nvPr/>
        </p:nvSpPr>
        <p:spPr>
          <a:xfrm>
            <a:off x="3834426" y="3671226"/>
            <a:ext cx="1085215" cy="329565"/>
          </a:xfrm>
          <a:prstGeom prst="rect">
            <a:avLst/>
          </a:prstGeom>
        </p:spPr>
        <p:txBody>
          <a:bodyPr vert="horz" wrap="square" lIns="0" tIns="40005" rIns="0" bIns="0" rtlCol="0">
            <a:spAutoFit/>
          </a:bodyPr>
          <a:lstStyle/>
          <a:p>
            <a:pPr marL="304165" marR="5080" indent="-292100">
              <a:lnSpc>
                <a:spcPts val="1090"/>
              </a:lnSpc>
              <a:spcBef>
                <a:spcPts val="315"/>
              </a:spcBef>
            </a:pPr>
            <a:r>
              <a:rPr sz="1050" b="1" spc="45" dirty="0">
                <a:latin typeface="Calibri"/>
                <a:cs typeface="Calibri"/>
              </a:rPr>
              <a:t>I</a:t>
            </a:r>
            <a:r>
              <a:rPr sz="1050" b="1" spc="100" dirty="0">
                <a:latin typeface="Calibri"/>
                <a:cs typeface="Calibri"/>
              </a:rPr>
              <a:t>den</a:t>
            </a:r>
            <a:r>
              <a:rPr sz="1050" b="1" spc="65" dirty="0">
                <a:latin typeface="Calibri"/>
                <a:cs typeface="Calibri"/>
              </a:rPr>
              <a:t>t</a:t>
            </a:r>
            <a:r>
              <a:rPr sz="1050" b="1" spc="45" dirty="0">
                <a:latin typeface="Calibri"/>
                <a:cs typeface="Calibri"/>
              </a:rPr>
              <a:t>i</a:t>
            </a:r>
            <a:r>
              <a:rPr sz="1050" b="1" spc="60" dirty="0">
                <a:latin typeface="Calibri"/>
                <a:cs typeface="Calibri"/>
              </a:rPr>
              <a:t>f</a:t>
            </a:r>
            <a:r>
              <a:rPr sz="1050" b="1" spc="45" dirty="0">
                <a:latin typeface="Calibri"/>
                <a:cs typeface="Calibri"/>
              </a:rPr>
              <a:t>i</a:t>
            </a:r>
            <a:r>
              <a:rPr sz="1050" b="1" spc="80" dirty="0">
                <a:latin typeface="Calibri"/>
                <a:cs typeface="Calibri"/>
              </a:rPr>
              <a:t>c</a:t>
            </a:r>
            <a:r>
              <a:rPr sz="1050" b="1" spc="95" dirty="0">
                <a:latin typeface="Calibri"/>
                <a:cs typeface="Calibri"/>
              </a:rPr>
              <a:t>a</a:t>
            </a:r>
            <a:r>
              <a:rPr sz="1050" b="1" spc="65" dirty="0">
                <a:latin typeface="Calibri"/>
                <a:cs typeface="Calibri"/>
              </a:rPr>
              <a:t>t</a:t>
            </a:r>
            <a:r>
              <a:rPr sz="1050" b="1" spc="45" dirty="0">
                <a:latin typeface="Calibri"/>
                <a:cs typeface="Calibri"/>
              </a:rPr>
              <a:t>i</a:t>
            </a:r>
            <a:r>
              <a:rPr sz="1050" b="1" spc="105" dirty="0">
                <a:latin typeface="Calibri"/>
                <a:cs typeface="Calibri"/>
              </a:rPr>
              <a:t>o</a:t>
            </a:r>
            <a:r>
              <a:rPr sz="1050" b="1" spc="135" dirty="0">
                <a:latin typeface="Calibri"/>
                <a:cs typeface="Calibri"/>
              </a:rPr>
              <a:t>n</a:t>
            </a:r>
            <a:r>
              <a:rPr sz="1050" b="1" spc="10" dirty="0">
                <a:latin typeface="Calibri"/>
                <a:cs typeface="Calibri"/>
              </a:rPr>
              <a:t> </a:t>
            </a:r>
            <a:r>
              <a:rPr sz="1050" b="1" spc="105" dirty="0">
                <a:latin typeface="Calibri"/>
                <a:cs typeface="Calibri"/>
              </a:rPr>
              <a:t>o</a:t>
            </a:r>
            <a:r>
              <a:rPr sz="1050" b="1" spc="65" dirty="0">
                <a:latin typeface="Calibri"/>
                <a:cs typeface="Calibri"/>
              </a:rPr>
              <a:t>f  </a:t>
            </a:r>
            <a:r>
              <a:rPr sz="1050" b="1" spc="80" dirty="0">
                <a:latin typeface="Calibri"/>
                <a:cs typeface="Calibri"/>
              </a:rPr>
              <a:t>threats</a:t>
            </a:r>
            <a:endParaRPr sz="1050">
              <a:latin typeface="Calibri"/>
              <a:cs typeface="Calibri"/>
            </a:endParaRPr>
          </a:p>
        </p:txBody>
      </p:sp>
      <p:grpSp>
        <p:nvGrpSpPr>
          <p:cNvPr id="40" name="object 40"/>
          <p:cNvGrpSpPr/>
          <p:nvPr/>
        </p:nvGrpSpPr>
        <p:grpSpPr>
          <a:xfrm>
            <a:off x="3681848" y="4172917"/>
            <a:ext cx="1405255" cy="515620"/>
            <a:chOff x="3681848" y="4172917"/>
            <a:chExt cx="1405255" cy="515620"/>
          </a:xfrm>
        </p:grpSpPr>
        <p:sp>
          <p:nvSpPr>
            <p:cNvPr id="41" name="object 41"/>
            <p:cNvSpPr/>
            <p:nvPr/>
          </p:nvSpPr>
          <p:spPr>
            <a:xfrm>
              <a:off x="3688515" y="4179585"/>
              <a:ext cx="1391920" cy="502284"/>
            </a:xfrm>
            <a:custGeom>
              <a:avLst/>
              <a:gdLst/>
              <a:ahLst/>
              <a:cxnLst/>
              <a:rect l="l" t="t" r="r" b="b"/>
              <a:pathLst>
                <a:path w="1391920" h="502285">
                  <a:moveTo>
                    <a:pt x="1331333" y="0"/>
                  </a:moveTo>
                  <a:lnTo>
                    <a:pt x="60514" y="0"/>
                  </a:lnTo>
                  <a:lnTo>
                    <a:pt x="36959" y="3944"/>
                  </a:lnTo>
                  <a:lnTo>
                    <a:pt x="17724" y="14702"/>
                  </a:lnTo>
                  <a:lnTo>
                    <a:pt x="4755" y="30657"/>
                  </a:lnTo>
                  <a:lnTo>
                    <a:pt x="0" y="50195"/>
                  </a:lnTo>
                  <a:lnTo>
                    <a:pt x="0" y="451741"/>
                  </a:lnTo>
                  <a:lnTo>
                    <a:pt x="17724" y="487233"/>
                  </a:lnTo>
                  <a:lnTo>
                    <a:pt x="60514" y="501934"/>
                  </a:lnTo>
                  <a:lnTo>
                    <a:pt x="1331332" y="501935"/>
                  </a:lnTo>
                  <a:lnTo>
                    <a:pt x="1354887" y="497991"/>
                  </a:lnTo>
                  <a:lnTo>
                    <a:pt x="1374122" y="487234"/>
                  </a:lnTo>
                  <a:lnTo>
                    <a:pt x="1387091" y="471279"/>
                  </a:lnTo>
                  <a:lnTo>
                    <a:pt x="1391847" y="451742"/>
                  </a:lnTo>
                  <a:lnTo>
                    <a:pt x="1391848" y="50195"/>
                  </a:lnTo>
                  <a:lnTo>
                    <a:pt x="1387093" y="30657"/>
                  </a:lnTo>
                  <a:lnTo>
                    <a:pt x="1374124" y="14702"/>
                  </a:lnTo>
                  <a:lnTo>
                    <a:pt x="1354888" y="3944"/>
                  </a:lnTo>
                  <a:lnTo>
                    <a:pt x="1331333" y="0"/>
                  </a:lnTo>
                  <a:close/>
                </a:path>
              </a:pathLst>
            </a:custGeom>
            <a:solidFill>
              <a:srgbClr val="FFFFFF"/>
            </a:solidFill>
          </p:spPr>
          <p:txBody>
            <a:bodyPr wrap="square" lIns="0" tIns="0" rIns="0" bIns="0" rtlCol="0"/>
            <a:lstStyle/>
            <a:p>
              <a:endParaRPr/>
            </a:p>
          </p:txBody>
        </p:sp>
        <p:sp>
          <p:nvSpPr>
            <p:cNvPr id="42" name="object 42"/>
            <p:cNvSpPr/>
            <p:nvPr/>
          </p:nvSpPr>
          <p:spPr>
            <a:xfrm>
              <a:off x="3688515" y="4179585"/>
              <a:ext cx="1391920" cy="502284"/>
            </a:xfrm>
            <a:custGeom>
              <a:avLst/>
              <a:gdLst/>
              <a:ahLst/>
              <a:cxnLst/>
              <a:rect l="l" t="t" r="r" b="b"/>
              <a:pathLst>
                <a:path w="1391920" h="502285">
                  <a:moveTo>
                    <a:pt x="0" y="50194"/>
                  </a:moveTo>
                  <a:lnTo>
                    <a:pt x="4755" y="30656"/>
                  </a:lnTo>
                  <a:lnTo>
                    <a:pt x="17724" y="14701"/>
                  </a:lnTo>
                  <a:lnTo>
                    <a:pt x="36960" y="3944"/>
                  </a:lnTo>
                  <a:lnTo>
                    <a:pt x="60515" y="0"/>
                  </a:lnTo>
                  <a:lnTo>
                    <a:pt x="1331333" y="0"/>
                  </a:lnTo>
                  <a:lnTo>
                    <a:pt x="1354889" y="3944"/>
                  </a:lnTo>
                  <a:lnTo>
                    <a:pt x="1374124" y="14701"/>
                  </a:lnTo>
                  <a:lnTo>
                    <a:pt x="1387093" y="30656"/>
                  </a:lnTo>
                  <a:lnTo>
                    <a:pt x="1391849" y="50194"/>
                  </a:lnTo>
                  <a:lnTo>
                    <a:pt x="1391847" y="451741"/>
                  </a:lnTo>
                  <a:lnTo>
                    <a:pt x="1387092" y="471279"/>
                  </a:lnTo>
                  <a:lnTo>
                    <a:pt x="1374123" y="487233"/>
                  </a:lnTo>
                  <a:lnTo>
                    <a:pt x="1354887" y="497990"/>
                  </a:lnTo>
                  <a:lnTo>
                    <a:pt x="1331331" y="501935"/>
                  </a:lnTo>
                  <a:lnTo>
                    <a:pt x="60515" y="501933"/>
                  </a:lnTo>
                  <a:lnTo>
                    <a:pt x="36960" y="497989"/>
                  </a:lnTo>
                  <a:lnTo>
                    <a:pt x="17724" y="487232"/>
                  </a:lnTo>
                  <a:lnTo>
                    <a:pt x="4755" y="471277"/>
                  </a:lnTo>
                  <a:lnTo>
                    <a:pt x="0" y="451739"/>
                  </a:lnTo>
                  <a:lnTo>
                    <a:pt x="0" y="50194"/>
                  </a:lnTo>
                  <a:close/>
                </a:path>
              </a:pathLst>
            </a:custGeom>
            <a:ln w="12845">
              <a:solidFill>
                <a:srgbClr val="E7AE00"/>
              </a:solidFill>
            </a:ln>
          </p:spPr>
          <p:txBody>
            <a:bodyPr wrap="square" lIns="0" tIns="0" rIns="0" bIns="0" rtlCol="0"/>
            <a:lstStyle/>
            <a:p>
              <a:endParaRPr/>
            </a:p>
          </p:txBody>
        </p:sp>
      </p:grpSp>
      <p:sp>
        <p:nvSpPr>
          <p:cNvPr id="43" name="object 43"/>
          <p:cNvSpPr txBox="1"/>
          <p:nvPr/>
        </p:nvSpPr>
        <p:spPr>
          <a:xfrm>
            <a:off x="3788206" y="4173160"/>
            <a:ext cx="1178560" cy="480059"/>
          </a:xfrm>
          <a:prstGeom prst="rect">
            <a:avLst/>
          </a:prstGeom>
        </p:spPr>
        <p:txBody>
          <a:bodyPr vert="horz" wrap="square" lIns="0" tIns="33020" rIns="0" bIns="0" rtlCol="0">
            <a:spAutoFit/>
          </a:bodyPr>
          <a:lstStyle/>
          <a:p>
            <a:pPr marL="12700" marR="5080" indent="-1270" algn="ctr">
              <a:lnSpc>
                <a:spcPct val="90200"/>
              </a:lnSpc>
              <a:spcBef>
                <a:spcPts val="260"/>
              </a:spcBef>
            </a:pPr>
            <a:r>
              <a:rPr sz="1050" b="1" spc="80" dirty="0">
                <a:latin typeface="Calibri"/>
                <a:cs typeface="Calibri"/>
              </a:rPr>
              <a:t>Identification </a:t>
            </a:r>
            <a:r>
              <a:rPr sz="1050" b="1" spc="90" dirty="0">
                <a:latin typeface="Calibri"/>
                <a:cs typeface="Calibri"/>
              </a:rPr>
              <a:t>of </a:t>
            </a:r>
            <a:r>
              <a:rPr sz="1050" b="1" spc="95" dirty="0">
                <a:latin typeface="Calibri"/>
                <a:cs typeface="Calibri"/>
              </a:rPr>
              <a:t> </a:t>
            </a:r>
            <a:r>
              <a:rPr sz="1050" b="1" spc="80" dirty="0">
                <a:latin typeface="Calibri"/>
                <a:cs typeface="Calibri"/>
              </a:rPr>
              <a:t>existing </a:t>
            </a:r>
            <a:r>
              <a:rPr sz="1050" b="1" spc="85" dirty="0">
                <a:latin typeface="Calibri"/>
                <a:cs typeface="Calibri"/>
              </a:rPr>
              <a:t> </a:t>
            </a:r>
            <a:r>
              <a:rPr sz="1050" b="1" spc="80" dirty="0">
                <a:latin typeface="Calibri"/>
                <a:cs typeface="Calibri"/>
              </a:rPr>
              <a:t>c</a:t>
            </a:r>
            <a:r>
              <a:rPr sz="1050" b="1" spc="100" dirty="0">
                <a:latin typeface="Calibri"/>
                <a:cs typeface="Calibri"/>
              </a:rPr>
              <a:t>oun</a:t>
            </a:r>
            <a:r>
              <a:rPr sz="1050" b="1" spc="65" dirty="0">
                <a:latin typeface="Calibri"/>
                <a:cs typeface="Calibri"/>
              </a:rPr>
              <a:t>t</a:t>
            </a:r>
            <a:r>
              <a:rPr sz="1050" b="1" spc="100" dirty="0">
                <a:latin typeface="Calibri"/>
                <a:cs typeface="Calibri"/>
              </a:rPr>
              <a:t>e</a:t>
            </a:r>
            <a:r>
              <a:rPr sz="1050" b="1" spc="65" dirty="0">
                <a:latin typeface="Calibri"/>
                <a:cs typeface="Calibri"/>
              </a:rPr>
              <a:t>r</a:t>
            </a:r>
            <a:r>
              <a:rPr sz="1050" b="1" spc="160" dirty="0">
                <a:latin typeface="Calibri"/>
                <a:cs typeface="Calibri"/>
              </a:rPr>
              <a:t>m</a:t>
            </a:r>
            <a:r>
              <a:rPr sz="1050" b="1" spc="95" dirty="0">
                <a:latin typeface="Calibri"/>
                <a:cs typeface="Calibri"/>
              </a:rPr>
              <a:t>ea</a:t>
            </a:r>
            <a:r>
              <a:rPr sz="1050" b="1" spc="75" dirty="0">
                <a:latin typeface="Calibri"/>
                <a:cs typeface="Calibri"/>
              </a:rPr>
              <a:t>s</a:t>
            </a:r>
            <a:r>
              <a:rPr sz="1050" b="1" spc="100" dirty="0">
                <a:latin typeface="Calibri"/>
                <a:cs typeface="Calibri"/>
              </a:rPr>
              <a:t>u</a:t>
            </a:r>
            <a:r>
              <a:rPr sz="1050" b="1" spc="65" dirty="0">
                <a:latin typeface="Calibri"/>
                <a:cs typeface="Calibri"/>
              </a:rPr>
              <a:t>r</a:t>
            </a:r>
            <a:r>
              <a:rPr sz="1050" b="1" spc="100" dirty="0">
                <a:latin typeface="Calibri"/>
                <a:cs typeface="Calibri"/>
              </a:rPr>
              <a:t>es</a:t>
            </a:r>
            <a:endParaRPr sz="1050">
              <a:latin typeface="Calibri"/>
              <a:cs typeface="Calibri"/>
            </a:endParaRPr>
          </a:p>
        </p:txBody>
      </p:sp>
      <p:grpSp>
        <p:nvGrpSpPr>
          <p:cNvPr id="44" name="object 44"/>
          <p:cNvGrpSpPr/>
          <p:nvPr/>
        </p:nvGrpSpPr>
        <p:grpSpPr>
          <a:xfrm>
            <a:off x="3712105" y="4750143"/>
            <a:ext cx="1344930" cy="502920"/>
            <a:chOff x="3712105" y="4750143"/>
            <a:chExt cx="1344930" cy="502920"/>
          </a:xfrm>
        </p:grpSpPr>
        <p:sp>
          <p:nvSpPr>
            <p:cNvPr id="45" name="object 45"/>
            <p:cNvSpPr/>
            <p:nvPr/>
          </p:nvSpPr>
          <p:spPr>
            <a:xfrm>
              <a:off x="3718773" y="4756810"/>
              <a:ext cx="1331595" cy="489584"/>
            </a:xfrm>
            <a:custGeom>
              <a:avLst/>
              <a:gdLst/>
              <a:ahLst/>
              <a:cxnLst/>
              <a:rect l="l" t="t" r="r" b="b"/>
              <a:pathLst>
                <a:path w="1331595" h="489585">
                  <a:moveTo>
                    <a:pt x="1272331" y="0"/>
                  </a:moveTo>
                  <a:lnTo>
                    <a:pt x="59001" y="0"/>
                  </a:lnTo>
                  <a:lnTo>
                    <a:pt x="36035" y="3845"/>
                  </a:lnTo>
                  <a:lnTo>
                    <a:pt x="17281" y="14333"/>
                  </a:lnTo>
                  <a:lnTo>
                    <a:pt x="4636" y="29889"/>
                  </a:lnTo>
                  <a:lnTo>
                    <a:pt x="0" y="48938"/>
                  </a:lnTo>
                  <a:lnTo>
                    <a:pt x="0" y="440446"/>
                  </a:lnTo>
                  <a:lnTo>
                    <a:pt x="17281" y="475051"/>
                  </a:lnTo>
                  <a:lnTo>
                    <a:pt x="59001" y="489385"/>
                  </a:lnTo>
                  <a:lnTo>
                    <a:pt x="1272330" y="489386"/>
                  </a:lnTo>
                  <a:lnTo>
                    <a:pt x="1295296" y="485540"/>
                  </a:lnTo>
                  <a:lnTo>
                    <a:pt x="1314050" y="475052"/>
                  </a:lnTo>
                  <a:lnTo>
                    <a:pt x="1326695" y="459496"/>
                  </a:lnTo>
                  <a:lnTo>
                    <a:pt x="1331332" y="440447"/>
                  </a:lnTo>
                  <a:lnTo>
                    <a:pt x="1331333" y="48938"/>
                  </a:lnTo>
                  <a:lnTo>
                    <a:pt x="1326696" y="29889"/>
                  </a:lnTo>
                  <a:lnTo>
                    <a:pt x="1314052" y="14333"/>
                  </a:lnTo>
                  <a:lnTo>
                    <a:pt x="1295297" y="3845"/>
                  </a:lnTo>
                  <a:lnTo>
                    <a:pt x="1272331" y="0"/>
                  </a:lnTo>
                  <a:close/>
                </a:path>
              </a:pathLst>
            </a:custGeom>
            <a:solidFill>
              <a:srgbClr val="FFFFFF"/>
            </a:solidFill>
          </p:spPr>
          <p:txBody>
            <a:bodyPr wrap="square" lIns="0" tIns="0" rIns="0" bIns="0" rtlCol="0"/>
            <a:lstStyle/>
            <a:p>
              <a:endParaRPr/>
            </a:p>
          </p:txBody>
        </p:sp>
        <p:sp>
          <p:nvSpPr>
            <p:cNvPr id="46" name="object 46"/>
            <p:cNvSpPr/>
            <p:nvPr/>
          </p:nvSpPr>
          <p:spPr>
            <a:xfrm>
              <a:off x="3718773" y="4756810"/>
              <a:ext cx="1331595" cy="489584"/>
            </a:xfrm>
            <a:custGeom>
              <a:avLst/>
              <a:gdLst/>
              <a:ahLst/>
              <a:cxnLst/>
              <a:rect l="l" t="t" r="r" b="b"/>
              <a:pathLst>
                <a:path w="1331595" h="489585">
                  <a:moveTo>
                    <a:pt x="0" y="48939"/>
                  </a:moveTo>
                  <a:lnTo>
                    <a:pt x="4636" y="29889"/>
                  </a:lnTo>
                  <a:lnTo>
                    <a:pt x="17281" y="14333"/>
                  </a:lnTo>
                  <a:lnTo>
                    <a:pt x="36036" y="3845"/>
                  </a:lnTo>
                  <a:lnTo>
                    <a:pt x="59002" y="0"/>
                  </a:lnTo>
                  <a:lnTo>
                    <a:pt x="1272331" y="0"/>
                  </a:lnTo>
                  <a:lnTo>
                    <a:pt x="1295298" y="3845"/>
                  </a:lnTo>
                  <a:lnTo>
                    <a:pt x="1314052" y="14333"/>
                  </a:lnTo>
                  <a:lnTo>
                    <a:pt x="1326697" y="29889"/>
                  </a:lnTo>
                  <a:lnTo>
                    <a:pt x="1331333" y="48939"/>
                  </a:lnTo>
                  <a:lnTo>
                    <a:pt x="1331332" y="440447"/>
                  </a:lnTo>
                  <a:lnTo>
                    <a:pt x="1326695" y="459496"/>
                  </a:lnTo>
                  <a:lnTo>
                    <a:pt x="1314050" y="475052"/>
                  </a:lnTo>
                  <a:lnTo>
                    <a:pt x="1295296" y="485540"/>
                  </a:lnTo>
                  <a:lnTo>
                    <a:pt x="1272329" y="489386"/>
                  </a:lnTo>
                  <a:lnTo>
                    <a:pt x="59002" y="489385"/>
                  </a:lnTo>
                  <a:lnTo>
                    <a:pt x="36036" y="485539"/>
                  </a:lnTo>
                  <a:lnTo>
                    <a:pt x="17281" y="475051"/>
                  </a:lnTo>
                  <a:lnTo>
                    <a:pt x="4636" y="459495"/>
                  </a:lnTo>
                  <a:lnTo>
                    <a:pt x="0" y="440446"/>
                  </a:lnTo>
                  <a:lnTo>
                    <a:pt x="0" y="48939"/>
                  </a:lnTo>
                  <a:close/>
                </a:path>
              </a:pathLst>
            </a:custGeom>
            <a:ln w="12855">
              <a:solidFill>
                <a:srgbClr val="E7AE00"/>
              </a:solidFill>
            </a:ln>
          </p:spPr>
          <p:txBody>
            <a:bodyPr wrap="square" lIns="0" tIns="0" rIns="0" bIns="0" rtlCol="0"/>
            <a:lstStyle/>
            <a:p>
              <a:endParaRPr/>
            </a:p>
          </p:txBody>
        </p:sp>
      </p:grpSp>
      <p:sp>
        <p:nvSpPr>
          <p:cNvPr id="47" name="object 47"/>
          <p:cNvSpPr txBox="1"/>
          <p:nvPr/>
        </p:nvSpPr>
        <p:spPr>
          <a:xfrm>
            <a:off x="3834426" y="4813125"/>
            <a:ext cx="1085215" cy="329565"/>
          </a:xfrm>
          <a:prstGeom prst="rect">
            <a:avLst/>
          </a:prstGeom>
        </p:spPr>
        <p:txBody>
          <a:bodyPr vert="horz" wrap="square" lIns="0" tIns="40005" rIns="0" bIns="0" rtlCol="0">
            <a:spAutoFit/>
          </a:bodyPr>
          <a:lstStyle/>
          <a:p>
            <a:pPr marL="71120" marR="5080" indent="-59055">
              <a:lnSpc>
                <a:spcPts val="1090"/>
              </a:lnSpc>
              <a:spcBef>
                <a:spcPts val="315"/>
              </a:spcBef>
            </a:pPr>
            <a:r>
              <a:rPr sz="1050" b="1" spc="45" dirty="0">
                <a:latin typeface="Calibri"/>
                <a:cs typeface="Calibri"/>
              </a:rPr>
              <a:t>I</a:t>
            </a:r>
            <a:r>
              <a:rPr sz="1050" b="1" spc="100" dirty="0">
                <a:latin typeface="Calibri"/>
                <a:cs typeface="Calibri"/>
              </a:rPr>
              <a:t>den</a:t>
            </a:r>
            <a:r>
              <a:rPr sz="1050" b="1" spc="65" dirty="0">
                <a:latin typeface="Calibri"/>
                <a:cs typeface="Calibri"/>
              </a:rPr>
              <a:t>t</a:t>
            </a:r>
            <a:r>
              <a:rPr sz="1050" b="1" spc="45" dirty="0">
                <a:latin typeface="Calibri"/>
                <a:cs typeface="Calibri"/>
              </a:rPr>
              <a:t>i</a:t>
            </a:r>
            <a:r>
              <a:rPr sz="1050" b="1" spc="60" dirty="0">
                <a:latin typeface="Calibri"/>
                <a:cs typeface="Calibri"/>
              </a:rPr>
              <a:t>f</a:t>
            </a:r>
            <a:r>
              <a:rPr sz="1050" b="1" spc="45" dirty="0">
                <a:latin typeface="Calibri"/>
                <a:cs typeface="Calibri"/>
              </a:rPr>
              <a:t>i</a:t>
            </a:r>
            <a:r>
              <a:rPr sz="1050" b="1" spc="80" dirty="0">
                <a:latin typeface="Calibri"/>
                <a:cs typeface="Calibri"/>
              </a:rPr>
              <a:t>c</a:t>
            </a:r>
            <a:r>
              <a:rPr sz="1050" b="1" spc="95" dirty="0">
                <a:latin typeface="Calibri"/>
                <a:cs typeface="Calibri"/>
              </a:rPr>
              <a:t>a</a:t>
            </a:r>
            <a:r>
              <a:rPr sz="1050" b="1" spc="65" dirty="0">
                <a:latin typeface="Calibri"/>
                <a:cs typeface="Calibri"/>
              </a:rPr>
              <a:t>t</a:t>
            </a:r>
            <a:r>
              <a:rPr sz="1050" b="1" spc="45" dirty="0">
                <a:latin typeface="Calibri"/>
                <a:cs typeface="Calibri"/>
              </a:rPr>
              <a:t>i</a:t>
            </a:r>
            <a:r>
              <a:rPr sz="1050" b="1" spc="105" dirty="0">
                <a:latin typeface="Calibri"/>
                <a:cs typeface="Calibri"/>
              </a:rPr>
              <a:t>o</a:t>
            </a:r>
            <a:r>
              <a:rPr sz="1050" b="1" spc="135" dirty="0">
                <a:latin typeface="Calibri"/>
                <a:cs typeface="Calibri"/>
              </a:rPr>
              <a:t>n</a:t>
            </a:r>
            <a:r>
              <a:rPr sz="1050" b="1" spc="10" dirty="0">
                <a:latin typeface="Calibri"/>
                <a:cs typeface="Calibri"/>
              </a:rPr>
              <a:t> </a:t>
            </a:r>
            <a:r>
              <a:rPr sz="1050" b="1" spc="105" dirty="0">
                <a:latin typeface="Calibri"/>
                <a:cs typeface="Calibri"/>
              </a:rPr>
              <a:t>o</a:t>
            </a:r>
            <a:r>
              <a:rPr sz="1050" b="1" spc="65" dirty="0">
                <a:latin typeface="Calibri"/>
                <a:cs typeface="Calibri"/>
              </a:rPr>
              <a:t>f  </a:t>
            </a:r>
            <a:r>
              <a:rPr sz="1050" b="1" spc="75" dirty="0">
                <a:latin typeface="Calibri"/>
                <a:cs typeface="Calibri"/>
              </a:rPr>
              <a:t>vulnerabilities</a:t>
            </a:r>
            <a:endParaRPr sz="1050">
              <a:latin typeface="Calibri"/>
              <a:cs typeface="Calibri"/>
            </a:endParaRPr>
          </a:p>
        </p:txBody>
      </p:sp>
      <p:grpSp>
        <p:nvGrpSpPr>
          <p:cNvPr id="48" name="object 48"/>
          <p:cNvGrpSpPr/>
          <p:nvPr/>
        </p:nvGrpSpPr>
        <p:grpSpPr>
          <a:xfrm>
            <a:off x="3712105" y="5314817"/>
            <a:ext cx="1344930" cy="515620"/>
            <a:chOff x="3712105" y="5314817"/>
            <a:chExt cx="1344930" cy="515620"/>
          </a:xfrm>
        </p:grpSpPr>
        <p:sp>
          <p:nvSpPr>
            <p:cNvPr id="49" name="object 49"/>
            <p:cNvSpPr/>
            <p:nvPr/>
          </p:nvSpPr>
          <p:spPr>
            <a:xfrm>
              <a:off x="3718773" y="5321485"/>
              <a:ext cx="1331595" cy="502284"/>
            </a:xfrm>
            <a:custGeom>
              <a:avLst/>
              <a:gdLst/>
              <a:ahLst/>
              <a:cxnLst/>
              <a:rect l="l" t="t" r="r" b="b"/>
              <a:pathLst>
                <a:path w="1331595" h="502285">
                  <a:moveTo>
                    <a:pt x="1270816" y="0"/>
                  </a:moveTo>
                  <a:lnTo>
                    <a:pt x="60514" y="0"/>
                  </a:lnTo>
                  <a:lnTo>
                    <a:pt x="36959" y="3944"/>
                  </a:lnTo>
                  <a:lnTo>
                    <a:pt x="17724" y="14701"/>
                  </a:lnTo>
                  <a:lnTo>
                    <a:pt x="4755" y="30656"/>
                  </a:lnTo>
                  <a:lnTo>
                    <a:pt x="0" y="50194"/>
                  </a:lnTo>
                  <a:lnTo>
                    <a:pt x="0" y="451740"/>
                  </a:lnTo>
                  <a:lnTo>
                    <a:pt x="4755" y="471277"/>
                  </a:lnTo>
                  <a:lnTo>
                    <a:pt x="17724" y="487232"/>
                  </a:lnTo>
                  <a:lnTo>
                    <a:pt x="36959" y="497989"/>
                  </a:lnTo>
                  <a:lnTo>
                    <a:pt x="60514" y="501934"/>
                  </a:lnTo>
                  <a:lnTo>
                    <a:pt x="1270816" y="501934"/>
                  </a:lnTo>
                  <a:lnTo>
                    <a:pt x="1294371" y="497989"/>
                  </a:lnTo>
                  <a:lnTo>
                    <a:pt x="1313607" y="487232"/>
                  </a:lnTo>
                  <a:lnTo>
                    <a:pt x="1326576" y="471277"/>
                  </a:lnTo>
                  <a:lnTo>
                    <a:pt x="1331332" y="451740"/>
                  </a:lnTo>
                  <a:lnTo>
                    <a:pt x="1331332" y="50194"/>
                  </a:lnTo>
                  <a:lnTo>
                    <a:pt x="1326576" y="30656"/>
                  </a:lnTo>
                  <a:lnTo>
                    <a:pt x="1313607" y="14701"/>
                  </a:lnTo>
                  <a:lnTo>
                    <a:pt x="1294371" y="3944"/>
                  </a:lnTo>
                  <a:lnTo>
                    <a:pt x="1270816" y="0"/>
                  </a:lnTo>
                  <a:close/>
                </a:path>
              </a:pathLst>
            </a:custGeom>
            <a:solidFill>
              <a:srgbClr val="FFFFFF"/>
            </a:solidFill>
          </p:spPr>
          <p:txBody>
            <a:bodyPr wrap="square" lIns="0" tIns="0" rIns="0" bIns="0" rtlCol="0"/>
            <a:lstStyle/>
            <a:p>
              <a:endParaRPr/>
            </a:p>
          </p:txBody>
        </p:sp>
        <p:sp>
          <p:nvSpPr>
            <p:cNvPr id="50" name="object 50"/>
            <p:cNvSpPr/>
            <p:nvPr/>
          </p:nvSpPr>
          <p:spPr>
            <a:xfrm>
              <a:off x="3718773" y="5321485"/>
              <a:ext cx="1331595" cy="502284"/>
            </a:xfrm>
            <a:custGeom>
              <a:avLst/>
              <a:gdLst/>
              <a:ahLst/>
              <a:cxnLst/>
              <a:rect l="l" t="t" r="r" b="b"/>
              <a:pathLst>
                <a:path w="1331595" h="502285">
                  <a:moveTo>
                    <a:pt x="0" y="50193"/>
                  </a:moveTo>
                  <a:lnTo>
                    <a:pt x="4755" y="30656"/>
                  </a:lnTo>
                  <a:lnTo>
                    <a:pt x="17724" y="14701"/>
                  </a:lnTo>
                  <a:lnTo>
                    <a:pt x="36960" y="3944"/>
                  </a:lnTo>
                  <a:lnTo>
                    <a:pt x="60515" y="0"/>
                  </a:lnTo>
                  <a:lnTo>
                    <a:pt x="1270817" y="0"/>
                  </a:lnTo>
                  <a:lnTo>
                    <a:pt x="1294372" y="3944"/>
                  </a:lnTo>
                  <a:lnTo>
                    <a:pt x="1313608" y="14701"/>
                  </a:lnTo>
                  <a:lnTo>
                    <a:pt x="1326577" y="30656"/>
                  </a:lnTo>
                  <a:lnTo>
                    <a:pt x="1331332" y="50193"/>
                  </a:lnTo>
                  <a:lnTo>
                    <a:pt x="1331332" y="451740"/>
                  </a:lnTo>
                  <a:lnTo>
                    <a:pt x="1326577" y="471277"/>
                  </a:lnTo>
                  <a:lnTo>
                    <a:pt x="1313608" y="487232"/>
                  </a:lnTo>
                  <a:lnTo>
                    <a:pt x="1294372" y="497989"/>
                  </a:lnTo>
                  <a:lnTo>
                    <a:pt x="1270817" y="501933"/>
                  </a:lnTo>
                  <a:lnTo>
                    <a:pt x="60515" y="501933"/>
                  </a:lnTo>
                  <a:lnTo>
                    <a:pt x="36960" y="497989"/>
                  </a:lnTo>
                  <a:lnTo>
                    <a:pt x="17724" y="487232"/>
                  </a:lnTo>
                  <a:lnTo>
                    <a:pt x="4755" y="471277"/>
                  </a:lnTo>
                  <a:lnTo>
                    <a:pt x="0" y="451740"/>
                  </a:lnTo>
                  <a:lnTo>
                    <a:pt x="0" y="50193"/>
                  </a:lnTo>
                  <a:close/>
                </a:path>
              </a:pathLst>
            </a:custGeom>
            <a:ln w="12869">
              <a:solidFill>
                <a:srgbClr val="E7AE00"/>
              </a:solidFill>
            </a:ln>
          </p:spPr>
          <p:txBody>
            <a:bodyPr wrap="square" lIns="0" tIns="0" rIns="0" bIns="0" rtlCol="0"/>
            <a:lstStyle/>
            <a:p>
              <a:endParaRPr/>
            </a:p>
          </p:txBody>
        </p:sp>
      </p:grpSp>
      <p:sp>
        <p:nvSpPr>
          <p:cNvPr id="51" name="object 51"/>
          <p:cNvSpPr txBox="1"/>
          <p:nvPr/>
        </p:nvSpPr>
        <p:spPr>
          <a:xfrm>
            <a:off x="3834426" y="5377801"/>
            <a:ext cx="1085215" cy="329565"/>
          </a:xfrm>
          <a:prstGeom prst="rect">
            <a:avLst/>
          </a:prstGeom>
        </p:spPr>
        <p:txBody>
          <a:bodyPr vert="horz" wrap="square" lIns="0" tIns="40005" rIns="0" bIns="0" rtlCol="0">
            <a:spAutoFit/>
          </a:bodyPr>
          <a:lstStyle/>
          <a:p>
            <a:pPr marL="282575" marR="5080" indent="-270510">
              <a:lnSpc>
                <a:spcPts val="1090"/>
              </a:lnSpc>
              <a:spcBef>
                <a:spcPts val="315"/>
              </a:spcBef>
            </a:pPr>
            <a:r>
              <a:rPr sz="1050" b="1" spc="45" dirty="0">
                <a:latin typeface="Calibri"/>
                <a:cs typeface="Calibri"/>
              </a:rPr>
              <a:t>I</a:t>
            </a:r>
            <a:r>
              <a:rPr sz="1050" b="1" spc="100" dirty="0">
                <a:latin typeface="Calibri"/>
                <a:cs typeface="Calibri"/>
              </a:rPr>
              <a:t>den</a:t>
            </a:r>
            <a:r>
              <a:rPr sz="1050" b="1" spc="65" dirty="0">
                <a:latin typeface="Calibri"/>
                <a:cs typeface="Calibri"/>
              </a:rPr>
              <a:t>t</a:t>
            </a:r>
            <a:r>
              <a:rPr sz="1050" b="1" spc="45" dirty="0">
                <a:latin typeface="Calibri"/>
                <a:cs typeface="Calibri"/>
              </a:rPr>
              <a:t>i</a:t>
            </a:r>
            <a:r>
              <a:rPr sz="1050" b="1" spc="60" dirty="0">
                <a:latin typeface="Calibri"/>
                <a:cs typeface="Calibri"/>
              </a:rPr>
              <a:t>f</a:t>
            </a:r>
            <a:r>
              <a:rPr sz="1050" b="1" spc="45" dirty="0">
                <a:latin typeface="Calibri"/>
                <a:cs typeface="Calibri"/>
              </a:rPr>
              <a:t>i</a:t>
            </a:r>
            <a:r>
              <a:rPr sz="1050" b="1" spc="80" dirty="0">
                <a:latin typeface="Calibri"/>
                <a:cs typeface="Calibri"/>
              </a:rPr>
              <a:t>c</a:t>
            </a:r>
            <a:r>
              <a:rPr sz="1050" b="1" spc="95" dirty="0">
                <a:latin typeface="Calibri"/>
                <a:cs typeface="Calibri"/>
              </a:rPr>
              <a:t>a</a:t>
            </a:r>
            <a:r>
              <a:rPr sz="1050" b="1" spc="65" dirty="0">
                <a:latin typeface="Calibri"/>
                <a:cs typeface="Calibri"/>
              </a:rPr>
              <a:t>t</a:t>
            </a:r>
            <a:r>
              <a:rPr sz="1050" b="1" spc="45" dirty="0">
                <a:latin typeface="Calibri"/>
                <a:cs typeface="Calibri"/>
              </a:rPr>
              <a:t>i</a:t>
            </a:r>
            <a:r>
              <a:rPr sz="1050" b="1" spc="105" dirty="0">
                <a:latin typeface="Calibri"/>
                <a:cs typeface="Calibri"/>
              </a:rPr>
              <a:t>o</a:t>
            </a:r>
            <a:r>
              <a:rPr sz="1050" b="1" spc="135" dirty="0">
                <a:latin typeface="Calibri"/>
                <a:cs typeface="Calibri"/>
              </a:rPr>
              <a:t>n</a:t>
            </a:r>
            <a:r>
              <a:rPr sz="1050" b="1" spc="10" dirty="0">
                <a:latin typeface="Calibri"/>
                <a:cs typeface="Calibri"/>
              </a:rPr>
              <a:t> </a:t>
            </a:r>
            <a:r>
              <a:rPr sz="1050" b="1" spc="105" dirty="0">
                <a:latin typeface="Calibri"/>
                <a:cs typeface="Calibri"/>
              </a:rPr>
              <a:t>o</a:t>
            </a:r>
            <a:r>
              <a:rPr sz="1050" b="1" spc="65" dirty="0">
                <a:latin typeface="Calibri"/>
                <a:cs typeface="Calibri"/>
              </a:rPr>
              <a:t>f  </a:t>
            </a:r>
            <a:r>
              <a:rPr sz="1050" b="1" spc="95" dirty="0">
                <a:latin typeface="Calibri"/>
                <a:cs typeface="Calibri"/>
              </a:rPr>
              <a:t>impacts</a:t>
            </a:r>
            <a:endParaRPr sz="1050">
              <a:latin typeface="Calibri"/>
              <a:cs typeface="Calibri"/>
            </a:endParaRPr>
          </a:p>
        </p:txBody>
      </p:sp>
      <p:sp>
        <p:nvSpPr>
          <p:cNvPr id="52" name="object 52"/>
          <p:cNvSpPr/>
          <p:nvPr/>
        </p:nvSpPr>
        <p:spPr>
          <a:xfrm>
            <a:off x="5375374" y="1751479"/>
            <a:ext cx="1679575" cy="4279265"/>
          </a:xfrm>
          <a:custGeom>
            <a:avLst/>
            <a:gdLst/>
            <a:ahLst/>
            <a:cxnLst/>
            <a:rect l="l" t="t" r="r" b="b"/>
            <a:pathLst>
              <a:path w="1679575" h="4279265">
                <a:moveTo>
                  <a:pt x="1511366" y="0"/>
                </a:moveTo>
                <a:lnTo>
                  <a:pt x="167929" y="0"/>
                </a:lnTo>
                <a:lnTo>
                  <a:pt x="114851" y="7101"/>
                </a:lnTo>
                <a:lnTo>
                  <a:pt x="68752" y="26874"/>
                </a:lnTo>
                <a:lnTo>
                  <a:pt x="32400" y="57026"/>
                </a:lnTo>
                <a:lnTo>
                  <a:pt x="8561" y="95262"/>
                </a:lnTo>
                <a:lnTo>
                  <a:pt x="0" y="139287"/>
                </a:lnTo>
                <a:lnTo>
                  <a:pt x="0" y="4139700"/>
                </a:lnTo>
                <a:lnTo>
                  <a:pt x="8561" y="4183725"/>
                </a:lnTo>
                <a:lnTo>
                  <a:pt x="32400" y="4221961"/>
                </a:lnTo>
                <a:lnTo>
                  <a:pt x="68752" y="4252113"/>
                </a:lnTo>
                <a:lnTo>
                  <a:pt x="114851" y="4271886"/>
                </a:lnTo>
                <a:lnTo>
                  <a:pt x="167929" y="4278987"/>
                </a:lnTo>
                <a:lnTo>
                  <a:pt x="1511366" y="4278987"/>
                </a:lnTo>
                <a:lnTo>
                  <a:pt x="1564444" y="4271886"/>
                </a:lnTo>
                <a:lnTo>
                  <a:pt x="1610542" y="4252113"/>
                </a:lnTo>
                <a:lnTo>
                  <a:pt x="1646894" y="4221961"/>
                </a:lnTo>
                <a:lnTo>
                  <a:pt x="1670734" y="4183725"/>
                </a:lnTo>
                <a:lnTo>
                  <a:pt x="1679295" y="4139700"/>
                </a:lnTo>
                <a:lnTo>
                  <a:pt x="1679295" y="139287"/>
                </a:lnTo>
                <a:lnTo>
                  <a:pt x="1670734" y="95262"/>
                </a:lnTo>
                <a:lnTo>
                  <a:pt x="1646894" y="57026"/>
                </a:lnTo>
                <a:lnTo>
                  <a:pt x="1610542" y="26874"/>
                </a:lnTo>
                <a:lnTo>
                  <a:pt x="1564444" y="7101"/>
                </a:lnTo>
                <a:lnTo>
                  <a:pt x="1511366" y="0"/>
                </a:lnTo>
                <a:close/>
              </a:path>
            </a:pathLst>
          </a:custGeom>
          <a:solidFill>
            <a:srgbClr val="FFE8CB"/>
          </a:solidFill>
        </p:spPr>
        <p:txBody>
          <a:bodyPr wrap="square" lIns="0" tIns="0" rIns="0" bIns="0" rtlCol="0"/>
          <a:lstStyle/>
          <a:p>
            <a:endParaRPr/>
          </a:p>
        </p:txBody>
      </p:sp>
      <p:sp>
        <p:nvSpPr>
          <p:cNvPr id="53" name="object 53"/>
          <p:cNvSpPr txBox="1"/>
          <p:nvPr/>
        </p:nvSpPr>
        <p:spPr>
          <a:xfrm>
            <a:off x="5526521" y="2265810"/>
            <a:ext cx="1383665" cy="236220"/>
          </a:xfrm>
          <a:prstGeom prst="rect">
            <a:avLst/>
          </a:prstGeom>
        </p:spPr>
        <p:txBody>
          <a:bodyPr vert="horz" wrap="square" lIns="0" tIns="16510" rIns="0" bIns="0" rtlCol="0">
            <a:spAutoFit/>
          </a:bodyPr>
          <a:lstStyle/>
          <a:p>
            <a:pPr marL="12700">
              <a:lnSpc>
                <a:spcPct val="100000"/>
              </a:lnSpc>
              <a:spcBef>
                <a:spcPts val="130"/>
              </a:spcBef>
            </a:pPr>
            <a:r>
              <a:rPr sz="1350" b="1" spc="130" dirty="0">
                <a:latin typeface="Calibri"/>
                <a:cs typeface="Calibri"/>
              </a:rPr>
              <a:t>Risk</a:t>
            </a:r>
            <a:r>
              <a:rPr sz="1350" b="1" spc="114" dirty="0">
                <a:latin typeface="Calibri"/>
                <a:cs typeface="Calibri"/>
              </a:rPr>
              <a:t> </a:t>
            </a:r>
            <a:r>
              <a:rPr sz="1350" b="1" spc="135" dirty="0">
                <a:latin typeface="Calibri"/>
                <a:cs typeface="Calibri"/>
              </a:rPr>
              <a:t>Estimation</a:t>
            </a:r>
            <a:endParaRPr sz="1350">
              <a:latin typeface="Calibri"/>
              <a:cs typeface="Calibri"/>
            </a:endParaRPr>
          </a:p>
        </p:txBody>
      </p:sp>
      <p:grpSp>
        <p:nvGrpSpPr>
          <p:cNvPr id="54" name="object 54"/>
          <p:cNvGrpSpPr/>
          <p:nvPr/>
        </p:nvGrpSpPr>
        <p:grpSpPr>
          <a:xfrm>
            <a:off x="5542687" y="3031018"/>
            <a:ext cx="1360170" cy="641350"/>
            <a:chOff x="5542687" y="3031018"/>
            <a:chExt cx="1360170" cy="641350"/>
          </a:xfrm>
        </p:grpSpPr>
        <p:sp>
          <p:nvSpPr>
            <p:cNvPr id="55" name="object 55"/>
            <p:cNvSpPr/>
            <p:nvPr/>
          </p:nvSpPr>
          <p:spPr>
            <a:xfrm>
              <a:off x="5549355" y="3037686"/>
              <a:ext cx="1346835" cy="628015"/>
            </a:xfrm>
            <a:custGeom>
              <a:avLst/>
              <a:gdLst/>
              <a:ahLst/>
              <a:cxnLst/>
              <a:rect l="l" t="t" r="r" b="b"/>
              <a:pathLst>
                <a:path w="1346834" h="62801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6"/>
                  </a:lnTo>
                  <a:lnTo>
                    <a:pt x="75643" y="627416"/>
                  </a:lnTo>
                  <a:lnTo>
                    <a:pt x="1270817" y="627416"/>
                  </a:lnTo>
                  <a:lnTo>
                    <a:pt x="1300261" y="622486"/>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p:spPr>
          <p:txBody>
            <a:bodyPr wrap="square" lIns="0" tIns="0" rIns="0" bIns="0" rtlCol="0"/>
            <a:lstStyle/>
            <a:p>
              <a:endParaRPr/>
            </a:p>
          </p:txBody>
        </p:sp>
        <p:sp>
          <p:nvSpPr>
            <p:cNvPr id="56" name="object 56"/>
            <p:cNvSpPr/>
            <p:nvPr/>
          </p:nvSpPr>
          <p:spPr>
            <a:xfrm>
              <a:off x="5549355" y="3037686"/>
              <a:ext cx="1346835" cy="628015"/>
            </a:xfrm>
            <a:custGeom>
              <a:avLst/>
              <a:gdLst/>
              <a:ahLst/>
              <a:cxnLst/>
              <a:rect l="l" t="t" r="r" b="b"/>
              <a:pathLst>
                <a:path w="1346834" h="62801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ln w="13008">
              <a:solidFill>
                <a:srgbClr val="E7AE00"/>
              </a:solidFill>
            </a:ln>
          </p:spPr>
          <p:txBody>
            <a:bodyPr wrap="square" lIns="0" tIns="0" rIns="0" bIns="0" rtlCol="0"/>
            <a:lstStyle/>
            <a:p>
              <a:endParaRPr/>
            </a:p>
          </p:txBody>
        </p:sp>
      </p:grpSp>
      <p:sp>
        <p:nvSpPr>
          <p:cNvPr id="57" name="object 57"/>
          <p:cNvSpPr txBox="1"/>
          <p:nvPr/>
        </p:nvSpPr>
        <p:spPr>
          <a:xfrm>
            <a:off x="5681516" y="3094003"/>
            <a:ext cx="1077595" cy="480059"/>
          </a:xfrm>
          <a:prstGeom prst="rect">
            <a:avLst/>
          </a:prstGeom>
        </p:spPr>
        <p:txBody>
          <a:bodyPr vert="horz" wrap="square" lIns="0" tIns="33020" rIns="0" bIns="0" rtlCol="0">
            <a:spAutoFit/>
          </a:bodyPr>
          <a:lstStyle/>
          <a:p>
            <a:pPr marL="12065" marR="5080" algn="ctr">
              <a:lnSpc>
                <a:spcPct val="90200"/>
              </a:lnSpc>
              <a:spcBef>
                <a:spcPts val="260"/>
              </a:spcBef>
            </a:pPr>
            <a:r>
              <a:rPr sz="1050" b="1" spc="85" dirty="0">
                <a:latin typeface="Calibri"/>
                <a:cs typeface="Calibri"/>
              </a:rPr>
              <a:t>Selection</a:t>
            </a:r>
            <a:r>
              <a:rPr sz="1050" b="1" spc="-25" dirty="0">
                <a:latin typeface="Calibri"/>
                <a:cs typeface="Calibri"/>
              </a:rPr>
              <a:t> </a:t>
            </a:r>
            <a:r>
              <a:rPr sz="1050" b="1" spc="90" dirty="0">
                <a:latin typeface="Calibri"/>
                <a:cs typeface="Calibri"/>
              </a:rPr>
              <a:t>of</a:t>
            </a:r>
            <a:r>
              <a:rPr sz="1050" b="1" spc="-5" dirty="0">
                <a:latin typeface="Calibri"/>
                <a:cs typeface="Calibri"/>
              </a:rPr>
              <a:t> </a:t>
            </a:r>
            <a:r>
              <a:rPr sz="1050" b="1" spc="80" dirty="0">
                <a:latin typeface="Calibri"/>
                <a:cs typeface="Calibri"/>
              </a:rPr>
              <a:t>risk </a:t>
            </a:r>
            <a:r>
              <a:rPr sz="1050" b="1" spc="-225" dirty="0">
                <a:latin typeface="Calibri"/>
                <a:cs typeface="Calibri"/>
              </a:rPr>
              <a:t> </a:t>
            </a:r>
            <a:r>
              <a:rPr sz="1050" b="1" spc="95" dirty="0">
                <a:latin typeface="Calibri"/>
                <a:cs typeface="Calibri"/>
              </a:rPr>
              <a:t>assessment </a:t>
            </a:r>
            <a:r>
              <a:rPr sz="1050" b="1" spc="100" dirty="0">
                <a:latin typeface="Calibri"/>
                <a:cs typeface="Calibri"/>
              </a:rPr>
              <a:t> methodology</a:t>
            </a:r>
            <a:endParaRPr sz="1050">
              <a:latin typeface="Calibri"/>
              <a:cs typeface="Calibri"/>
            </a:endParaRPr>
          </a:p>
        </p:txBody>
      </p:sp>
      <p:grpSp>
        <p:nvGrpSpPr>
          <p:cNvPr id="58" name="object 58"/>
          <p:cNvGrpSpPr/>
          <p:nvPr/>
        </p:nvGrpSpPr>
        <p:grpSpPr>
          <a:xfrm>
            <a:off x="5542687" y="3758822"/>
            <a:ext cx="1360170" cy="628650"/>
            <a:chOff x="5542687" y="3758822"/>
            <a:chExt cx="1360170" cy="628650"/>
          </a:xfrm>
        </p:grpSpPr>
        <p:sp>
          <p:nvSpPr>
            <p:cNvPr id="59" name="object 59"/>
            <p:cNvSpPr/>
            <p:nvPr/>
          </p:nvSpPr>
          <p:spPr>
            <a:xfrm>
              <a:off x="5549355" y="3765490"/>
              <a:ext cx="1346835" cy="615315"/>
            </a:xfrm>
            <a:custGeom>
              <a:avLst/>
              <a:gdLst/>
              <a:ahLst/>
              <a:cxnLst/>
              <a:rect l="l" t="t" r="r" b="b"/>
              <a:pathLst>
                <a:path w="1346834" h="615314">
                  <a:moveTo>
                    <a:pt x="1272330" y="0"/>
                  </a:moveTo>
                  <a:lnTo>
                    <a:pt x="74131" y="0"/>
                  </a:lnTo>
                  <a:lnTo>
                    <a:pt x="45276" y="4831"/>
                  </a:lnTo>
                  <a:lnTo>
                    <a:pt x="21712" y="18009"/>
                  </a:lnTo>
                  <a:lnTo>
                    <a:pt x="5825" y="37553"/>
                  </a:lnTo>
                  <a:lnTo>
                    <a:pt x="0" y="61487"/>
                  </a:lnTo>
                  <a:lnTo>
                    <a:pt x="0" y="553382"/>
                  </a:lnTo>
                  <a:lnTo>
                    <a:pt x="5825" y="577315"/>
                  </a:lnTo>
                  <a:lnTo>
                    <a:pt x="21712" y="596860"/>
                  </a:lnTo>
                  <a:lnTo>
                    <a:pt x="45276" y="610037"/>
                  </a:lnTo>
                  <a:lnTo>
                    <a:pt x="74131" y="614869"/>
                  </a:lnTo>
                  <a:lnTo>
                    <a:pt x="1272330" y="614869"/>
                  </a:lnTo>
                  <a:lnTo>
                    <a:pt x="1301185" y="610037"/>
                  </a:lnTo>
                  <a:lnTo>
                    <a:pt x="1324749" y="596860"/>
                  </a:lnTo>
                  <a:lnTo>
                    <a:pt x="1340636" y="577315"/>
                  </a:lnTo>
                  <a:lnTo>
                    <a:pt x="1346461" y="553382"/>
                  </a:lnTo>
                  <a:lnTo>
                    <a:pt x="1346461" y="61487"/>
                  </a:lnTo>
                  <a:lnTo>
                    <a:pt x="1340636" y="37553"/>
                  </a:lnTo>
                  <a:lnTo>
                    <a:pt x="1324749" y="18009"/>
                  </a:lnTo>
                  <a:lnTo>
                    <a:pt x="1301185" y="4831"/>
                  </a:lnTo>
                  <a:lnTo>
                    <a:pt x="1272330" y="0"/>
                  </a:lnTo>
                  <a:close/>
                </a:path>
              </a:pathLst>
            </a:custGeom>
            <a:solidFill>
              <a:srgbClr val="FFFFFF"/>
            </a:solidFill>
          </p:spPr>
          <p:txBody>
            <a:bodyPr wrap="square" lIns="0" tIns="0" rIns="0" bIns="0" rtlCol="0"/>
            <a:lstStyle/>
            <a:p>
              <a:endParaRPr/>
            </a:p>
          </p:txBody>
        </p:sp>
        <p:sp>
          <p:nvSpPr>
            <p:cNvPr id="60" name="object 60"/>
            <p:cNvSpPr/>
            <p:nvPr/>
          </p:nvSpPr>
          <p:spPr>
            <a:xfrm>
              <a:off x="5549355" y="3765490"/>
              <a:ext cx="1346835" cy="615315"/>
            </a:xfrm>
            <a:custGeom>
              <a:avLst/>
              <a:gdLst/>
              <a:ahLst/>
              <a:cxnLst/>
              <a:rect l="l" t="t" r="r" b="b"/>
              <a:pathLst>
                <a:path w="1346834" h="615314">
                  <a:moveTo>
                    <a:pt x="0" y="61486"/>
                  </a:moveTo>
                  <a:lnTo>
                    <a:pt x="5825" y="37553"/>
                  </a:lnTo>
                  <a:lnTo>
                    <a:pt x="21712" y="18008"/>
                  </a:lnTo>
                  <a:lnTo>
                    <a:pt x="45275" y="4831"/>
                  </a:lnTo>
                  <a:lnTo>
                    <a:pt x="74130" y="0"/>
                  </a:lnTo>
                  <a:lnTo>
                    <a:pt x="1272331" y="0"/>
                  </a:lnTo>
                  <a:lnTo>
                    <a:pt x="1301186" y="4831"/>
                  </a:lnTo>
                  <a:lnTo>
                    <a:pt x="1324749" y="18008"/>
                  </a:lnTo>
                  <a:lnTo>
                    <a:pt x="1340636" y="37553"/>
                  </a:lnTo>
                  <a:lnTo>
                    <a:pt x="1346461" y="61486"/>
                  </a:lnTo>
                  <a:lnTo>
                    <a:pt x="1346461" y="553382"/>
                  </a:lnTo>
                  <a:lnTo>
                    <a:pt x="1340636" y="577315"/>
                  </a:lnTo>
                  <a:lnTo>
                    <a:pt x="1324749" y="596860"/>
                  </a:lnTo>
                  <a:lnTo>
                    <a:pt x="1301186" y="610037"/>
                  </a:lnTo>
                  <a:lnTo>
                    <a:pt x="1272331" y="614869"/>
                  </a:lnTo>
                  <a:lnTo>
                    <a:pt x="74130" y="614869"/>
                  </a:lnTo>
                  <a:lnTo>
                    <a:pt x="45275" y="610037"/>
                  </a:lnTo>
                  <a:lnTo>
                    <a:pt x="21712" y="596860"/>
                  </a:lnTo>
                  <a:lnTo>
                    <a:pt x="5825" y="577315"/>
                  </a:lnTo>
                  <a:lnTo>
                    <a:pt x="0" y="553382"/>
                  </a:lnTo>
                  <a:lnTo>
                    <a:pt x="0" y="61486"/>
                  </a:lnTo>
                  <a:close/>
                </a:path>
              </a:pathLst>
            </a:custGeom>
            <a:ln w="12993">
              <a:solidFill>
                <a:srgbClr val="E7AE00"/>
              </a:solidFill>
            </a:ln>
          </p:spPr>
          <p:txBody>
            <a:bodyPr wrap="square" lIns="0" tIns="0" rIns="0" bIns="0" rtlCol="0"/>
            <a:lstStyle/>
            <a:p>
              <a:endParaRPr/>
            </a:p>
          </p:txBody>
        </p:sp>
      </p:grpSp>
      <p:sp>
        <p:nvSpPr>
          <p:cNvPr id="61" name="object 61"/>
          <p:cNvSpPr txBox="1"/>
          <p:nvPr/>
        </p:nvSpPr>
        <p:spPr>
          <a:xfrm>
            <a:off x="5730041" y="3884548"/>
            <a:ext cx="979169" cy="329565"/>
          </a:xfrm>
          <a:prstGeom prst="rect">
            <a:avLst/>
          </a:prstGeom>
        </p:spPr>
        <p:txBody>
          <a:bodyPr vert="horz" wrap="square" lIns="0" tIns="40005" rIns="0" bIns="0" rtlCol="0">
            <a:spAutoFit/>
          </a:bodyPr>
          <a:lstStyle/>
          <a:p>
            <a:pPr marL="107950" marR="5080" indent="-95885">
              <a:lnSpc>
                <a:spcPts val="1090"/>
              </a:lnSpc>
              <a:spcBef>
                <a:spcPts val="315"/>
              </a:spcBef>
            </a:pPr>
            <a:r>
              <a:rPr sz="1050" b="1" spc="95" dirty="0">
                <a:latin typeface="Calibri"/>
                <a:cs typeface="Calibri"/>
              </a:rPr>
              <a:t>Assessment</a:t>
            </a:r>
            <a:r>
              <a:rPr sz="1050" b="1" spc="-25" dirty="0">
                <a:latin typeface="Calibri"/>
                <a:cs typeface="Calibri"/>
              </a:rPr>
              <a:t> </a:t>
            </a:r>
            <a:r>
              <a:rPr sz="1050" b="1" spc="90" dirty="0">
                <a:latin typeface="Calibri"/>
                <a:cs typeface="Calibri"/>
              </a:rPr>
              <a:t>of </a:t>
            </a:r>
            <a:r>
              <a:rPr sz="1050" b="1" spc="-225" dirty="0">
                <a:latin typeface="Calibri"/>
                <a:cs typeface="Calibri"/>
              </a:rPr>
              <a:t> </a:t>
            </a:r>
            <a:r>
              <a:rPr sz="1050" b="1" spc="85" dirty="0">
                <a:latin typeface="Calibri"/>
                <a:cs typeface="Calibri"/>
              </a:rPr>
              <a:t>threat</a:t>
            </a:r>
            <a:r>
              <a:rPr sz="1050" b="1" spc="5" dirty="0">
                <a:latin typeface="Calibri"/>
                <a:cs typeface="Calibri"/>
              </a:rPr>
              <a:t> </a:t>
            </a:r>
            <a:r>
              <a:rPr sz="1050" b="1" spc="80" dirty="0">
                <a:latin typeface="Calibri"/>
                <a:cs typeface="Calibri"/>
              </a:rPr>
              <a:t>level</a:t>
            </a:r>
            <a:endParaRPr sz="1050">
              <a:latin typeface="Calibri"/>
              <a:cs typeface="Calibri"/>
            </a:endParaRPr>
          </a:p>
        </p:txBody>
      </p:sp>
      <p:grpSp>
        <p:nvGrpSpPr>
          <p:cNvPr id="62" name="object 62"/>
          <p:cNvGrpSpPr/>
          <p:nvPr/>
        </p:nvGrpSpPr>
        <p:grpSpPr>
          <a:xfrm>
            <a:off x="5542687" y="4474079"/>
            <a:ext cx="1360170" cy="628650"/>
            <a:chOff x="5542687" y="4474079"/>
            <a:chExt cx="1360170" cy="628650"/>
          </a:xfrm>
        </p:grpSpPr>
        <p:sp>
          <p:nvSpPr>
            <p:cNvPr id="63" name="object 63"/>
            <p:cNvSpPr/>
            <p:nvPr/>
          </p:nvSpPr>
          <p:spPr>
            <a:xfrm>
              <a:off x="5549355" y="4480746"/>
              <a:ext cx="1346835" cy="615315"/>
            </a:xfrm>
            <a:custGeom>
              <a:avLst/>
              <a:gdLst/>
              <a:ahLst/>
              <a:cxnLst/>
              <a:rect l="l" t="t" r="r" b="b"/>
              <a:pathLst>
                <a:path w="1346834" h="615314">
                  <a:moveTo>
                    <a:pt x="1272330" y="0"/>
                  </a:moveTo>
                  <a:lnTo>
                    <a:pt x="74131" y="0"/>
                  </a:lnTo>
                  <a:lnTo>
                    <a:pt x="45276" y="4831"/>
                  </a:lnTo>
                  <a:lnTo>
                    <a:pt x="21712" y="18008"/>
                  </a:lnTo>
                  <a:lnTo>
                    <a:pt x="5825" y="37552"/>
                  </a:lnTo>
                  <a:lnTo>
                    <a:pt x="0" y="61485"/>
                  </a:lnTo>
                  <a:lnTo>
                    <a:pt x="0" y="553382"/>
                  </a:lnTo>
                  <a:lnTo>
                    <a:pt x="5825" y="577315"/>
                  </a:lnTo>
                  <a:lnTo>
                    <a:pt x="21712" y="596859"/>
                  </a:lnTo>
                  <a:lnTo>
                    <a:pt x="45276" y="610036"/>
                  </a:lnTo>
                  <a:lnTo>
                    <a:pt x="74131" y="614867"/>
                  </a:lnTo>
                  <a:lnTo>
                    <a:pt x="1272330" y="614867"/>
                  </a:lnTo>
                  <a:lnTo>
                    <a:pt x="1301185" y="610036"/>
                  </a:lnTo>
                  <a:lnTo>
                    <a:pt x="1324749" y="596859"/>
                  </a:lnTo>
                  <a:lnTo>
                    <a:pt x="1340636" y="577315"/>
                  </a:lnTo>
                  <a:lnTo>
                    <a:pt x="1346461" y="553382"/>
                  </a:lnTo>
                  <a:lnTo>
                    <a:pt x="1346461" y="61485"/>
                  </a:lnTo>
                  <a:lnTo>
                    <a:pt x="1340636" y="37552"/>
                  </a:lnTo>
                  <a:lnTo>
                    <a:pt x="1324749" y="18008"/>
                  </a:lnTo>
                  <a:lnTo>
                    <a:pt x="1301185" y="4831"/>
                  </a:lnTo>
                  <a:lnTo>
                    <a:pt x="1272330" y="0"/>
                  </a:lnTo>
                  <a:close/>
                </a:path>
              </a:pathLst>
            </a:custGeom>
            <a:solidFill>
              <a:srgbClr val="FFFFFF"/>
            </a:solidFill>
          </p:spPr>
          <p:txBody>
            <a:bodyPr wrap="square" lIns="0" tIns="0" rIns="0" bIns="0" rtlCol="0"/>
            <a:lstStyle/>
            <a:p>
              <a:endParaRPr/>
            </a:p>
          </p:txBody>
        </p:sp>
        <p:sp>
          <p:nvSpPr>
            <p:cNvPr id="64" name="object 64"/>
            <p:cNvSpPr/>
            <p:nvPr/>
          </p:nvSpPr>
          <p:spPr>
            <a:xfrm>
              <a:off x="5549355" y="4480746"/>
              <a:ext cx="1346835" cy="615315"/>
            </a:xfrm>
            <a:custGeom>
              <a:avLst/>
              <a:gdLst/>
              <a:ahLst/>
              <a:cxnLst/>
              <a:rect l="l" t="t" r="r" b="b"/>
              <a:pathLst>
                <a:path w="1346834" h="615314">
                  <a:moveTo>
                    <a:pt x="0" y="61486"/>
                  </a:moveTo>
                  <a:lnTo>
                    <a:pt x="5825" y="37553"/>
                  </a:lnTo>
                  <a:lnTo>
                    <a:pt x="21712" y="18008"/>
                  </a:lnTo>
                  <a:lnTo>
                    <a:pt x="45275" y="4831"/>
                  </a:lnTo>
                  <a:lnTo>
                    <a:pt x="74130" y="0"/>
                  </a:lnTo>
                  <a:lnTo>
                    <a:pt x="1272331" y="0"/>
                  </a:lnTo>
                  <a:lnTo>
                    <a:pt x="1301186" y="4831"/>
                  </a:lnTo>
                  <a:lnTo>
                    <a:pt x="1324749" y="18008"/>
                  </a:lnTo>
                  <a:lnTo>
                    <a:pt x="1340636" y="37553"/>
                  </a:lnTo>
                  <a:lnTo>
                    <a:pt x="1346461" y="61486"/>
                  </a:lnTo>
                  <a:lnTo>
                    <a:pt x="1346461" y="553382"/>
                  </a:lnTo>
                  <a:lnTo>
                    <a:pt x="1340636" y="577315"/>
                  </a:lnTo>
                  <a:lnTo>
                    <a:pt x="1324749" y="596860"/>
                  </a:lnTo>
                  <a:lnTo>
                    <a:pt x="1301186" y="610037"/>
                  </a:lnTo>
                  <a:lnTo>
                    <a:pt x="1272331" y="614869"/>
                  </a:lnTo>
                  <a:lnTo>
                    <a:pt x="74130" y="614869"/>
                  </a:lnTo>
                  <a:lnTo>
                    <a:pt x="45275" y="610037"/>
                  </a:lnTo>
                  <a:lnTo>
                    <a:pt x="21712" y="596860"/>
                  </a:lnTo>
                  <a:lnTo>
                    <a:pt x="5825" y="577315"/>
                  </a:lnTo>
                  <a:lnTo>
                    <a:pt x="0" y="553382"/>
                  </a:lnTo>
                  <a:lnTo>
                    <a:pt x="0" y="61486"/>
                  </a:lnTo>
                  <a:close/>
                </a:path>
              </a:pathLst>
            </a:custGeom>
            <a:ln w="12993">
              <a:solidFill>
                <a:srgbClr val="E7AE00"/>
              </a:solidFill>
            </a:ln>
          </p:spPr>
          <p:txBody>
            <a:bodyPr wrap="square" lIns="0" tIns="0" rIns="0" bIns="0" rtlCol="0"/>
            <a:lstStyle/>
            <a:p>
              <a:endParaRPr/>
            </a:p>
          </p:txBody>
        </p:sp>
      </p:grpSp>
      <p:sp>
        <p:nvSpPr>
          <p:cNvPr id="65" name="object 65"/>
          <p:cNvSpPr txBox="1"/>
          <p:nvPr/>
        </p:nvSpPr>
        <p:spPr>
          <a:xfrm>
            <a:off x="5730041" y="4599803"/>
            <a:ext cx="979169" cy="329565"/>
          </a:xfrm>
          <a:prstGeom prst="rect">
            <a:avLst/>
          </a:prstGeom>
        </p:spPr>
        <p:txBody>
          <a:bodyPr vert="horz" wrap="square" lIns="0" tIns="40005" rIns="0" bIns="0" rtlCol="0">
            <a:spAutoFit/>
          </a:bodyPr>
          <a:lstStyle/>
          <a:p>
            <a:pPr marL="86360" marR="5080" indent="-74295">
              <a:lnSpc>
                <a:spcPts val="1090"/>
              </a:lnSpc>
              <a:spcBef>
                <a:spcPts val="315"/>
              </a:spcBef>
            </a:pPr>
            <a:r>
              <a:rPr sz="1050" b="1" spc="95" dirty="0">
                <a:latin typeface="Calibri"/>
                <a:cs typeface="Calibri"/>
              </a:rPr>
              <a:t>Assessment</a:t>
            </a:r>
            <a:r>
              <a:rPr sz="1050" b="1" spc="-25" dirty="0">
                <a:latin typeface="Calibri"/>
                <a:cs typeface="Calibri"/>
              </a:rPr>
              <a:t> </a:t>
            </a:r>
            <a:r>
              <a:rPr sz="1050" b="1" spc="90" dirty="0">
                <a:latin typeface="Calibri"/>
                <a:cs typeface="Calibri"/>
              </a:rPr>
              <a:t>of </a:t>
            </a:r>
            <a:r>
              <a:rPr sz="1050" b="1" spc="-225" dirty="0">
                <a:latin typeface="Calibri"/>
                <a:cs typeface="Calibri"/>
              </a:rPr>
              <a:t> </a:t>
            </a:r>
            <a:r>
              <a:rPr sz="1050" b="1" spc="95" dirty="0">
                <a:latin typeface="Calibri"/>
                <a:cs typeface="Calibri"/>
              </a:rPr>
              <a:t>impact</a:t>
            </a:r>
            <a:r>
              <a:rPr sz="1050" b="1" spc="-5" dirty="0">
                <a:latin typeface="Calibri"/>
                <a:cs typeface="Calibri"/>
              </a:rPr>
              <a:t> </a:t>
            </a:r>
            <a:r>
              <a:rPr sz="1050" b="1" spc="80" dirty="0">
                <a:latin typeface="Calibri"/>
                <a:cs typeface="Calibri"/>
              </a:rPr>
              <a:t>level</a:t>
            </a:r>
            <a:endParaRPr sz="1050">
              <a:latin typeface="Calibri"/>
              <a:cs typeface="Calibri"/>
            </a:endParaRPr>
          </a:p>
        </p:txBody>
      </p:sp>
      <p:grpSp>
        <p:nvGrpSpPr>
          <p:cNvPr id="66" name="object 66"/>
          <p:cNvGrpSpPr/>
          <p:nvPr/>
        </p:nvGrpSpPr>
        <p:grpSpPr>
          <a:xfrm>
            <a:off x="5542687" y="5189334"/>
            <a:ext cx="1360170" cy="641350"/>
            <a:chOff x="5542687" y="5189334"/>
            <a:chExt cx="1360170" cy="641350"/>
          </a:xfrm>
        </p:grpSpPr>
        <p:sp>
          <p:nvSpPr>
            <p:cNvPr id="67" name="object 67"/>
            <p:cNvSpPr/>
            <p:nvPr/>
          </p:nvSpPr>
          <p:spPr>
            <a:xfrm>
              <a:off x="5549355" y="5196001"/>
              <a:ext cx="1346835" cy="628015"/>
            </a:xfrm>
            <a:custGeom>
              <a:avLst/>
              <a:gdLst/>
              <a:ahLst/>
              <a:cxnLst/>
              <a:rect l="l" t="t" r="r" b="b"/>
              <a:pathLst>
                <a:path w="1346834" h="62801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7"/>
                  </a:lnTo>
                  <a:lnTo>
                    <a:pt x="75643" y="627417"/>
                  </a:lnTo>
                  <a:lnTo>
                    <a:pt x="1270817" y="627417"/>
                  </a:lnTo>
                  <a:lnTo>
                    <a:pt x="1300261" y="622487"/>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p:spPr>
          <p:txBody>
            <a:bodyPr wrap="square" lIns="0" tIns="0" rIns="0" bIns="0" rtlCol="0"/>
            <a:lstStyle/>
            <a:p>
              <a:endParaRPr/>
            </a:p>
          </p:txBody>
        </p:sp>
        <p:sp>
          <p:nvSpPr>
            <p:cNvPr id="68" name="object 68"/>
            <p:cNvSpPr/>
            <p:nvPr/>
          </p:nvSpPr>
          <p:spPr>
            <a:xfrm>
              <a:off x="5549355" y="5196001"/>
              <a:ext cx="1346835" cy="628015"/>
            </a:xfrm>
            <a:custGeom>
              <a:avLst/>
              <a:gdLst/>
              <a:ahLst/>
              <a:cxnLst/>
              <a:rect l="l" t="t" r="r" b="b"/>
              <a:pathLst>
                <a:path w="1346834" h="62801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ln w="13008">
              <a:solidFill>
                <a:srgbClr val="E7AE00"/>
              </a:solidFill>
            </a:ln>
          </p:spPr>
          <p:txBody>
            <a:bodyPr wrap="square" lIns="0" tIns="0" rIns="0" bIns="0" rtlCol="0"/>
            <a:lstStyle/>
            <a:p>
              <a:endParaRPr/>
            </a:p>
          </p:txBody>
        </p:sp>
      </p:grpSp>
      <p:sp>
        <p:nvSpPr>
          <p:cNvPr id="69" name="object 69"/>
          <p:cNvSpPr txBox="1"/>
          <p:nvPr/>
        </p:nvSpPr>
        <p:spPr>
          <a:xfrm>
            <a:off x="5850543" y="5315060"/>
            <a:ext cx="739140" cy="329565"/>
          </a:xfrm>
          <a:prstGeom prst="rect">
            <a:avLst/>
          </a:prstGeom>
        </p:spPr>
        <p:txBody>
          <a:bodyPr vert="horz" wrap="square" lIns="0" tIns="40005" rIns="0" bIns="0" rtlCol="0">
            <a:spAutoFit/>
          </a:bodyPr>
          <a:lstStyle/>
          <a:p>
            <a:pPr marL="12700" marR="5080" indent="45720">
              <a:lnSpc>
                <a:spcPts val="1090"/>
              </a:lnSpc>
              <a:spcBef>
                <a:spcPts val="315"/>
              </a:spcBef>
            </a:pPr>
            <a:r>
              <a:rPr sz="1050" b="1" spc="85" dirty="0">
                <a:latin typeface="Calibri"/>
                <a:cs typeface="Calibri"/>
              </a:rPr>
              <a:t>Risk </a:t>
            </a:r>
            <a:r>
              <a:rPr sz="1050" b="1" spc="75" dirty="0">
                <a:latin typeface="Calibri"/>
                <a:cs typeface="Calibri"/>
              </a:rPr>
              <a:t>level </a:t>
            </a:r>
            <a:r>
              <a:rPr sz="1050" b="1" spc="-225" dirty="0">
                <a:latin typeface="Calibri"/>
                <a:cs typeface="Calibri"/>
              </a:rPr>
              <a:t> </a:t>
            </a:r>
            <a:r>
              <a:rPr sz="1050" b="1" spc="100" dirty="0">
                <a:latin typeface="Calibri"/>
                <a:cs typeface="Calibri"/>
              </a:rPr>
              <a:t>e</a:t>
            </a:r>
            <a:r>
              <a:rPr sz="1050" b="1" spc="70" dirty="0">
                <a:latin typeface="Calibri"/>
                <a:cs typeface="Calibri"/>
              </a:rPr>
              <a:t>st</a:t>
            </a:r>
            <a:r>
              <a:rPr sz="1050" b="1" spc="45" dirty="0">
                <a:latin typeface="Calibri"/>
                <a:cs typeface="Calibri"/>
              </a:rPr>
              <a:t>i</a:t>
            </a:r>
            <a:r>
              <a:rPr sz="1050" b="1" spc="160" dirty="0">
                <a:latin typeface="Calibri"/>
                <a:cs typeface="Calibri"/>
              </a:rPr>
              <a:t>m</a:t>
            </a:r>
            <a:r>
              <a:rPr sz="1050" b="1" spc="95" dirty="0">
                <a:latin typeface="Calibri"/>
                <a:cs typeface="Calibri"/>
              </a:rPr>
              <a:t>a</a:t>
            </a:r>
            <a:r>
              <a:rPr sz="1050" b="1" spc="65" dirty="0">
                <a:latin typeface="Calibri"/>
                <a:cs typeface="Calibri"/>
              </a:rPr>
              <a:t>t</a:t>
            </a:r>
            <a:r>
              <a:rPr sz="1050" b="1" spc="45" dirty="0">
                <a:latin typeface="Calibri"/>
                <a:cs typeface="Calibri"/>
              </a:rPr>
              <a:t>i</a:t>
            </a:r>
            <a:r>
              <a:rPr sz="1050" b="1" spc="105" dirty="0">
                <a:latin typeface="Calibri"/>
                <a:cs typeface="Calibri"/>
              </a:rPr>
              <a:t>o</a:t>
            </a:r>
            <a:r>
              <a:rPr sz="1050" b="1" spc="135" dirty="0">
                <a:latin typeface="Calibri"/>
                <a:cs typeface="Calibri"/>
              </a:rPr>
              <a:t>n</a:t>
            </a:r>
            <a:endParaRPr sz="1050">
              <a:latin typeface="Calibri"/>
              <a:cs typeface="Calibri"/>
            </a:endParaRPr>
          </a:p>
        </p:txBody>
      </p:sp>
      <p:sp>
        <p:nvSpPr>
          <p:cNvPr id="70" name="object 70"/>
          <p:cNvSpPr/>
          <p:nvPr/>
        </p:nvSpPr>
        <p:spPr>
          <a:xfrm>
            <a:off x="7175699" y="1751479"/>
            <a:ext cx="1679575" cy="4279265"/>
          </a:xfrm>
          <a:custGeom>
            <a:avLst/>
            <a:gdLst/>
            <a:ahLst/>
            <a:cxnLst/>
            <a:rect l="l" t="t" r="r" b="b"/>
            <a:pathLst>
              <a:path w="1679575" h="4279265">
                <a:moveTo>
                  <a:pt x="1511364" y="0"/>
                </a:moveTo>
                <a:lnTo>
                  <a:pt x="167929" y="0"/>
                </a:lnTo>
                <a:lnTo>
                  <a:pt x="114851" y="7101"/>
                </a:lnTo>
                <a:lnTo>
                  <a:pt x="68752" y="26874"/>
                </a:lnTo>
                <a:lnTo>
                  <a:pt x="32400" y="57026"/>
                </a:lnTo>
                <a:lnTo>
                  <a:pt x="8561" y="95262"/>
                </a:lnTo>
                <a:lnTo>
                  <a:pt x="0" y="139287"/>
                </a:lnTo>
                <a:lnTo>
                  <a:pt x="0" y="4139700"/>
                </a:lnTo>
                <a:lnTo>
                  <a:pt x="8561" y="4183725"/>
                </a:lnTo>
                <a:lnTo>
                  <a:pt x="32400" y="4221961"/>
                </a:lnTo>
                <a:lnTo>
                  <a:pt x="68752" y="4252113"/>
                </a:lnTo>
                <a:lnTo>
                  <a:pt x="114851" y="4271886"/>
                </a:lnTo>
                <a:lnTo>
                  <a:pt x="167929" y="4278987"/>
                </a:lnTo>
                <a:lnTo>
                  <a:pt x="1511364" y="4278987"/>
                </a:lnTo>
                <a:lnTo>
                  <a:pt x="1564443" y="4271886"/>
                </a:lnTo>
                <a:lnTo>
                  <a:pt x="1610541" y="4252113"/>
                </a:lnTo>
                <a:lnTo>
                  <a:pt x="1646893" y="4221961"/>
                </a:lnTo>
                <a:lnTo>
                  <a:pt x="1670733" y="4183725"/>
                </a:lnTo>
                <a:lnTo>
                  <a:pt x="1679294" y="4139700"/>
                </a:lnTo>
                <a:lnTo>
                  <a:pt x="1679294" y="139287"/>
                </a:lnTo>
                <a:lnTo>
                  <a:pt x="1670733" y="95262"/>
                </a:lnTo>
                <a:lnTo>
                  <a:pt x="1646893" y="57026"/>
                </a:lnTo>
                <a:lnTo>
                  <a:pt x="1610541" y="26874"/>
                </a:lnTo>
                <a:lnTo>
                  <a:pt x="1564443" y="7101"/>
                </a:lnTo>
                <a:lnTo>
                  <a:pt x="1511364" y="0"/>
                </a:lnTo>
                <a:close/>
              </a:path>
            </a:pathLst>
          </a:custGeom>
          <a:solidFill>
            <a:srgbClr val="FFE8CB"/>
          </a:solidFill>
        </p:spPr>
        <p:txBody>
          <a:bodyPr wrap="square" lIns="0" tIns="0" rIns="0" bIns="0" rtlCol="0"/>
          <a:lstStyle/>
          <a:p>
            <a:endParaRPr/>
          </a:p>
        </p:txBody>
      </p:sp>
      <p:sp>
        <p:nvSpPr>
          <p:cNvPr id="71" name="object 71"/>
          <p:cNvSpPr txBox="1"/>
          <p:nvPr/>
        </p:nvSpPr>
        <p:spPr>
          <a:xfrm>
            <a:off x="7338204" y="2265810"/>
            <a:ext cx="1358900" cy="236220"/>
          </a:xfrm>
          <a:prstGeom prst="rect">
            <a:avLst/>
          </a:prstGeom>
        </p:spPr>
        <p:txBody>
          <a:bodyPr vert="horz" wrap="square" lIns="0" tIns="16510" rIns="0" bIns="0" rtlCol="0">
            <a:spAutoFit/>
          </a:bodyPr>
          <a:lstStyle/>
          <a:p>
            <a:pPr marL="12700">
              <a:lnSpc>
                <a:spcPct val="100000"/>
              </a:lnSpc>
              <a:spcBef>
                <a:spcPts val="130"/>
              </a:spcBef>
            </a:pPr>
            <a:r>
              <a:rPr sz="1350" b="1" spc="130" dirty="0">
                <a:latin typeface="Calibri"/>
                <a:cs typeface="Calibri"/>
              </a:rPr>
              <a:t>Risk</a:t>
            </a:r>
            <a:r>
              <a:rPr sz="1350" b="1" spc="120" dirty="0">
                <a:latin typeface="Calibri"/>
                <a:cs typeface="Calibri"/>
              </a:rPr>
              <a:t> </a:t>
            </a:r>
            <a:r>
              <a:rPr sz="1350" b="1" spc="135" dirty="0">
                <a:latin typeface="Calibri"/>
                <a:cs typeface="Calibri"/>
              </a:rPr>
              <a:t>Treatment</a:t>
            </a:r>
            <a:endParaRPr sz="1350">
              <a:latin typeface="Calibri"/>
              <a:cs typeface="Calibri"/>
            </a:endParaRPr>
          </a:p>
        </p:txBody>
      </p:sp>
      <p:grpSp>
        <p:nvGrpSpPr>
          <p:cNvPr id="72" name="object 72"/>
          <p:cNvGrpSpPr/>
          <p:nvPr/>
        </p:nvGrpSpPr>
        <p:grpSpPr>
          <a:xfrm>
            <a:off x="7343013" y="3031018"/>
            <a:ext cx="1360170" cy="641350"/>
            <a:chOff x="7343013" y="3031018"/>
            <a:chExt cx="1360170" cy="641350"/>
          </a:xfrm>
        </p:grpSpPr>
        <p:sp>
          <p:nvSpPr>
            <p:cNvPr id="73" name="object 73"/>
            <p:cNvSpPr/>
            <p:nvPr/>
          </p:nvSpPr>
          <p:spPr>
            <a:xfrm>
              <a:off x="7349680" y="3037686"/>
              <a:ext cx="1346835" cy="628015"/>
            </a:xfrm>
            <a:custGeom>
              <a:avLst/>
              <a:gdLst/>
              <a:ahLst/>
              <a:cxnLst/>
              <a:rect l="l" t="t" r="r" b="b"/>
              <a:pathLst>
                <a:path w="1346834" h="628014">
                  <a:moveTo>
                    <a:pt x="1270817" y="0"/>
                  </a:moveTo>
                  <a:lnTo>
                    <a:pt x="75643" y="0"/>
                  </a:lnTo>
                  <a:lnTo>
                    <a:pt x="46199" y="4930"/>
                  </a:lnTo>
                  <a:lnTo>
                    <a:pt x="22155" y="18376"/>
                  </a:lnTo>
                  <a:lnTo>
                    <a:pt x="5944" y="38320"/>
                  </a:lnTo>
                  <a:lnTo>
                    <a:pt x="0" y="62741"/>
                  </a:lnTo>
                  <a:lnTo>
                    <a:pt x="0" y="564675"/>
                  </a:lnTo>
                  <a:lnTo>
                    <a:pt x="5944" y="589097"/>
                  </a:lnTo>
                  <a:lnTo>
                    <a:pt x="22155" y="609040"/>
                  </a:lnTo>
                  <a:lnTo>
                    <a:pt x="46199" y="622486"/>
                  </a:lnTo>
                  <a:lnTo>
                    <a:pt x="75643" y="627416"/>
                  </a:lnTo>
                  <a:lnTo>
                    <a:pt x="1270817" y="627416"/>
                  </a:lnTo>
                  <a:lnTo>
                    <a:pt x="1300261" y="622486"/>
                  </a:lnTo>
                  <a:lnTo>
                    <a:pt x="1324305" y="609040"/>
                  </a:lnTo>
                  <a:lnTo>
                    <a:pt x="1340517" y="589097"/>
                  </a:lnTo>
                  <a:lnTo>
                    <a:pt x="1346461" y="564675"/>
                  </a:lnTo>
                  <a:lnTo>
                    <a:pt x="1346461" y="62741"/>
                  </a:lnTo>
                  <a:lnTo>
                    <a:pt x="1340517" y="38320"/>
                  </a:lnTo>
                  <a:lnTo>
                    <a:pt x="1324305" y="18376"/>
                  </a:lnTo>
                  <a:lnTo>
                    <a:pt x="1300261" y="4930"/>
                  </a:lnTo>
                  <a:lnTo>
                    <a:pt x="1270817" y="0"/>
                  </a:lnTo>
                  <a:close/>
                </a:path>
              </a:pathLst>
            </a:custGeom>
            <a:solidFill>
              <a:srgbClr val="FFFFFF"/>
            </a:solidFill>
          </p:spPr>
          <p:txBody>
            <a:bodyPr wrap="square" lIns="0" tIns="0" rIns="0" bIns="0" rtlCol="0"/>
            <a:lstStyle/>
            <a:p>
              <a:endParaRPr/>
            </a:p>
          </p:txBody>
        </p:sp>
        <p:sp>
          <p:nvSpPr>
            <p:cNvPr id="74" name="object 74"/>
            <p:cNvSpPr/>
            <p:nvPr/>
          </p:nvSpPr>
          <p:spPr>
            <a:xfrm>
              <a:off x="7349680" y="3037686"/>
              <a:ext cx="1346835" cy="628015"/>
            </a:xfrm>
            <a:custGeom>
              <a:avLst/>
              <a:gdLst/>
              <a:ahLst/>
              <a:cxnLst/>
              <a:rect l="l" t="t" r="r" b="b"/>
              <a:pathLst>
                <a:path w="1346834" h="628014">
                  <a:moveTo>
                    <a:pt x="0" y="62742"/>
                  </a:moveTo>
                  <a:lnTo>
                    <a:pt x="5944" y="38320"/>
                  </a:lnTo>
                  <a:lnTo>
                    <a:pt x="22155" y="18376"/>
                  </a:lnTo>
                  <a:lnTo>
                    <a:pt x="46200" y="4930"/>
                  </a:lnTo>
                  <a:lnTo>
                    <a:pt x="75644" y="0"/>
                  </a:lnTo>
                  <a:lnTo>
                    <a:pt x="1270817" y="0"/>
                  </a:lnTo>
                  <a:lnTo>
                    <a:pt x="1300261" y="4930"/>
                  </a:lnTo>
                  <a:lnTo>
                    <a:pt x="1324305" y="18376"/>
                  </a:lnTo>
                  <a:lnTo>
                    <a:pt x="1340517" y="38320"/>
                  </a:lnTo>
                  <a:lnTo>
                    <a:pt x="1346461" y="62742"/>
                  </a:lnTo>
                  <a:lnTo>
                    <a:pt x="1346461" y="564675"/>
                  </a:lnTo>
                  <a:lnTo>
                    <a:pt x="1340517" y="589097"/>
                  </a:lnTo>
                  <a:lnTo>
                    <a:pt x="1324305" y="609040"/>
                  </a:lnTo>
                  <a:lnTo>
                    <a:pt x="1300261" y="622486"/>
                  </a:lnTo>
                  <a:lnTo>
                    <a:pt x="1270817" y="627417"/>
                  </a:lnTo>
                  <a:lnTo>
                    <a:pt x="75644" y="627417"/>
                  </a:lnTo>
                  <a:lnTo>
                    <a:pt x="46200" y="622486"/>
                  </a:lnTo>
                  <a:lnTo>
                    <a:pt x="22155" y="609040"/>
                  </a:lnTo>
                  <a:lnTo>
                    <a:pt x="5944" y="589097"/>
                  </a:lnTo>
                  <a:lnTo>
                    <a:pt x="0" y="564675"/>
                  </a:lnTo>
                  <a:lnTo>
                    <a:pt x="0" y="62742"/>
                  </a:lnTo>
                  <a:close/>
                </a:path>
              </a:pathLst>
            </a:custGeom>
            <a:ln w="13008">
              <a:solidFill>
                <a:srgbClr val="E7AE00"/>
              </a:solidFill>
            </a:ln>
          </p:spPr>
          <p:txBody>
            <a:bodyPr wrap="square" lIns="0" tIns="0" rIns="0" bIns="0" rtlCol="0"/>
            <a:lstStyle/>
            <a:p>
              <a:endParaRPr/>
            </a:p>
          </p:txBody>
        </p:sp>
      </p:grpSp>
      <p:sp>
        <p:nvSpPr>
          <p:cNvPr id="75" name="object 75"/>
          <p:cNvSpPr txBox="1"/>
          <p:nvPr/>
        </p:nvSpPr>
        <p:spPr>
          <a:xfrm>
            <a:off x="7488888" y="3232034"/>
            <a:ext cx="1059815" cy="191135"/>
          </a:xfrm>
          <a:prstGeom prst="rect">
            <a:avLst/>
          </a:prstGeom>
        </p:spPr>
        <p:txBody>
          <a:bodyPr vert="horz" wrap="square" lIns="0" tIns="17145" rIns="0" bIns="0" rtlCol="0">
            <a:spAutoFit/>
          </a:bodyPr>
          <a:lstStyle/>
          <a:p>
            <a:pPr marL="12700">
              <a:lnSpc>
                <a:spcPct val="100000"/>
              </a:lnSpc>
              <a:spcBef>
                <a:spcPts val="135"/>
              </a:spcBef>
            </a:pPr>
            <a:r>
              <a:rPr sz="1050" b="1" spc="85" dirty="0">
                <a:latin typeface="Calibri"/>
                <a:cs typeface="Calibri"/>
              </a:rPr>
              <a:t>Categorize</a:t>
            </a:r>
            <a:r>
              <a:rPr sz="1050" b="1" spc="-15" dirty="0">
                <a:latin typeface="Calibri"/>
                <a:cs typeface="Calibri"/>
              </a:rPr>
              <a:t> </a:t>
            </a:r>
            <a:r>
              <a:rPr sz="1050" b="1" spc="75" dirty="0">
                <a:latin typeface="Calibri"/>
                <a:cs typeface="Calibri"/>
              </a:rPr>
              <a:t>risks</a:t>
            </a:r>
            <a:endParaRPr sz="1050">
              <a:latin typeface="Calibri"/>
              <a:cs typeface="Calibri"/>
            </a:endParaRPr>
          </a:p>
        </p:txBody>
      </p:sp>
      <p:grpSp>
        <p:nvGrpSpPr>
          <p:cNvPr id="76" name="object 76"/>
          <p:cNvGrpSpPr/>
          <p:nvPr/>
        </p:nvGrpSpPr>
        <p:grpSpPr>
          <a:xfrm>
            <a:off x="7176596" y="3758822"/>
            <a:ext cx="1692910" cy="628650"/>
            <a:chOff x="7176596" y="3758822"/>
            <a:chExt cx="1692910" cy="628650"/>
          </a:xfrm>
        </p:grpSpPr>
        <p:sp>
          <p:nvSpPr>
            <p:cNvPr id="77" name="object 77"/>
            <p:cNvSpPr/>
            <p:nvPr/>
          </p:nvSpPr>
          <p:spPr>
            <a:xfrm>
              <a:off x="7183263" y="3765490"/>
              <a:ext cx="1679575" cy="615315"/>
            </a:xfrm>
            <a:custGeom>
              <a:avLst/>
              <a:gdLst/>
              <a:ahLst/>
              <a:cxnLst/>
              <a:rect l="l" t="t" r="r" b="b"/>
              <a:pathLst>
                <a:path w="1679575" h="615314">
                  <a:moveTo>
                    <a:pt x="1605164" y="0"/>
                  </a:moveTo>
                  <a:lnTo>
                    <a:pt x="74131" y="0"/>
                  </a:lnTo>
                  <a:lnTo>
                    <a:pt x="45276" y="4831"/>
                  </a:lnTo>
                  <a:lnTo>
                    <a:pt x="21712" y="18009"/>
                  </a:lnTo>
                  <a:lnTo>
                    <a:pt x="5825" y="37553"/>
                  </a:lnTo>
                  <a:lnTo>
                    <a:pt x="0" y="61487"/>
                  </a:lnTo>
                  <a:lnTo>
                    <a:pt x="0" y="553382"/>
                  </a:lnTo>
                  <a:lnTo>
                    <a:pt x="5825" y="577315"/>
                  </a:lnTo>
                  <a:lnTo>
                    <a:pt x="21712" y="596860"/>
                  </a:lnTo>
                  <a:lnTo>
                    <a:pt x="45276" y="610037"/>
                  </a:lnTo>
                  <a:lnTo>
                    <a:pt x="74131" y="614869"/>
                  </a:lnTo>
                  <a:lnTo>
                    <a:pt x="1605164" y="614869"/>
                  </a:lnTo>
                  <a:lnTo>
                    <a:pt x="1634019" y="610037"/>
                  </a:lnTo>
                  <a:lnTo>
                    <a:pt x="1657582" y="596860"/>
                  </a:lnTo>
                  <a:lnTo>
                    <a:pt x="1673468" y="577315"/>
                  </a:lnTo>
                  <a:lnTo>
                    <a:pt x="1679294" y="553382"/>
                  </a:lnTo>
                  <a:lnTo>
                    <a:pt x="1679294" y="61487"/>
                  </a:lnTo>
                  <a:lnTo>
                    <a:pt x="1673468" y="37553"/>
                  </a:lnTo>
                  <a:lnTo>
                    <a:pt x="1657582" y="18009"/>
                  </a:lnTo>
                  <a:lnTo>
                    <a:pt x="1634019" y="4831"/>
                  </a:lnTo>
                  <a:lnTo>
                    <a:pt x="1605164" y="0"/>
                  </a:lnTo>
                  <a:close/>
                </a:path>
              </a:pathLst>
            </a:custGeom>
            <a:solidFill>
              <a:srgbClr val="FFFFFF"/>
            </a:solidFill>
          </p:spPr>
          <p:txBody>
            <a:bodyPr wrap="square" lIns="0" tIns="0" rIns="0" bIns="0" rtlCol="0"/>
            <a:lstStyle/>
            <a:p>
              <a:endParaRPr/>
            </a:p>
          </p:txBody>
        </p:sp>
        <p:sp>
          <p:nvSpPr>
            <p:cNvPr id="78" name="object 78"/>
            <p:cNvSpPr/>
            <p:nvPr/>
          </p:nvSpPr>
          <p:spPr>
            <a:xfrm>
              <a:off x="7183263" y="3765490"/>
              <a:ext cx="1679575" cy="615315"/>
            </a:xfrm>
            <a:custGeom>
              <a:avLst/>
              <a:gdLst/>
              <a:ahLst/>
              <a:cxnLst/>
              <a:rect l="l" t="t" r="r" b="b"/>
              <a:pathLst>
                <a:path w="1679575" h="615314">
                  <a:moveTo>
                    <a:pt x="0" y="61486"/>
                  </a:moveTo>
                  <a:lnTo>
                    <a:pt x="5825" y="37553"/>
                  </a:lnTo>
                  <a:lnTo>
                    <a:pt x="21712" y="18008"/>
                  </a:lnTo>
                  <a:lnTo>
                    <a:pt x="45275" y="4831"/>
                  </a:lnTo>
                  <a:lnTo>
                    <a:pt x="74130" y="0"/>
                  </a:lnTo>
                  <a:lnTo>
                    <a:pt x="1605164" y="0"/>
                  </a:lnTo>
                  <a:lnTo>
                    <a:pt x="1634019" y="4831"/>
                  </a:lnTo>
                  <a:lnTo>
                    <a:pt x="1657582" y="18008"/>
                  </a:lnTo>
                  <a:lnTo>
                    <a:pt x="1673469" y="37553"/>
                  </a:lnTo>
                  <a:lnTo>
                    <a:pt x="1679294" y="61486"/>
                  </a:lnTo>
                  <a:lnTo>
                    <a:pt x="1679294" y="553382"/>
                  </a:lnTo>
                  <a:lnTo>
                    <a:pt x="1673469" y="577316"/>
                  </a:lnTo>
                  <a:lnTo>
                    <a:pt x="1657582" y="596860"/>
                  </a:lnTo>
                  <a:lnTo>
                    <a:pt x="1634019" y="610037"/>
                  </a:lnTo>
                  <a:lnTo>
                    <a:pt x="1605164" y="614869"/>
                  </a:lnTo>
                  <a:lnTo>
                    <a:pt x="74130" y="614869"/>
                  </a:lnTo>
                  <a:lnTo>
                    <a:pt x="45275" y="610037"/>
                  </a:lnTo>
                  <a:lnTo>
                    <a:pt x="21712" y="596860"/>
                  </a:lnTo>
                  <a:lnTo>
                    <a:pt x="5825" y="577316"/>
                  </a:lnTo>
                  <a:lnTo>
                    <a:pt x="0" y="553382"/>
                  </a:lnTo>
                  <a:lnTo>
                    <a:pt x="0" y="61486"/>
                  </a:lnTo>
                  <a:close/>
                </a:path>
              </a:pathLst>
            </a:custGeom>
            <a:ln w="12853">
              <a:solidFill>
                <a:srgbClr val="E7AE00"/>
              </a:solidFill>
            </a:ln>
          </p:spPr>
          <p:txBody>
            <a:bodyPr wrap="square" lIns="0" tIns="0" rIns="0" bIns="0" rtlCol="0"/>
            <a:lstStyle/>
            <a:p>
              <a:endParaRPr/>
            </a:p>
          </p:txBody>
        </p:sp>
      </p:grpSp>
      <p:sp>
        <p:nvSpPr>
          <p:cNvPr id="79" name="object 79"/>
          <p:cNvSpPr txBox="1"/>
          <p:nvPr/>
        </p:nvSpPr>
        <p:spPr>
          <a:xfrm>
            <a:off x="7429619" y="3884548"/>
            <a:ext cx="1178560" cy="329565"/>
          </a:xfrm>
          <a:prstGeom prst="rect">
            <a:avLst/>
          </a:prstGeom>
        </p:spPr>
        <p:txBody>
          <a:bodyPr vert="horz" wrap="square" lIns="0" tIns="40005" rIns="0" bIns="0" rtlCol="0">
            <a:spAutoFit/>
          </a:bodyPr>
          <a:lstStyle/>
          <a:p>
            <a:pPr marL="12700" marR="5080" indent="376555">
              <a:lnSpc>
                <a:spcPts val="1090"/>
              </a:lnSpc>
              <a:spcBef>
                <a:spcPts val="315"/>
              </a:spcBef>
            </a:pPr>
            <a:r>
              <a:rPr sz="1050" b="1" spc="85" dirty="0">
                <a:latin typeface="Calibri"/>
                <a:cs typeface="Calibri"/>
              </a:rPr>
              <a:t>Select </a:t>
            </a:r>
            <a:r>
              <a:rPr sz="1050" b="1" spc="90" dirty="0">
                <a:latin typeface="Calibri"/>
                <a:cs typeface="Calibri"/>
              </a:rPr>
              <a:t> </a:t>
            </a:r>
            <a:r>
              <a:rPr sz="1050" b="1" spc="80" dirty="0">
                <a:latin typeface="Calibri"/>
                <a:cs typeface="Calibri"/>
              </a:rPr>
              <a:t>c</a:t>
            </a:r>
            <a:r>
              <a:rPr sz="1050" b="1" spc="100" dirty="0">
                <a:latin typeface="Calibri"/>
                <a:cs typeface="Calibri"/>
              </a:rPr>
              <a:t>oun</a:t>
            </a:r>
            <a:r>
              <a:rPr sz="1050" b="1" spc="65" dirty="0">
                <a:latin typeface="Calibri"/>
                <a:cs typeface="Calibri"/>
              </a:rPr>
              <a:t>t</a:t>
            </a:r>
            <a:r>
              <a:rPr sz="1050" b="1" spc="100" dirty="0">
                <a:latin typeface="Calibri"/>
                <a:cs typeface="Calibri"/>
              </a:rPr>
              <a:t>e</a:t>
            </a:r>
            <a:r>
              <a:rPr sz="1050" b="1" spc="65" dirty="0">
                <a:latin typeface="Calibri"/>
                <a:cs typeface="Calibri"/>
              </a:rPr>
              <a:t>r</a:t>
            </a:r>
            <a:r>
              <a:rPr sz="1050" b="1" spc="160" dirty="0">
                <a:latin typeface="Calibri"/>
                <a:cs typeface="Calibri"/>
              </a:rPr>
              <a:t>m</a:t>
            </a:r>
            <a:r>
              <a:rPr sz="1050" b="1" spc="95" dirty="0">
                <a:latin typeface="Calibri"/>
                <a:cs typeface="Calibri"/>
              </a:rPr>
              <a:t>ea</a:t>
            </a:r>
            <a:r>
              <a:rPr sz="1050" b="1" spc="75" dirty="0">
                <a:latin typeface="Calibri"/>
                <a:cs typeface="Calibri"/>
              </a:rPr>
              <a:t>s</a:t>
            </a:r>
            <a:r>
              <a:rPr sz="1050" b="1" spc="100" dirty="0">
                <a:latin typeface="Calibri"/>
                <a:cs typeface="Calibri"/>
              </a:rPr>
              <a:t>u</a:t>
            </a:r>
            <a:r>
              <a:rPr sz="1050" b="1" spc="65" dirty="0">
                <a:latin typeface="Calibri"/>
                <a:cs typeface="Calibri"/>
              </a:rPr>
              <a:t>r</a:t>
            </a:r>
            <a:r>
              <a:rPr sz="1050" b="1" spc="100" dirty="0">
                <a:latin typeface="Calibri"/>
                <a:cs typeface="Calibri"/>
              </a:rPr>
              <a:t>es</a:t>
            </a:r>
            <a:endParaRPr sz="1050">
              <a:latin typeface="Calibri"/>
              <a:cs typeface="Calibri"/>
            </a:endParaRPr>
          </a:p>
        </p:txBody>
      </p:sp>
      <p:grpSp>
        <p:nvGrpSpPr>
          <p:cNvPr id="80" name="object 80"/>
          <p:cNvGrpSpPr/>
          <p:nvPr/>
        </p:nvGrpSpPr>
        <p:grpSpPr>
          <a:xfrm>
            <a:off x="7267369" y="4474079"/>
            <a:ext cx="1511300" cy="628650"/>
            <a:chOff x="7267369" y="4474079"/>
            <a:chExt cx="1511300" cy="628650"/>
          </a:xfrm>
        </p:grpSpPr>
        <p:sp>
          <p:nvSpPr>
            <p:cNvPr id="81" name="object 81"/>
            <p:cNvSpPr/>
            <p:nvPr/>
          </p:nvSpPr>
          <p:spPr>
            <a:xfrm>
              <a:off x="7274037" y="4480746"/>
              <a:ext cx="1497965" cy="615315"/>
            </a:xfrm>
            <a:custGeom>
              <a:avLst/>
              <a:gdLst/>
              <a:ahLst/>
              <a:cxnLst/>
              <a:rect l="l" t="t" r="r" b="b"/>
              <a:pathLst>
                <a:path w="1497965" h="615314">
                  <a:moveTo>
                    <a:pt x="1423617" y="0"/>
                  </a:moveTo>
                  <a:lnTo>
                    <a:pt x="74131" y="0"/>
                  </a:lnTo>
                  <a:lnTo>
                    <a:pt x="45275" y="4831"/>
                  </a:lnTo>
                  <a:lnTo>
                    <a:pt x="21712" y="18008"/>
                  </a:lnTo>
                  <a:lnTo>
                    <a:pt x="5825" y="37552"/>
                  </a:lnTo>
                  <a:lnTo>
                    <a:pt x="0" y="61485"/>
                  </a:lnTo>
                  <a:lnTo>
                    <a:pt x="0" y="553382"/>
                  </a:lnTo>
                  <a:lnTo>
                    <a:pt x="5825" y="577315"/>
                  </a:lnTo>
                  <a:lnTo>
                    <a:pt x="21712" y="596859"/>
                  </a:lnTo>
                  <a:lnTo>
                    <a:pt x="45275" y="610036"/>
                  </a:lnTo>
                  <a:lnTo>
                    <a:pt x="74131" y="614867"/>
                  </a:lnTo>
                  <a:lnTo>
                    <a:pt x="1423617" y="614867"/>
                  </a:lnTo>
                  <a:lnTo>
                    <a:pt x="1452472" y="610036"/>
                  </a:lnTo>
                  <a:lnTo>
                    <a:pt x="1476036" y="596859"/>
                  </a:lnTo>
                  <a:lnTo>
                    <a:pt x="1491923" y="577315"/>
                  </a:lnTo>
                  <a:lnTo>
                    <a:pt x="1497749" y="553382"/>
                  </a:lnTo>
                  <a:lnTo>
                    <a:pt x="1497749" y="61485"/>
                  </a:lnTo>
                  <a:lnTo>
                    <a:pt x="1491923" y="37552"/>
                  </a:lnTo>
                  <a:lnTo>
                    <a:pt x="1476036" y="18008"/>
                  </a:lnTo>
                  <a:lnTo>
                    <a:pt x="1452472" y="4831"/>
                  </a:lnTo>
                  <a:lnTo>
                    <a:pt x="1423617" y="0"/>
                  </a:lnTo>
                  <a:close/>
                </a:path>
              </a:pathLst>
            </a:custGeom>
            <a:solidFill>
              <a:srgbClr val="FFFFFF"/>
            </a:solidFill>
          </p:spPr>
          <p:txBody>
            <a:bodyPr wrap="square" lIns="0" tIns="0" rIns="0" bIns="0" rtlCol="0"/>
            <a:lstStyle/>
            <a:p>
              <a:endParaRPr/>
            </a:p>
          </p:txBody>
        </p:sp>
        <p:sp>
          <p:nvSpPr>
            <p:cNvPr id="82" name="object 82"/>
            <p:cNvSpPr/>
            <p:nvPr/>
          </p:nvSpPr>
          <p:spPr>
            <a:xfrm>
              <a:off x="7274037" y="4480746"/>
              <a:ext cx="1497965" cy="615315"/>
            </a:xfrm>
            <a:custGeom>
              <a:avLst/>
              <a:gdLst/>
              <a:ahLst/>
              <a:cxnLst/>
              <a:rect l="l" t="t" r="r" b="b"/>
              <a:pathLst>
                <a:path w="1497965" h="615314">
                  <a:moveTo>
                    <a:pt x="0" y="61486"/>
                  </a:moveTo>
                  <a:lnTo>
                    <a:pt x="5825" y="37553"/>
                  </a:lnTo>
                  <a:lnTo>
                    <a:pt x="21712" y="18009"/>
                  </a:lnTo>
                  <a:lnTo>
                    <a:pt x="45275" y="4831"/>
                  </a:lnTo>
                  <a:lnTo>
                    <a:pt x="74130" y="0"/>
                  </a:lnTo>
                  <a:lnTo>
                    <a:pt x="1423618" y="0"/>
                  </a:lnTo>
                  <a:lnTo>
                    <a:pt x="1452473" y="4831"/>
                  </a:lnTo>
                  <a:lnTo>
                    <a:pt x="1476037" y="18009"/>
                  </a:lnTo>
                  <a:lnTo>
                    <a:pt x="1491923" y="37553"/>
                  </a:lnTo>
                  <a:lnTo>
                    <a:pt x="1497749" y="61486"/>
                  </a:lnTo>
                  <a:lnTo>
                    <a:pt x="1497749" y="553382"/>
                  </a:lnTo>
                  <a:lnTo>
                    <a:pt x="1491923" y="577315"/>
                  </a:lnTo>
                  <a:lnTo>
                    <a:pt x="1476037" y="596860"/>
                  </a:lnTo>
                  <a:lnTo>
                    <a:pt x="1452473" y="610037"/>
                  </a:lnTo>
                  <a:lnTo>
                    <a:pt x="1423618" y="614869"/>
                  </a:lnTo>
                  <a:lnTo>
                    <a:pt x="74130" y="614869"/>
                  </a:lnTo>
                  <a:lnTo>
                    <a:pt x="45275" y="610037"/>
                  </a:lnTo>
                  <a:lnTo>
                    <a:pt x="21712" y="596860"/>
                  </a:lnTo>
                  <a:lnTo>
                    <a:pt x="5825" y="577315"/>
                  </a:lnTo>
                  <a:lnTo>
                    <a:pt x="0" y="553382"/>
                  </a:lnTo>
                  <a:lnTo>
                    <a:pt x="0" y="61486"/>
                  </a:lnTo>
                  <a:close/>
                </a:path>
              </a:pathLst>
            </a:custGeom>
            <a:ln w="12920">
              <a:solidFill>
                <a:srgbClr val="E7AE00"/>
              </a:solidFill>
            </a:ln>
          </p:spPr>
          <p:txBody>
            <a:bodyPr wrap="square" lIns="0" tIns="0" rIns="0" bIns="0" rtlCol="0"/>
            <a:lstStyle/>
            <a:p>
              <a:endParaRPr/>
            </a:p>
          </p:txBody>
        </p:sp>
      </p:grpSp>
      <p:sp>
        <p:nvSpPr>
          <p:cNvPr id="83" name="object 83"/>
          <p:cNvSpPr txBox="1"/>
          <p:nvPr/>
        </p:nvSpPr>
        <p:spPr>
          <a:xfrm>
            <a:off x="7429619" y="4599803"/>
            <a:ext cx="1178560" cy="329565"/>
          </a:xfrm>
          <a:prstGeom prst="rect">
            <a:avLst/>
          </a:prstGeom>
        </p:spPr>
        <p:txBody>
          <a:bodyPr vert="horz" wrap="square" lIns="0" tIns="40005" rIns="0" bIns="0" rtlCol="0">
            <a:spAutoFit/>
          </a:bodyPr>
          <a:lstStyle/>
          <a:p>
            <a:pPr marL="12700" marR="5080" indent="212090">
              <a:lnSpc>
                <a:spcPts val="1090"/>
              </a:lnSpc>
              <a:spcBef>
                <a:spcPts val="315"/>
              </a:spcBef>
            </a:pPr>
            <a:r>
              <a:rPr sz="1050" b="1" spc="100" dirty="0">
                <a:latin typeface="Calibri"/>
                <a:cs typeface="Calibri"/>
              </a:rPr>
              <a:t>Implement </a:t>
            </a:r>
            <a:r>
              <a:rPr sz="1050" b="1" spc="105" dirty="0">
                <a:latin typeface="Calibri"/>
                <a:cs typeface="Calibri"/>
              </a:rPr>
              <a:t> </a:t>
            </a:r>
            <a:r>
              <a:rPr sz="1050" b="1" spc="80" dirty="0">
                <a:latin typeface="Calibri"/>
                <a:cs typeface="Calibri"/>
              </a:rPr>
              <a:t>c</a:t>
            </a:r>
            <a:r>
              <a:rPr sz="1050" b="1" spc="100" dirty="0">
                <a:latin typeface="Calibri"/>
                <a:cs typeface="Calibri"/>
              </a:rPr>
              <a:t>oun</a:t>
            </a:r>
            <a:r>
              <a:rPr sz="1050" b="1" spc="65" dirty="0">
                <a:latin typeface="Calibri"/>
                <a:cs typeface="Calibri"/>
              </a:rPr>
              <a:t>t</a:t>
            </a:r>
            <a:r>
              <a:rPr sz="1050" b="1" spc="100" dirty="0">
                <a:latin typeface="Calibri"/>
                <a:cs typeface="Calibri"/>
              </a:rPr>
              <a:t>e</a:t>
            </a:r>
            <a:r>
              <a:rPr sz="1050" b="1" spc="65" dirty="0">
                <a:latin typeface="Calibri"/>
                <a:cs typeface="Calibri"/>
              </a:rPr>
              <a:t>r</a:t>
            </a:r>
            <a:r>
              <a:rPr sz="1050" b="1" spc="160" dirty="0">
                <a:latin typeface="Calibri"/>
                <a:cs typeface="Calibri"/>
              </a:rPr>
              <a:t>m</a:t>
            </a:r>
            <a:r>
              <a:rPr sz="1050" b="1" spc="95" dirty="0">
                <a:latin typeface="Calibri"/>
                <a:cs typeface="Calibri"/>
              </a:rPr>
              <a:t>ea</a:t>
            </a:r>
            <a:r>
              <a:rPr sz="1050" b="1" spc="75" dirty="0">
                <a:latin typeface="Calibri"/>
                <a:cs typeface="Calibri"/>
              </a:rPr>
              <a:t>s</a:t>
            </a:r>
            <a:r>
              <a:rPr sz="1050" b="1" spc="100" dirty="0">
                <a:latin typeface="Calibri"/>
                <a:cs typeface="Calibri"/>
              </a:rPr>
              <a:t>u</a:t>
            </a:r>
            <a:r>
              <a:rPr sz="1050" b="1" spc="65" dirty="0">
                <a:latin typeface="Calibri"/>
                <a:cs typeface="Calibri"/>
              </a:rPr>
              <a:t>r</a:t>
            </a:r>
            <a:r>
              <a:rPr sz="1050" b="1" spc="100" dirty="0">
                <a:latin typeface="Calibri"/>
                <a:cs typeface="Calibri"/>
              </a:rPr>
              <a:t>es</a:t>
            </a:r>
            <a:endParaRPr sz="1050">
              <a:latin typeface="Calibri"/>
              <a:cs typeface="Calibri"/>
            </a:endParaRPr>
          </a:p>
        </p:txBody>
      </p:sp>
      <p:grpSp>
        <p:nvGrpSpPr>
          <p:cNvPr id="84" name="object 84"/>
          <p:cNvGrpSpPr/>
          <p:nvPr/>
        </p:nvGrpSpPr>
        <p:grpSpPr>
          <a:xfrm>
            <a:off x="7297626" y="5189334"/>
            <a:ext cx="1466215" cy="641350"/>
            <a:chOff x="7297626" y="5189334"/>
            <a:chExt cx="1466215" cy="641350"/>
          </a:xfrm>
        </p:grpSpPr>
        <p:sp>
          <p:nvSpPr>
            <p:cNvPr id="85" name="object 85"/>
            <p:cNvSpPr/>
            <p:nvPr/>
          </p:nvSpPr>
          <p:spPr>
            <a:xfrm>
              <a:off x="7304294" y="5196001"/>
              <a:ext cx="1452880" cy="628015"/>
            </a:xfrm>
            <a:custGeom>
              <a:avLst/>
              <a:gdLst/>
              <a:ahLst/>
              <a:cxnLst/>
              <a:rect l="l" t="t" r="r" b="b"/>
              <a:pathLst>
                <a:path w="1452879" h="628014">
                  <a:moveTo>
                    <a:pt x="1376718" y="0"/>
                  </a:moveTo>
                  <a:lnTo>
                    <a:pt x="75643" y="0"/>
                  </a:lnTo>
                  <a:lnTo>
                    <a:pt x="46199" y="4930"/>
                  </a:lnTo>
                  <a:lnTo>
                    <a:pt x="22155" y="18376"/>
                  </a:lnTo>
                  <a:lnTo>
                    <a:pt x="5944" y="38320"/>
                  </a:lnTo>
                  <a:lnTo>
                    <a:pt x="0" y="62741"/>
                  </a:lnTo>
                  <a:lnTo>
                    <a:pt x="0" y="564675"/>
                  </a:lnTo>
                  <a:lnTo>
                    <a:pt x="5944" y="589097"/>
                  </a:lnTo>
                  <a:lnTo>
                    <a:pt x="22155" y="609041"/>
                  </a:lnTo>
                  <a:lnTo>
                    <a:pt x="46199" y="622487"/>
                  </a:lnTo>
                  <a:lnTo>
                    <a:pt x="75643" y="627417"/>
                  </a:lnTo>
                  <a:lnTo>
                    <a:pt x="1376718" y="627417"/>
                  </a:lnTo>
                  <a:lnTo>
                    <a:pt x="1406161" y="622487"/>
                  </a:lnTo>
                  <a:lnTo>
                    <a:pt x="1430206" y="609041"/>
                  </a:lnTo>
                  <a:lnTo>
                    <a:pt x="1446417" y="589097"/>
                  </a:lnTo>
                  <a:lnTo>
                    <a:pt x="1452361" y="564675"/>
                  </a:lnTo>
                  <a:lnTo>
                    <a:pt x="1452361" y="62741"/>
                  </a:lnTo>
                  <a:lnTo>
                    <a:pt x="1446417" y="38320"/>
                  </a:lnTo>
                  <a:lnTo>
                    <a:pt x="1430206" y="18376"/>
                  </a:lnTo>
                  <a:lnTo>
                    <a:pt x="1406161" y="4930"/>
                  </a:lnTo>
                  <a:lnTo>
                    <a:pt x="1376718" y="0"/>
                  </a:lnTo>
                  <a:close/>
                </a:path>
              </a:pathLst>
            </a:custGeom>
            <a:solidFill>
              <a:srgbClr val="FFFFFF"/>
            </a:solidFill>
          </p:spPr>
          <p:txBody>
            <a:bodyPr wrap="square" lIns="0" tIns="0" rIns="0" bIns="0" rtlCol="0"/>
            <a:lstStyle/>
            <a:p>
              <a:endParaRPr/>
            </a:p>
          </p:txBody>
        </p:sp>
        <p:sp>
          <p:nvSpPr>
            <p:cNvPr id="86" name="object 86"/>
            <p:cNvSpPr/>
            <p:nvPr/>
          </p:nvSpPr>
          <p:spPr>
            <a:xfrm>
              <a:off x="7304294" y="5196001"/>
              <a:ext cx="1452880" cy="628015"/>
            </a:xfrm>
            <a:custGeom>
              <a:avLst/>
              <a:gdLst/>
              <a:ahLst/>
              <a:cxnLst/>
              <a:rect l="l" t="t" r="r" b="b"/>
              <a:pathLst>
                <a:path w="1452879" h="628014">
                  <a:moveTo>
                    <a:pt x="0" y="62741"/>
                  </a:moveTo>
                  <a:lnTo>
                    <a:pt x="5944" y="38319"/>
                  </a:lnTo>
                  <a:lnTo>
                    <a:pt x="22155" y="18376"/>
                  </a:lnTo>
                  <a:lnTo>
                    <a:pt x="46199" y="4930"/>
                  </a:lnTo>
                  <a:lnTo>
                    <a:pt x="75643" y="0"/>
                  </a:lnTo>
                  <a:lnTo>
                    <a:pt x="1376719" y="0"/>
                  </a:lnTo>
                  <a:lnTo>
                    <a:pt x="1406163" y="4930"/>
                  </a:lnTo>
                  <a:lnTo>
                    <a:pt x="1430207" y="18376"/>
                  </a:lnTo>
                  <a:lnTo>
                    <a:pt x="1446418" y="38319"/>
                  </a:lnTo>
                  <a:lnTo>
                    <a:pt x="1452363" y="62741"/>
                  </a:lnTo>
                  <a:lnTo>
                    <a:pt x="1452363" y="564675"/>
                  </a:lnTo>
                  <a:lnTo>
                    <a:pt x="1446418" y="589097"/>
                  </a:lnTo>
                  <a:lnTo>
                    <a:pt x="1430207" y="609040"/>
                  </a:lnTo>
                  <a:lnTo>
                    <a:pt x="1406163" y="622486"/>
                  </a:lnTo>
                  <a:lnTo>
                    <a:pt x="1376719" y="627417"/>
                  </a:lnTo>
                  <a:lnTo>
                    <a:pt x="75643" y="627417"/>
                  </a:lnTo>
                  <a:lnTo>
                    <a:pt x="46199" y="622486"/>
                  </a:lnTo>
                  <a:lnTo>
                    <a:pt x="22155" y="609040"/>
                  </a:lnTo>
                  <a:lnTo>
                    <a:pt x="5944" y="589097"/>
                  </a:lnTo>
                  <a:lnTo>
                    <a:pt x="0" y="564675"/>
                  </a:lnTo>
                  <a:lnTo>
                    <a:pt x="0" y="62741"/>
                  </a:lnTo>
                  <a:close/>
                </a:path>
              </a:pathLst>
            </a:custGeom>
            <a:ln w="12954">
              <a:solidFill>
                <a:srgbClr val="E7AE00"/>
              </a:solidFill>
            </a:ln>
          </p:spPr>
          <p:txBody>
            <a:bodyPr wrap="square" lIns="0" tIns="0" rIns="0" bIns="0" rtlCol="0"/>
            <a:lstStyle/>
            <a:p>
              <a:endParaRPr/>
            </a:p>
          </p:txBody>
        </p:sp>
      </p:grpSp>
      <p:sp>
        <p:nvSpPr>
          <p:cNvPr id="87" name="object 87"/>
          <p:cNvSpPr txBox="1"/>
          <p:nvPr/>
        </p:nvSpPr>
        <p:spPr>
          <a:xfrm>
            <a:off x="7429619" y="5315060"/>
            <a:ext cx="1178560" cy="329565"/>
          </a:xfrm>
          <a:prstGeom prst="rect">
            <a:avLst/>
          </a:prstGeom>
        </p:spPr>
        <p:txBody>
          <a:bodyPr vert="horz" wrap="square" lIns="0" tIns="40005" rIns="0" bIns="0" rtlCol="0">
            <a:spAutoFit/>
          </a:bodyPr>
          <a:lstStyle/>
          <a:p>
            <a:pPr marL="12700" marR="5080" indent="266065">
              <a:lnSpc>
                <a:spcPts val="1090"/>
              </a:lnSpc>
              <a:spcBef>
                <a:spcPts val="315"/>
              </a:spcBef>
            </a:pPr>
            <a:r>
              <a:rPr sz="1050" b="1" spc="85" dirty="0">
                <a:latin typeface="Calibri"/>
                <a:cs typeface="Calibri"/>
              </a:rPr>
              <a:t>Evaluate- </a:t>
            </a:r>
            <a:r>
              <a:rPr sz="1050" b="1" spc="90" dirty="0">
                <a:latin typeface="Calibri"/>
                <a:cs typeface="Calibri"/>
              </a:rPr>
              <a:t> </a:t>
            </a:r>
            <a:r>
              <a:rPr sz="1050" b="1" spc="80" dirty="0">
                <a:latin typeface="Calibri"/>
                <a:cs typeface="Calibri"/>
              </a:rPr>
              <a:t>c</a:t>
            </a:r>
            <a:r>
              <a:rPr sz="1050" b="1" spc="100" dirty="0">
                <a:latin typeface="Calibri"/>
                <a:cs typeface="Calibri"/>
              </a:rPr>
              <a:t>oun</a:t>
            </a:r>
            <a:r>
              <a:rPr sz="1050" b="1" spc="65" dirty="0">
                <a:latin typeface="Calibri"/>
                <a:cs typeface="Calibri"/>
              </a:rPr>
              <a:t>t</a:t>
            </a:r>
            <a:r>
              <a:rPr sz="1050" b="1" spc="100" dirty="0">
                <a:latin typeface="Calibri"/>
                <a:cs typeface="Calibri"/>
              </a:rPr>
              <a:t>e</a:t>
            </a:r>
            <a:r>
              <a:rPr sz="1050" b="1" spc="65" dirty="0">
                <a:latin typeface="Calibri"/>
                <a:cs typeface="Calibri"/>
              </a:rPr>
              <a:t>r</a:t>
            </a:r>
            <a:r>
              <a:rPr sz="1050" b="1" spc="160" dirty="0">
                <a:latin typeface="Calibri"/>
                <a:cs typeface="Calibri"/>
              </a:rPr>
              <a:t>m</a:t>
            </a:r>
            <a:r>
              <a:rPr sz="1050" b="1" spc="95" dirty="0">
                <a:latin typeface="Calibri"/>
                <a:cs typeface="Calibri"/>
              </a:rPr>
              <a:t>ea</a:t>
            </a:r>
            <a:r>
              <a:rPr sz="1050" b="1" spc="75" dirty="0">
                <a:latin typeface="Calibri"/>
                <a:cs typeface="Calibri"/>
              </a:rPr>
              <a:t>s</a:t>
            </a:r>
            <a:r>
              <a:rPr sz="1050" b="1" spc="100" dirty="0">
                <a:latin typeface="Calibri"/>
                <a:cs typeface="Calibri"/>
              </a:rPr>
              <a:t>u</a:t>
            </a:r>
            <a:r>
              <a:rPr sz="1050" b="1" spc="65" dirty="0">
                <a:latin typeface="Calibri"/>
                <a:cs typeface="Calibri"/>
              </a:rPr>
              <a:t>r</a:t>
            </a:r>
            <a:r>
              <a:rPr sz="1050" b="1" spc="100" dirty="0">
                <a:latin typeface="Calibri"/>
                <a:cs typeface="Calibri"/>
              </a:rPr>
              <a:t>es</a:t>
            </a:r>
            <a:endParaRPr sz="1050">
              <a:latin typeface="Calibri"/>
              <a:cs typeface="Calibri"/>
            </a:endParaRPr>
          </a:p>
        </p:txBody>
      </p:sp>
      <p:sp>
        <p:nvSpPr>
          <p:cNvPr id="88" name="object 88"/>
          <p:cNvSpPr/>
          <p:nvPr/>
        </p:nvSpPr>
        <p:spPr>
          <a:xfrm>
            <a:off x="8976024" y="1751479"/>
            <a:ext cx="2103120" cy="4279265"/>
          </a:xfrm>
          <a:custGeom>
            <a:avLst/>
            <a:gdLst/>
            <a:ahLst/>
            <a:cxnLst/>
            <a:rect l="l" t="t" r="r" b="b"/>
            <a:pathLst>
              <a:path w="2103120" h="4279265">
                <a:moveTo>
                  <a:pt x="1892609" y="0"/>
                </a:moveTo>
                <a:lnTo>
                  <a:pt x="210289" y="0"/>
                </a:lnTo>
                <a:lnTo>
                  <a:pt x="162071" y="4606"/>
                </a:lnTo>
                <a:lnTo>
                  <a:pt x="117808" y="17728"/>
                </a:lnTo>
                <a:lnTo>
                  <a:pt x="78763" y="38318"/>
                </a:lnTo>
                <a:lnTo>
                  <a:pt x="46197" y="65329"/>
                </a:lnTo>
                <a:lnTo>
                  <a:pt x="21373" y="97715"/>
                </a:lnTo>
                <a:lnTo>
                  <a:pt x="5553" y="134428"/>
                </a:lnTo>
                <a:lnTo>
                  <a:pt x="0" y="174421"/>
                </a:lnTo>
                <a:lnTo>
                  <a:pt x="0" y="4104566"/>
                </a:lnTo>
                <a:lnTo>
                  <a:pt x="5553" y="4144559"/>
                </a:lnTo>
                <a:lnTo>
                  <a:pt x="21373" y="4181272"/>
                </a:lnTo>
                <a:lnTo>
                  <a:pt x="46197" y="4213657"/>
                </a:lnTo>
                <a:lnTo>
                  <a:pt x="78763" y="4240669"/>
                </a:lnTo>
                <a:lnTo>
                  <a:pt x="117808" y="4261259"/>
                </a:lnTo>
                <a:lnTo>
                  <a:pt x="162071" y="4274380"/>
                </a:lnTo>
                <a:lnTo>
                  <a:pt x="210289" y="4278987"/>
                </a:lnTo>
                <a:lnTo>
                  <a:pt x="1892609" y="4278987"/>
                </a:lnTo>
                <a:lnTo>
                  <a:pt x="1940827" y="4274380"/>
                </a:lnTo>
                <a:lnTo>
                  <a:pt x="1985090" y="4261259"/>
                </a:lnTo>
                <a:lnTo>
                  <a:pt x="2024135" y="4240669"/>
                </a:lnTo>
                <a:lnTo>
                  <a:pt x="2056701" y="4213657"/>
                </a:lnTo>
                <a:lnTo>
                  <a:pt x="2081526" y="4181272"/>
                </a:lnTo>
                <a:lnTo>
                  <a:pt x="2097346" y="4144559"/>
                </a:lnTo>
                <a:lnTo>
                  <a:pt x="2102900" y="4104566"/>
                </a:lnTo>
                <a:lnTo>
                  <a:pt x="2102900" y="174421"/>
                </a:lnTo>
                <a:lnTo>
                  <a:pt x="2097346" y="134428"/>
                </a:lnTo>
                <a:lnTo>
                  <a:pt x="2081526" y="97715"/>
                </a:lnTo>
                <a:lnTo>
                  <a:pt x="2056701" y="65329"/>
                </a:lnTo>
                <a:lnTo>
                  <a:pt x="2024135" y="38318"/>
                </a:lnTo>
                <a:lnTo>
                  <a:pt x="1985090" y="17728"/>
                </a:lnTo>
                <a:lnTo>
                  <a:pt x="1940827" y="4606"/>
                </a:lnTo>
                <a:lnTo>
                  <a:pt x="1892609" y="0"/>
                </a:lnTo>
                <a:close/>
              </a:path>
            </a:pathLst>
          </a:custGeom>
          <a:solidFill>
            <a:srgbClr val="FFE8CB"/>
          </a:solidFill>
        </p:spPr>
        <p:txBody>
          <a:bodyPr wrap="square" lIns="0" tIns="0" rIns="0" bIns="0" rtlCol="0"/>
          <a:lstStyle/>
          <a:p>
            <a:endParaRPr/>
          </a:p>
        </p:txBody>
      </p:sp>
      <p:sp>
        <p:nvSpPr>
          <p:cNvPr id="89" name="object 89"/>
          <p:cNvSpPr txBox="1"/>
          <p:nvPr/>
        </p:nvSpPr>
        <p:spPr>
          <a:xfrm>
            <a:off x="9202172" y="1889361"/>
            <a:ext cx="1649095" cy="236220"/>
          </a:xfrm>
          <a:prstGeom prst="rect">
            <a:avLst/>
          </a:prstGeom>
        </p:spPr>
        <p:txBody>
          <a:bodyPr vert="horz" wrap="square" lIns="0" tIns="16510" rIns="0" bIns="0" rtlCol="0">
            <a:spAutoFit/>
          </a:bodyPr>
          <a:lstStyle/>
          <a:p>
            <a:pPr marL="12700">
              <a:lnSpc>
                <a:spcPct val="100000"/>
              </a:lnSpc>
              <a:spcBef>
                <a:spcPts val="130"/>
              </a:spcBef>
            </a:pPr>
            <a:r>
              <a:rPr sz="1350" b="1" spc="130" dirty="0">
                <a:latin typeface="Calibri"/>
                <a:cs typeface="Calibri"/>
              </a:rPr>
              <a:t>Security</a:t>
            </a:r>
            <a:r>
              <a:rPr sz="1350" b="1" spc="30" dirty="0">
                <a:latin typeface="Calibri"/>
                <a:cs typeface="Calibri"/>
              </a:rPr>
              <a:t> </a:t>
            </a:r>
            <a:r>
              <a:rPr sz="1350" b="1" spc="135" dirty="0">
                <a:latin typeface="Calibri"/>
                <a:cs typeface="Calibri"/>
              </a:rPr>
              <a:t>Reporting</a:t>
            </a:r>
            <a:endParaRPr sz="1350">
              <a:latin typeface="Calibri"/>
              <a:cs typeface="Calibri"/>
            </a:endParaRPr>
          </a:p>
        </p:txBody>
      </p:sp>
      <p:sp>
        <p:nvSpPr>
          <p:cNvPr id="90" name="object 90"/>
          <p:cNvSpPr txBox="1"/>
          <p:nvPr/>
        </p:nvSpPr>
        <p:spPr>
          <a:xfrm>
            <a:off x="9327664" y="2428939"/>
            <a:ext cx="1398270" cy="236220"/>
          </a:xfrm>
          <a:prstGeom prst="rect">
            <a:avLst/>
          </a:prstGeom>
        </p:spPr>
        <p:txBody>
          <a:bodyPr vert="horz" wrap="square" lIns="0" tIns="16510" rIns="0" bIns="0" rtlCol="0">
            <a:spAutoFit/>
          </a:bodyPr>
          <a:lstStyle/>
          <a:p>
            <a:pPr marL="12700">
              <a:lnSpc>
                <a:spcPct val="100000"/>
              </a:lnSpc>
              <a:spcBef>
                <a:spcPts val="130"/>
              </a:spcBef>
            </a:pPr>
            <a:r>
              <a:rPr sz="1350" b="1" spc="135" dirty="0">
                <a:latin typeface="Calibri"/>
                <a:cs typeface="Calibri"/>
              </a:rPr>
              <a:t>Monitor/Adjust</a:t>
            </a:r>
            <a:endParaRPr sz="1350">
              <a:latin typeface="Calibri"/>
              <a:cs typeface="Calibri"/>
            </a:endParaRPr>
          </a:p>
        </p:txBody>
      </p:sp>
      <p:sp>
        <p:nvSpPr>
          <p:cNvPr id="91" name="object 91"/>
          <p:cNvSpPr txBox="1"/>
          <p:nvPr/>
        </p:nvSpPr>
        <p:spPr>
          <a:xfrm>
            <a:off x="9431749" y="2955970"/>
            <a:ext cx="1189355" cy="437515"/>
          </a:xfrm>
          <a:prstGeom prst="rect">
            <a:avLst/>
          </a:prstGeom>
        </p:spPr>
        <p:txBody>
          <a:bodyPr vert="horz" wrap="square" lIns="0" tIns="27939" rIns="0" bIns="0" rtlCol="0">
            <a:spAutoFit/>
          </a:bodyPr>
          <a:lstStyle/>
          <a:p>
            <a:pPr marL="12700" marR="5080" indent="51435">
              <a:lnSpc>
                <a:spcPts val="1580"/>
              </a:lnSpc>
              <a:spcBef>
                <a:spcPts val="219"/>
              </a:spcBef>
            </a:pPr>
            <a:r>
              <a:rPr sz="1350" b="1" spc="155" dirty="0">
                <a:latin typeface="Calibri"/>
                <a:cs typeface="Calibri"/>
              </a:rPr>
              <a:t>SLA </a:t>
            </a:r>
            <a:r>
              <a:rPr sz="1350" b="1" spc="125" dirty="0">
                <a:latin typeface="Calibri"/>
                <a:cs typeface="Calibri"/>
              </a:rPr>
              <a:t>security </a:t>
            </a:r>
            <a:r>
              <a:rPr sz="1350" b="1" spc="-295" dirty="0">
                <a:latin typeface="Calibri"/>
                <a:cs typeface="Calibri"/>
              </a:rPr>
              <a:t> </a:t>
            </a:r>
            <a:r>
              <a:rPr sz="1350" b="1" spc="254" dirty="0">
                <a:latin typeface="Calibri"/>
                <a:cs typeface="Calibri"/>
              </a:rPr>
              <a:t>m</a:t>
            </a:r>
            <a:r>
              <a:rPr sz="1350" b="1" spc="150" dirty="0">
                <a:latin typeface="Calibri"/>
                <a:cs typeface="Calibri"/>
              </a:rPr>
              <a:t>a</a:t>
            </a:r>
            <a:r>
              <a:rPr sz="1350" b="1" spc="170" dirty="0">
                <a:latin typeface="Calibri"/>
                <a:cs typeface="Calibri"/>
              </a:rPr>
              <a:t>n</a:t>
            </a:r>
            <a:r>
              <a:rPr sz="1350" b="1" spc="150" dirty="0">
                <a:latin typeface="Calibri"/>
                <a:cs typeface="Calibri"/>
              </a:rPr>
              <a:t>a</a:t>
            </a:r>
            <a:r>
              <a:rPr sz="1350" b="1" spc="130" dirty="0">
                <a:latin typeface="Calibri"/>
                <a:cs typeface="Calibri"/>
              </a:rPr>
              <a:t>g</a:t>
            </a:r>
            <a:r>
              <a:rPr sz="1350" b="1" spc="190" dirty="0">
                <a:latin typeface="Calibri"/>
                <a:cs typeface="Calibri"/>
              </a:rPr>
              <a:t>eme</a:t>
            </a:r>
            <a:r>
              <a:rPr sz="1350" b="1" spc="150" dirty="0">
                <a:latin typeface="Calibri"/>
                <a:cs typeface="Calibri"/>
              </a:rPr>
              <a:t>n</a:t>
            </a:r>
            <a:r>
              <a:rPr sz="1350" b="1" spc="110" dirty="0">
                <a:latin typeface="Calibri"/>
                <a:cs typeface="Calibri"/>
              </a:rPr>
              <a:t>t</a:t>
            </a:r>
            <a:endParaRPr sz="1350">
              <a:latin typeface="Calibri"/>
              <a:cs typeface="Calibri"/>
            </a:endParaRPr>
          </a:p>
        </p:txBody>
      </p:sp>
      <p:sp>
        <p:nvSpPr>
          <p:cNvPr id="92" name="object 92"/>
          <p:cNvSpPr txBox="1"/>
          <p:nvPr/>
        </p:nvSpPr>
        <p:spPr>
          <a:xfrm>
            <a:off x="9260796" y="3907135"/>
            <a:ext cx="1530985" cy="552450"/>
          </a:xfrm>
          <a:prstGeom prst="rect">
            <a:avLst/>
          </a:prstGeom>
        </p:spPr>
        <p:txBody>
          <a:bodyPr vert="horz" wrap="square" lIns="0" tIns="11430" rIns="0" bIns="0" rtlCol="0">
            <a:spAutoFit/>
          </a:bodyPr>
          <a:lstStyle/>
          <a:p>
            <a:pPr marL="548640" marR="5080" indent="-536575">
              <a:lnSpc>
                <a:spcPct val="128099"/>
              </a:lnSpc>
              <a:spcBef>
                <a:spcPts val="90"/>
              </a:spcBef>
            </a:pPr>
            <a:r>
              <a:rPr sz="1350" b="1" spc="75" dirty="0">
                <a:latin typeface="Calibri"/>
                <a:cs typeface="Calibri"/>
              </a:rPr>
              <a:t>I</a:t>
            </a:r>
            <a:r>
              <a:rPr sz="1350" b="1" spc="150" dirty="0">
                <a:latin typeface="Calibri"/>
                <a:cs typeface="Calibri"/>
              </a:rPr>
              <a:t>n</a:t>
            </a:r>
            <a:r>
              <a:rPr sz="1350" b="1" spc="85" dirty="0">
                <a:latin typeface="Calibri"/>
                <a:cs typeface="Calibri"/>
              </a:rPr>
              <a:t>t</a:t>
            </a:r>
            <a:r>
              <a:rPr sz="1350" b="1" spc="160" dirty="0">
                <a:latin typeface="Calibri"/>
                <a:cs typeface="Calibri"/>
              </a:rPr>
              <a:t>e</a:t>
            </a:r>
            <a:r>
              <a:rPr sz="1350" b="1" spc="125" dirty="0">
                <a:latin typeface="Calibri"/>
                <a:cs typeface="Calibri"/>
              </a:rPr>
              <a:t>rnal/</a:t>
            </a:r>
            <a:r>
              <a:rPr sz="1350" b="1" spc="155" dirty="0">
                <a:latin typeface="Calibri"/>
                <a:cs typeface="Calibri"/>
              </a:rPr>
              <a:t>E</a:t>
            </a:r>
            <a:r>
              <a:rPr sz="1350" b="1" spc="140" dirty="0">
                <a:latin typeface="Calibri"/>
                <a:cs typeface="Calibri"/>
              </a:rPr>
              <a:t>x</a:t>
            </a:r>
            <a:r>
              <a:rPr sz="1350" b="1" spc="85" dirty="0">
                <a:latin typeface="Calibri"/>
                <a:cs typeface="Calibri"/>
              </a:rPr>
              <a:t>t</a:t>
            </a:r>
            <a:r>
              <a:rPr sz="1350" b="1" spc="160" dirty="0">
                <a:latin typeface="Calibri"/>
                <a:cs typeface="Calibri"/>
              </a:rPr>
              <a:t>e</a:t>
            </a:r>
            <a:r>
              <a:rPr sz="1350" b="1" spc="105" dirty="0">
                <a:latin typeface="Calibri"/>
                <a:cs typeface="Calibri"/>
              </a:rPr>
              <a:t>rnal  </a:t>
            </a:r>
            <a:r>
              <a:rPr sz="1350" b="1" spc="140" dirty="0">
                <a:latin typeface="Calibri"/>
                <a:cs typeface="Calibri"/>
              </a:rPr>
              <a:t>Audit</a:t>
            </a:r>
            <a:endParaRPr sz="1350">
              <a:latin typeface="Calibri"/>
              <a:cs typeface="Calibri"/>
            </a:endParaRPr>
          </a:p>
        </p:txBody>
      </p:sp>
      <p:sp>
        <p:nvSpPr>
          <p:cNvPr id="93" name="object 93"/>
          <p:cNvSpPr txBox="1"/>
          <p:nvPr/>
        </p:nvSpPr>
        <p:spPr>
          <a:xfrm>
            <a:off x="9663296" y="4762933"/>
            <a:ext cx="726440" cy="236220"/>
          </a:xfrm>
          <a:prstGeom prst="rect">
            <a:avLst/>
          </a:prstGeom>
        </p:spPr>
        <p:txBody>
          <a:bodyPr vert="horz" wrap="square" lIns="0" tIns="16510" rIns="0" bIns="0" rtlCol="0">
            <a:spAutoFit/>
          </a:bodyPr>
          <a:lstStyle/>
          <a:p>
            <a:pPr marL="12700">
              <a:lnSpc>
                <a:spcPct val="100000"/>
              </a:lnSpc>
              <a:spcBef>
                <a:spcPts val="130"/>
              </a:spcBef>
            </a:pPr>
            <a:r>
              <a:rPr sz="1350" b="1" spc="65" dirty="0">
                <a:latin typeface="Calibri"/>
                <a:cs typeface="Calibri"/>
              </a:rPr>
              <a:t>T</a:t>
            </a:r>
            <a:r>
              <a:rPr sz="1350" b="1" spc="70" dirty="0">
                <a:latin typeface="Calibri"/>
                <a:cs typeface="Calibri"/>
              </a:rPr>
              <a:t>r</a:t>
            </a:r>
            <a:r>
              <a:rPr sz="1350" b="1" spc="150" dirty="0">
                <a:latin typeface="Calibri"/>
                <a:cs typeface="Calibri"/>
              </a:rPr>
              <a:t>a</a:t>
            </a:r>
            <a:r>
              <a:rPr sz="1350" b="1" spc="125" dirty="0">
                <a:latin typeface="Calibri"/>
                <a:cs typeface="Calibri"/>
              </a:rPr>
              <a:t>ining</a:t>
            </a:r>
            <a:endParaRPr sz="1350">
              <a:latin typeface="Calibri"/>
              <a:cs typeface="Calibri"/>
            </a:endParaRPr>
          </a:p>
        </p:txBody>
      </p:sp>
      <p:sp>
        <p:nvSpPr>
          <p:cNvPr id="94" name="object 94"/>
          <p:cNvSpPr txBox="1"/>
          <p:nvPr/>
        </p:nvSpPr>
        <p:spPr>
          <a:xfrm>
            <a:off x="9192337" y="5302511"/>
            <a:ext cx="1668780" cy="236220"/>
          </a:xfrm>
          <a:prstGeom prst="rect">
            <a:avLst/>
          </a:prstGeom>
        </p:spPr>
        <p:txBody>
          <a:bodyPr vert="horz" wrap="square" lIns="0" tIns="16510" rIns="0" bIns="0" rtlCol="0">
            <a:spAutoFit/>
          </a:bodyPr>
          <a:lstStyle/>
          <a:p>
            <a:pPr marL="12700">
              <a:lnSpc>
                <a:spcPct val="100000"/>
              </a:lnSpc>
              <a:spcBef>
                <a:spcPts val="130"/>
              </a:spcBef>
            </a:pPr>
            <a:r>
              <a:rPr sz="1350" b="1" spc="155" dirty="0">
                <a:latin typeface="Calibri"/>
                <a:cs typeface="Calibri"/>
              </a:rPr>
              <a:t>Recommendations</a:t>
            </a:r>
            <a:endParaRPr sz="135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p:nvPr/>
        </p:nvSpPr>
        <p:spPr>
          <a:xfrm>
            <a:off x="588407" y="6534443"/>
            <a:ext cx="0" cy="127000"/>
          </a:xfrm>
          <a:custGeom>
            <a:avLst/>
            <a:gdLst/>
            <a:ahLst/>
            <a:cxnLst/>
            <a:rect l="l" t="t" r="r" b="b"/>
            <a:pathLst>
              <a:path h="127000">
                <a:moveTo>
                  <a:pt x="0" y="0"/>
                </a:moveTo>
                <a:lnTo>
                  <a:pt x="1" y="126925"/>
                </a:lnTo>
              </a:path>
            </a:pathLst>
          </a:custGeom>
          <a:ln w="12700">
            <a:solidFill>
              <a:srgbClr val="86C157"/>
            </a:solidFill>
          </a:ln>
        </p:spPr>
        <p:txBody>
          <a:bodyPr wrap="square" lIns="0" tIns="0" rIns="0" bIns="0" rtlCol="0"/>
          <a:lstStyle/>
          <a:p>
            <a:endParaRPr/>
          </a:p>
        </p:txBody>
      </p:sp>
      <p:pic>
        <p:nvPicPr>
          <p:cNvPr id="4" name="object 4"/>
          <p:cNvPicPr/>
          <p:nvPr/>
        </p:nvPicPr>
        <p:blipFill>
          <a:blip r:embed="rId3" cstate="print"/>
          <a:stretch>
            <a:fillRect/>
          </a:stretch>
        </p:blipFill>
        <p:spPr>
          <a:xfrm>
            <a:off x="11409599" y="6393599"/>
            <a:ext cx="566604" cy="388799"/>
          </a:xfrm>
          <a:prstGeom prst="rect">
            <a:avLst/>
          </a:prstGeom>
        </p:spPr>
      </p:pic>
      <p:sp>
        <p:nvSpPr>
          <p:cNvPr id="5" name="object 5"/>
          <p:cNvSpPr txBox="1">
            <a:spLocks noGrp="1"/>
          </p:cNvSpPr>
          <p:nvPr>
            <p:ph type="title"/>
          </p:nvPr>
        </p:nvSpPr>
        <p:spPr>
          <a:xfrm>
            <a:off x="3558891" y="136143"/>
            <a:ext cx="6475095" cy="497840"/>
          </a:xfrm>
          <a:prstGeom prst="rect">
            <a:avLst/>
          </a:prstGeom>
        </p:spPr>
        <p:txBody>
          <a:bodyPr vert="horz" wrap="square" lIns="0" tIns="12700" rIns="0" bIns="0" rtlCol="0">
            <a:spAutoFit/>
          </a:bodyPr>
          <a:lstStyle/>
          <a:p>
            <a:pPr marL="12700">
              <a:lnSpc>
                <a:spcPct val="100000"/>
              </a:lnSpc>
              <a:spcBef>
                <a:spcPts val="100"/>
              </a:spcBef>
            </a:pPr>
            <a:r>
              <a:rPr sz="3100" b="1" spc="-135" dirty="0">
                <a:solidFill>
                  <a:srgbClr val="D99C3F"/>
                </a:solidFill>
                <a:latin typeface="Arial"/>
                <a:cs typeface="Arial"/>
              </a:rPr>
              <a:t>M</a:t>
            </a:r>
            <a:r>
              <a:rPr sz="3100" b="1" spc="-110" dirty="0">
                <a:solidFill>
                  <a:srgbClr val="D99C3F"/>
                </a:solidFill>
                <a:latin typeface="Arial"/>
                <a:cs typeface="Arial"/>
              </a:rPr>
              <a:t>A</a:t>
            </a:r>
            <a:r>
              <a:rPr sz="3100" b="1" spc="-434" dirty="0">
                <a:solidFill>
                  <a:srgbClr val="D99C3F"/>
                </a:solidFill>
                <a:latin typeface="Arial"/>
                <a:cs typeface="Arial"/>
              </a:rPr>
              <a:t>R</a:t>
            </a:r>
            <a:r>
              <a:rPr sz="3100" b="1" spc="-155" dirty="0">
                <a:solidFill>
                  <a:srgbClr val="D99C3F"/>
                </a:solidFill>
                <a:latin typeface="Arial"/>
                <a:cs typeface="Arial"/>
              </a:rPr>
              <a:t>I</a:t>
            </a:r>
            <a:r>
              <a:rPr sz="3100" b="1" spc="-320" dirty="0">
                <a:solidFill>
                  <a:srgbClr val="D99C3F"/>
                </a:solidFill>
                <a:latin typeface="Arial"/>
                <a:cs typeface="Arial"/>
              </a:rPr>
              <a:t>T</a:t>
            </a:r>
            <a:r>
              <a:rPr sz="3100" b="1" spc="-245" dirty="0">
                <a:solidFill>
                  <a:srgbClr val="D99C3F"/>
                </a:solidFill>
                <a:latin typeface="Arial"/>
                <a:cs typeface="Arial"/>
              </a:rPr>
              <a:t>IM</a:t>
            </a:r>
            <a:r>
              <a:rPr sz="3100" b="1" spc="-290" dirty="0">
                <a:solidFill>
                  <a:srgbClr val="D99C3F"/>
                </a:solidFill>
                <a:latin typeface="Arial"/>
                <a:cs typeface="Arial"/>
              </a:rPr>
              <a:t>E</a:t>
            </a:r>
            <a:r>
              <a:rPr sz="3100" b="1" spc="-35" dirty="0">
                <a:solidFill>
                  <a:srgbClr val="D99C3F"/>
                </a:solidFill>
                <a:latin typeface="Arial"/>
                <a:cs typeface="Arial"/>
              </a:rPr>
              <a:t> </a:t>
            </a:r>
            <a:r>
              <a:rPr sz="3100" b="1" spc="-434" dirty="0">
                <a:solidFill>
                  <a:srgbClr val="D99C3F"/>
                </a:solidFill>
                <a:latin typeface="Arial"/>
                <a:cs typeface="Arial"/>
              </a:rPr>
              <a:t>C</a:t>
            </a:r>
            <a:r>
              <a:rPr sz="3100" b="1" spc="-265" dirty="0">
                <a:solidFill>
                  <a:srgbClr val="D99C3F"/>
                </a:solidFill>
                <a:latin typeface="Arial"/>
                <a:cs typeface="Arial"/>
              </a:rPr>
              <a:t>Y</a:t>
            </a:r>
            <a:r>
              <a:rPr sz="3100" b="1" spc="-620" dirty="0">
                <a:solidFill>
                  <a:srgbClr val="D99C3F"/>
                </a:solidFill>
                <a:latin typeface="Arial"/>
                <a:cs typeface="Arial"/>
              </a:rPr>
              <a:t>B</a:t>
            </a:r>
            <a:r>
              <a:rPr sz="3100" b="1" spc="-570" dirty="0">
                <a:solidFill>
                  <a:srgbClr val="D99C3F"/>
                </a:solidFill>
                <a:latin typeface="Arial"/>
                <a:cs typeface="Arial"/>
              </a:rPr>
              <a:t>E</a:t>
            </a:r>
            <a:r>
              <a:rPr sz="3100" b="1" spc="-434" dirty="0">
                <a:solidFill>
                  <a:srgbClr val="D99C3F"/>
                </a:solidFill>
                <a:latin typeface="Arial"/>
                <a:cs typeface="Arial"/>
              </a:rPr>
              <a:t>R</a:t>
            </a:r>
            <a:r>
              <a:rPr sz="3100" b="1" spc="-35" dirty="0">
                <a:solidFill>
                  <a:srgbClr val="D99C3F"/>
                </a:solidFill>
                <a:latin typeface="Arial"/>
                <a:cs typeface="Arial"/>
              </a:rPr>
              <a:t> </a:t>
            </a:r>
            <a:r>
              <a:rPr sz="3100" b="1" spc="-409" dirty="0">
                <a:solidFill>
                  <a:srgbClr val="D99C3F"/>
                </a:solidFill>
                <a:latin typeface="Arial"/>
                <a:cs typeface="Arial"/>
              </a:rPr>
              <a:t>T</a:t>
            </a:r>
            <a:r>
              <a:rPr sz="3100" b="1" spc="-360" dirty="0">
                <a:solidFill>
                  <a:srgbClr val="D99C3F"/>
                </a:solidFill>
                <a:latin typeface="Arial"/>
                <a:cs typeface="Arial"/>
              </a:rPr>
              <a:t>H</a:t>
            </a:r>
            <a:r>
              <a:rPr sz="3100" b="1" spc="-355" dirty="0">
                <a:solidFill>
                  <a:srgbClr val="D99C3F"/>
                </a:solidFill>
                <a:latin typeface="Arial"/>
                <a:cs typeface="Arial"/>
              </a:rPr>
              <a:t>R</a:t>
            </a:r>
            <a:r>
              <a:rPr sz="3100" b="1" spc="-585" dirty="0">
                <a:solidFill>
                  <a:srgbClr val="D99C3F"/>
                </a:solidFill>
                <a:latin typeface="Arial"/>
                <a:cs typeface="Arial"/>
              </a:rPr>
              <a:t>E</a:t>
            </a:r>
            <a:r>
              <a:rPr sz="3100" b="1" spc="-295" dirty="0">
                <a:solidFill>
                  <a:srgbClr val="D99C3F"/>
                </a:solidFill>
                <a:latin typeface="Arial"/>
                <a:cs typeface="Arial"/>
              </a:rPr>
              <a:t>A</a:t>
            </a:r>
            <a:r>
              <a:rPr sz="3100" b="1" spc="-409" dirty="0">
                <a:solidFill>
                  <a:srgbClr val="D99C3F"/>
                </a:solidFill>
                <a:latin typeface="Arial"/>
                <a:cs typeface="Arial"/>
              </a:rPr>
              <a:t>T</a:t>
            </a:r>
            <a:r>
              <a:rPr sz="3100" b="1" spc="-35" dirty="0">
                <a:solidFill>
                  <a:srgbClr val="D99C3F"/>
                </a:solidFill>
                <a:latin typeface="Arial"/>
                <a:cs typeface="Arial"/>
              </a:rPr>
              <a:t> </a:t>
            </a:r>
            <a:r>
              <a:rPr sz="3100" b="1" spc="-575" dirty="0">
                <a:solidFill>
                  <a:srgbClr val="D99C3F"/>
                </a:solidFill>
                <a:latin typeface="Arial"/>
                <a:cs typeface="Arial"/>
              </a:rPr>
              <a:t>L</a:t>
            </a:r>
            <a:r>
              <a:rPr sz="3100" b="1" spc="-110" dirty="0">
                <a:solidFill>
                  <a:srgbClr val="D99C3F"/>
                </a:solidFill>
                <a:latin typeface="Arial"/>
                <a:cs typeface="Arial"/>
              </a:rPr>
              <a:t>AN</a:t>
            </a:r>
            <a:r>
              <a:rPr sz="3100" b="1" spc="-455" dirty="0">
                <a:solidFill>
                  <a:srgbClr val="D99C3F"/>
                </a:solidFill>
                <a:latin typeface="Arial"/>
                <a:cs typeface="Arial"/>
              </a:rPr>
              <a:t>D</a:t>
            </a:r>
            <a:r>
              <a:rPr sz="3100" b="1" spc="-415" dirty="0">
                <a:solidFill>
                  <a:srgbClr val="D99C3F"/>
                </a:solidFill>
                <a:latin typeface="Arial"/>
                <a:cs typeface="Arial"/>
              </a:rPr>
              <a:t>S</a:t>
            </a:r>
            <a:r>
              <a:rPr sz="3100" b="1" spc="-434" dirty="0">
                <a:solidFill>
                  <a:srgbClr val="D99C3F"/>
                </a:solidFill>
                <a:latin typeface="Arial"/>
                <a:cs typeface="Arial"/>
              </a:rPr>
              <a:t>C</a:t>
            </a:r>
            <a:r>
              <a:rPr sz="3100" b="1" spc="-110" dirty="0">
                <a:solidFill>
                  <a:srgbClr val="D99C3F"/>
                </a:solidFill>
                <a:latin typeface="Arial"/>
                <a:cs typeface="Arial"/>
              </a:rPr>
              <a:t>A</a:t>
            </a:r>
            <a:r>
              <a:rPr sz="3100" b="1" spc="-425" dirty="0">
                <a:solidFill>
                  <a:srgbClr val="D99C3F"/>
                </a:solidFill>
                <a:latin typeface="Arial"/>
                <a:cs typeface="Arial"/>
              </a:rPr>
              <a:t>P</a:t>
            </a:r>
            <a:r>
              <a:rPr sz="3100" b="1" spc="-585" dirty="0">
                <a:solidFill>
                  <a:srgbClr val="D99C3F"/>
                </a:solidFill>
                <a:latin typeface="Arial"/>
                <a:cs typeface="Arial"/>
              </a:rPr>
              <a:t>E</a:t>
            </a:r>
            <a:endParaRPr sz="3100">
              <a:latin typeface="Arial"/>
              <a:cs typeface="Arial"/>
            </a:endParaRPr>
          </a:p>
        </p:txBody>
      </p:sp>
      <p:sp>
        <p:nvSpPr>
          <p:cNvPr id="6" name="object 6"/>
          <p:cNvSpPr txBox="1"/>
          <p:nvPr/>
        </p:nvSpPr>
        <p:spPr>
          <a:xfrm>
            <a:off x="319024" y="6489700"/>
            <a:ext cx="2762250" cy="177800"/>
          </a:xfrm>
          <a:prstGeom prst="rect">
            <a:avLst/>
          </a:prstGeom>
        </p:spPr>
        <p:txBody>
          <a:bodyPr vert="horz" wrap="square" lIns="0" tIns="12700" rIns="0" bIns="0" rtlCol="0">
            <a:spAutoFit/>
          </a:bodyPr>
          <a:lstStyle/>
          <a:p>
            <a:pPr marL="12700">
              <a:lnSpc>
                <a:spcPct val="100000"/>
              </a:lnSpc>
              <a:spcBef>
                <a:spcPts val="100"/>
              </a:spcBef>
              <a:tabLst>
                <a:tab pos="352425" algn="l"/>
              </a:tabLst>
            </a:pPr>
            <a:r>
              <a:rPr sz="1000" b="1" spc="-35" dirty="0">
                <a:solidFill>
                  <a:srgbClr val="4BCAAD"/>
                </a:solidFill>
                <a:latin typeface="Arial"/>
                <a:cs typeface="Arial"/>
              </a:rPr>
              <a:t>41	</a:t>
            </a:r>
            <a:r>
              <a:rPr sz="1000" spc="-40" dirty="0">
                <a:solidFill>
                  <a:srgbClr val="4BCAAD"/>
                </a:solidFill>
                <a:latin typeface="Microsoft Sans Serif"/>
                <a:cs typeface="Microsoft Sans Serif"/>
              </a:rPr>
              <a:t>Maritime</a:t>
            </a:r>
            <a:r>
              <a:rPr sz="1000" spc="5" dirty="0">
                <a:solidFill>
                  <a:srgbClr val="4BCAAD"/>
                </a:solidFill>
                <a:latin typeface="Microsoft Sans Serif"/>
                <a:cs typeface="Microsoft Sans Serif"/>
              </a:rPr>
              <a:t> </a:t>
            </a:r>
            <a:r>
              <a:rPr sz="1000" spc="-50" dirty="0">
                <a:solidFill>
                  <a:srgbClr val="4BCAAD"/>
                </a:solidFill>
                <a:latin typeface="Microsoft Sans Serif"/>
                <a:cs typeface="Microsoft Sans Serif"/>
              </a:rPr>
              <a:t>and</a:t>
            </a:r>
            <a:r>
              <a:rPr sz="1000" spc="5" dirty="0">
                <a:solidFill>
                  <a:srgbClr val="4BCAAD"/>
                </a:solidFill>
                <a:latin typeface="Microsoft Sans Serif"/>
                <a:cs typeface="Microsoft Sans Serif"/>
              </a:rPr>
              <a:t> </a:t>
            </a:r>
            <a:r>
              <a:rPr sz="1000" spc="-55" dirty="0">
                <a:solidFill>
                  <a:srgbClr val="4BCAAD"/>
                </a:solidFill>
                <a:latin typeface="Microsoft Sans Serif"/>
                <a:cs typeface="Microsoft Sans Serif"/>
              </a:rPr>
              <a:t>Cybersecurity:</a:t>
            </a:r>
            <a:r>
              <a:rPr sz="1000" spc="20" dirty="0">
                <a:solidFill>
                  <a:srgbClr val="4BCAAD"/>
                </a:solidFill>
                <a:latin typeface="Microsoft Sans Serif"/>
                <a:cs typeface="Microsoft Sans Serif"/>
              </a:rPr>
              <a:t> </a:t>
            </a:r>
            <a:r>
              <a:rPr sz="1000" spc="-65" dirty="0">
                <a:solidFill>
                  <a:srgbClr val="4BCAAD"/>
                </a:solidFill>
                <a:latin typeface="Microsoft Sans Serif"/>
                <a:cs typeface="Microsoft Sans Serif"/>
              </a:rPr>
              <a:t>the</a:t>
            </a:r>
            <a:r>
              <a:rPr sz="1000" spc="5" dirty="0">
                <a:solidFill>
                  <a:srgbClr val="4BCAAD"/>
                </a:solidFill>
                <a:latin typeface="Microsoft Sans Serif"/>
                <a:cs typeface="Microsoft Sans Serif"/>
              </a:rPr>
              <a:t> </a:t>
            </a:r>
            <a:r>
              <a:rPr sz="1000" spc="-45" dirty="0">
                <a:solidFill>
                  <a:srgbClr val="4BCAAD"/>
                </a:solidFill>
                <a:latin typeface="Microsoft Sans Serif"/>
                <a:cs typeface="Microsoft Sans Serif"/>
              </a:rPr>
              <a:t>work</a:t>
            </a:r>
            <a:r>
              <a:rPr sz="1000" spc="5" dirty="0">
                <a:solidFill>
                  <a:srgbClr val="4BCAAD"/>
                </a:solidFill>
                <a:latin typeface="Microsoft Sans Serif"/>
                <a:cs typeface="Microsoft Sans Serif"/>
              </a:rPr>
              <a:t> </a:t>
            </a:r>
            <a:r>
              <a:rPr sz="1000" spc="-5" dirty="0">
                <a:solidFill>
                  <a:srgbClr val="4BCAAD"/>
                </a:solidFill>
                <a:latin typeface="Microsoft Sans Serif"/>
                <a:cs typeface="Microsoft Sans Serif"/>
              </a:rPr>
              <a:t>of</a:t>
            </a:r>
            <a:r>
              <a:rPr sz="1000" spc="15" dirty="0">
                <a:solidFill>
                  <a:srgbClr val="4BCAAD"/>
                </a:solidFill>
                <a:latin typeface="Microsoft Sans Serif"/>
                <a:cs typeface="Microsoft Sans Serif"/>
              </a:rPr>
              <a:t> </a:t>
            </a:r>
            <a:r>
              <a:rPr sz="1000" spc="-120" dirty="0">
                <a:solidFill>
                  <a:srgbClr val="4BCAAD"/>
                </a:solidFill>
                <a:latin typeface="Microsoft Sans Serif"/>
                <a:cs typeface="Microsoft Sans Serif"/>
              </a:rPr>
              <a:t>ENISA</a:t>
            </a:r>
            <a:endParaRPr sz="1000">
              <a:latin typeface="Microsoft Sans Serif"/>
              <a:cs typeface="Microsoft Sans Serif"/>
            </a:endParaRPr>
          </a:p>
        </p:txBody>
      </p:sp>
      <p:pic>
        <p:nvPicPr>
          <p:cNvPr id="7" name="object 7"/>
          <p:cNvPicPr/>
          <p:nvPr/>
        </p:nvPicPr>
        <p:blipFill>
          <a:blip r:embed="rId4" cstate="print"/>
          <a:stretch>
            <a:fillRect/>
          </a:stretch>
        </p:blipFill>
        <p:spPr>
          <a:xfrm>
            <a:off x="0" y="522514"/>
            <a:ext cx="11439330" cy="633548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331724" y="6520693"/>
            <a:ext cx="133350" cy="138430"/>
          </a:xfrm>
          <a:prstGeom prst="rect">
            <a:avLst/>
          </a:prstGeom>
        </p:spPr>
        <p:txBody>
          <a:bodyPr vert="horz" wrap="square" lIns="0" tIns="0" rIns="0" bIns="0" rtlCol="0">
            <a:spAutoFit/>
          </a:bodyPr>
          <a:lstStyle/>
          <a:p>
            <a:pPr>
              <a:lnSpc>
                <a:spcPts val="1055"/>
              </a:lnSpc>
            </a:pPr>
            <a:r>
              <a:rPr sz="1000" b="1" spc="-40" dirty="0">
                <a:solidFill>
                  <a:srgbClr val="4BCAAD"/>
                </a:solidFill>
                <a:latin typeface="Arial"/>
                <a:cs typeface="Arial"/>
              </a:rPr>
              <a:t>42</a:t>
            </a:r>
            <a:endParaRPr sz="1000">
              <a:latin typeface="Arial"/>
              <a:cs typeface="Arial"/>
            </a:endParaRPr>
          </a:p>
        </p:txBody>
      </p:sp>
      <p:pic>
        <p:nvPicPr>
          <p:cNvPr id="4" name="object 4"/>
          <p:cNvPicPr/>
          <p:nvPr/>
        </p:nvPicPr>
        <p:blipFill>
          <a:blip r:embed="rId3" cstate="print"/>
          <a:stretch>
            <a:fillRect/>
          </a:stretch>
        </p:blipFill>
        <p:spPr>
          <a:xfrm>
            <a:off x="11409599" y="6393599"/>
            <a:ext cx="566604" cy="388799"/>
          </a:xfrm>
          <a:prstGeom prst="rect">
            <a:avLst/>
          </a:prstGeom>
        </p:spPr>
      </p:pic>
      <p:graphicFrame>
        <p:nvGraphicFramePr>
          <p:cNvPr id="5" name="object 5"/>
          <p:cNvGraphicFramePr>
            <a:graphicFrameLocks noGrp="1"/>
          </p:cNvGraphicFramePr>
          <p:nvPr/>
        </p:nvGraphicFramePr>
        <p:xfrm>
          <a:off x="218370" y="0"/>
          <a:ext cx="11992610" cy="6858000"/>
        </p:xfrm>
        <a:graphic>
          <a:graphicData uri="http://schemas.openxmlformats.org/drawingml/2006/table">
            <a:tbl>
              <a:tblPr firstRow="1" bandRow="1">
                <a:tableStyleId>{2D5ABB26-0587-4C30-8999-92F81FD0307C}</a:tableStyleId>
              </a:tblPr>
              <a:tblGrid>
                <a:gridCol w="1711960">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4801870">
                  <a:extLst>
                    <a:ext uri="{9D8B030D-6E8A-4147-A177-3AD203B41FA5}">
                      <a16:colId xmlns:a16="http://schemas.microsoft.com/office/drawing/2014/main" val="20002"/>
                    </a:ext>
                  </a:extLst>
                </a:gridCol>
                <a:gridCol w="1787525">
                  <a:extLst>
                    <a:ext uri="{9D8B030D-6E8A-4147-A177-3AD203B41FA5}">
                      <a16:colId xmlns:a16="http://schemas.microsoft.com/office/drawing/2014/main" val="20003"/>
                    </a:ext>
                  </a:extLst>
                </a:gridCol>
                <a:gridCol w="1355090">
                  <a:extLst>
                    <a:ext uri="{9D8B030D-6E8A-4147-A177-3AD203B41FA5}">
                      <a16:colId xmlns:a16="http://schemas.microsoft.com/office/drawing/2014/main" val="20004"/>
                    </a:ext>
                  </a:extLst>
                </a:gridCol>
              </a:tblGrid>
              <a:tr h="577420">
                <a:tc rowSpan="6">
                  <a:txBody>
                    <a:bodyPr/>
                    <a:lstStyle/>
                    <a:p>
                      <a:pPr>
                        <a:lnSpc>
                          <a:spcPct val="100000"/>
                        </a:lnSpc>
                        <a:spcBef>
                          <a:spcPts val="30"/>
                        </a:spcBef>
                      </a:pPr>
                      <a:endParaRPr sz="2050">
                        <a:latin typeface="Times New Roman"/>
                        <a:cs typeface="Times New Roman"/>
                      </a:endParaRPr>
                    </a:p>
                    <a:p>
                      <a:pPr marL="15875">
                        <a:lnSpc>
                          <a:spcPct val="100000"/>
                        </a:lnSpc>
                      </a:pPr>
                      <a:r>
                        <a:rPr sz="1800" b="1" spc="-5" dirty="0">
                          <a:solidFill>
                            <a:srgbClr val="FFFFFF"/>
                          </a:solidFill>
                          <a:latin typeface="Arial"/>
                          <a:cs typeface="Arial"/>
                        </a:rPr>
                        <a:t>Ransomware</a:t>
                      </a:r>
                      <a:endParaRPr sz="1800">
                        <a:latin typeface="Arial"/>
                        <a:cs typeface="Arial"/>
                      </a:endParaRPr>
                    </a:p>
                  </a:txBody>
                  <a:tcPr marL="0" marR="0" marT="3810" marB="0">
                    <a:lnB w="19050">
                      <a:solidFill>
                        <a:srgbClr val="FFFFFF"/>
                      </a:solidFill>
                      <a:prstDash val="solid"/>
                    </a:lnB>
                    <a:solidFill>
                      <a:srgbClr val="2FA3EE"/>
                    </a:solidFill>
                  </a:tcPr>
                </a:tc>
                <a:tc>
                  <a:txBody>
                    <a:bodyPr/>
                    <a:lstStyle/>
                    <a:p>
                      <a:pPr marL="15875">
                        <a:lnSpc>
                          <a:spcPct val="100000"/>
                        </a:lnSpc>
                        <a:spcBef>
                          <a:spcPts val="225"/>
                        </a:spcBef>
                      </a:pPr>
                      <a:r>
                        <a:rPr sz="1800" spc="-5" dirty="0">
                          <a:latin typeface="Arial MT"/>
                          <a:cs typeface="Arial MT"/>
                        </a:rPr>
                        <a:t>Discovery</a:t>
                      </a:r>
                      <a:endParaRPr sz="1800">
                        <a:latin typeface="Arial MT"/>
                        <a:cs typeface="Arial MT"/>
                      </a:endParaRPr>
                    </a:p>
                  </a:txBody>
                  <a:tcPr marL="0" marR="0" marT="28575" marB="0">
                    <a:lnR w="19050">
                      <a:solidFill>
                        <a:srgbClr val="FFFFFF"/>
                      </a:solidFill>
                      <a:prstDash val="solid"/>
                    </a:lnR>
                    <a:lnT w="76200">
                      <a:solidFill>
                        <a:srgbClr val="E8F0FC"/>
                      </a:solidFill>
                      <a:prstDash val="solid"/>
                    </a:lnT>
                    <a:lnB w="19050">
                      <a:solidFill>
                        <a:srgbClr val="FFFFFF"/>
                      </a:solidFill>
                      <a:prstDash val="solid"/>
                    </a:lnB>
                    <a:solidFill>
                      <a:srgbClr val="CDE0F8"/>
                    </a:solidFill>
                  </a:tcPr>
                </a:tc>
                <a:tc gridSpan="3">
                  <a:txBody>
                    <a:bodyPr/>
                    <a:lstStyle/>
                    <a:p>
                      <a:pPr marL="15875" marR="65405">
                        <a:lnSpc>
                          <a:spcPts val="2090"/>
                        </a:lnSpc>
                        <a:spcBef>
                          <a:spcPts val="265"/>
                        </a:spcBef>
                      </a:pPr>
                      <a:r>
                        <a:rPr sz="1800" spc="-5" dirty="0">
                          <a:latin typeface="Arial MT"/>
                          <a:cs typeface="Arial MT"/>
                        </a:rPr>
                        <a:t>People,</a:t>
                      </a:r>
                      <a:r>
                        <a:rPr sz="1800" spc="175" dirty="0">
                          <a:latin typeface="Arial MT"/>
                          <a:cs typeface="Arial MT"/>
                        </a:rPr>
                        <a:t> </a:t>
                      </a:r>
                      <a:r>
                        <a:rPr sz="1800" spc="-5" dirty="0">
                          <a:latin typeface="Arial MT"/>
                          <a:cs typeface="Arial MT"/>
                        </a:rPr>
                        <a:t>IT</a:t>
                      </a:r>
                      <a:r>
                        <a:rPr sz="1800" spc="145" dirty="0">
                          <a:latin typeface="Arial MT"/>
                          <a:cs typeface="Arial MT"/>
                        </a:rPr>
                        <a:t> </a:t>
                      </a:r>
                      <a:r>
                        <a:rPr sz="1800" spc="-5" dirty="0">
                          <a:latin typeface="Arial MT"/>
                          <a:cs typeface="Arial MT"/>
                        </a:rPr>
                        <a:t>Systems,</a:t>
                      </a:r>
                      <a:r>
                        <a:rPr sz="1800" spc="180" dirty="0">
                          <a:latin typeface="Arial MT"/>
                          <a:cs typeface="Arial MT"/>
                        </a:rPr>
                        <a:t> </a:t>
                      </a:r>
                      <a:r>
                        <a:rPr sz="1800" spc="-5" dirty="0">
                          <a:latin typeface="Arial MT"/>
                          <a:cs typeface="Arial MT"/>
                        </a:rPr>
                        <a:t>IT</a:t>
                      </a:r>
                      <a:r>
                        <a:rPr sz="1800" spc="145" dirty="0">
                          <a:latin typeface="Arial MT"/>
                          <a:cs typeface="Arial MT"/>
                        </a:rPr>
                        <a:t> </a:t>
                      </a:r>
                      <a:r>
                        <a:rPr sz="1800" spc="-5" dirty="0">
                          <a:latin typeface="Arial MT"/>
                          <a:cs typeface="Arial MT"/>
                        </a:rPr>
                        <a:t>end-devices,</a:t>
                      </a:r>
                      <a:r>
                        <a:rPr sz="1800" spc="180" dirty="0">
                          <a:latin typeface="Arial MT"/>
                          <a:cs typeface="Arial MT"/>
                        </a:rPr>
                        <a:t> </a:t>
                      </a:r>
                      <a:r>
                        <a:rPr sz="1800" spc="-5" dirty="0">
                          <a:latin typeface="Arial MT"/>
                          <a:cs typeface="Arial MT"/>
                        </a:rPr>
                        <a:t>Network</a:t>
                      </a:r>
                      <a:r>
                        <a:rPr sz="1800" spc="180" dirty="0">
                          <a:latin typeface="Arial MT"/>
                          <a:cs typeface="Arial MT"/>
                        </a:rPr>
                        <a:t> </a:t>
                      </a:r>
                      <a:r>
                        <a:rPr sz="1800" dirty="0">
                          <a:latin typeface="Arial MT"/>
                          <a:cs typeface="Arial MT"/>
                        </a:rPr>
                        <a:t>&amp;</a:t>
                      </a:r>
                      <a:r>
                        <a:rPr sz="1800" spc="175" dirty="0">
                          <a:latin typeface="Arial MT"/>
                          <a:cs typeface="Arial MT"/>
                        </a:rPr>
                        <a:t> </a:t>
                      </a:r>
                      <a:r>
                        <a:rPr sz="1800" spc="-5" dirty="0">
                          <a:latin typeface="Arial MT"/>
                          <a:cs typeface="Arial MT"/>
                        </a:rPr>
                        <a:t>Communication</a:t>
                      </a:r>
                      <a:r>
                        <a:rPr sz="1800" spc="175" dirty="0">
                          <a:latin typeface="Arial MT"/>
                          <a:cs typeface="Arial MT"/>
                        </a:rPr>
                        <a:t> </a:t>
                      </a:r>
                      <a:r>
                        <a:rPr sz="1800" spc="-5" dirty="0">
                          <a:latin typeface="Arial MT"/>
                          <a:cs typeface="Arial MT"/>
                        </a:rPr>
                        <a:t>Component </a:t>
                      </a:r>
                      <a:r>
                        <a:rPr sz="1800" spc="-484" dirty="0">
                          <a:latin typeface="Arial MT"/>
                          <a:cs typeface="Arial MT"/>
                        </a:rPr>
                        <a:t> </a:t>
                      </a:r>
                      <a:r>
                        <a:rPr sz="1800" spc="-5" dirty="0">
                          <a:latin typeface="Arial MT"/>
                          <a:cs typeface="Arial MT"/>
                        </a:rPr>
                        <a:t>etc.</a:t>
                      </a:r>
                      <a:endParaRPr sz="1800">
                        <a:latin typeface="Arial MT"/>
                        <a:cs typeface="Arial MT"/>
                      </a:endParaRPr>
                    </a:p>
                  </a:txBody>
                  <a:tcPr marL="0" marR="0" marT="33655" marB="0">
                    <a:lnL w="19050">
                      <a:solidFill>
                        <a:srgbClr val="FFFFFF"/>
                      </a:solidFill>
                      <a:prstDash val="solid"/>
                    </a:lnL>
                    <a:lnT w="76200">
                      <a:solidFill>
                        <a:srgbClr val="E8F0FC"/>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7432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ts val="2060"/>
                        </a:lnSpc>
                      </a:pPr>
                      <a:r>
                        <a:rPr sz="1800" spc="-5" dirty="0">
                          <a:latin typeface="Arial MT"/>
                          <a:cs typeface="Arial MT"/>
                        </a:rPr>
                        <a:t>Lateral</a:t>
                      </a:r>
                      <a:r>
                        <a:rPr sz="1800" spc="-35" dirty="0">
                          <a:latin typeface="Arial MT"/>
                          <a:cs typeface="Arial MT"/>
                        </a:rPr>
                        <a:t> </a:t>
                      </a:r>
                      <a:r>
                        <a:rPr sz="1800" spc="-5" dirty="0">
                          <a:latin typeface="Arial MT"/>
                          <a:cs typeface="Arial MT"/>
                        </a:rPr>
                        <a:t>Movement</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gridSpan="3">
                  <a:txBody>
                    <a:bodyPr/>
                    <a:lstStyle/>
                    <a:p>
                      <a:pPr marL="15875" marR="12065">
                        <a:lnSpc>
                          <a:spcPts val="2060"/>
                        </a:lnSpc>
                      </a:pPr>
                      <a:r>
                        <a:rPr sz="1800" spc="-5" dirty="0">
                          <a:latin typeface="Arial MT"/>
                          <a:cs typeface="Arial MT"/>
                        </a:rPr>
                        <a:t>People,</a:t>
                      </a:r>
                      <a:r>
                        <a:rPr sz="1800" spc="-15" dirty="0">
                          <a:latin typeface="Arial MT"/>
                          <a:cs typeface="Arial MT"/>
                        </a:rPr>
                        <a:t> </a:t>
                      </a:r>
                      <a:r>
                        <a:rPr sz="1800" spc="-5" dirty="0">
                          <a:latin typeface="Arial MT"/>
                          <a:cs typeface="Arial MT"/>
                        </a:rPr>
                        <a:t>IT</a:t>
                      </a:r>
                      <a:r>
                        <a:rPr sz="1800" spc="-45" dirty="0">
                          <a:latin typeface="Arial MT"/>
                          <a:cs typeface="Arial MT"/>
                        </a:rPr>
                        <a:t> </a:t>
                      </a:r>
                      <a:r>
                        <a:rPr sz="1800" spc="-5" dirty="0">
                          <a:latin typeface="Arial MT"/>
                          <a:cs typeface="Arial MT"/>
                        </a:rPr>
                        <a:t>Systems,</a:t>
                      </a:r>
                      <a:r>
                        <a:rPr sz="1800" spc="-10" dirty="0">
                          <a:latin typeface="Arial MT"/>
                          <a:cs typeface="Arial MT"/>
                        </a:rPr>
                        <a:t> </a:t>
                      </a:r>
                      <a:r>
                        <a:rPr sz="1800" spc="-5" dirty="0">
                          <a:latin typeface="Arial MT"/>
                          <a:cs typeface="Arial MT"/>
                        </a:rPr>
                        <a:t>data, 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54864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Collection</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a:lnSpc>
                          <a:spcPts val="2090"/>
                        </a:lnSpc>
                        <a:spcBef>
                          <a:spcPts val="40"/>
                        </a:spcBef>
                        <a:tabLst>
                          <a:tab pos="856615" algn="l"/>
                          <a:tab pos="1912620" algn="l"/>
                          <a:tab pos="2905125" algn="l"/>
                          <a:tab pos="3453765" algn="l"/>
                          <a:tab pos="4230370" algn="l"/>
                          <a:tab pos="5299710" algn="l"/>
                          <a:tab pos="6216015" algn="l"/>
                          <a:tab pos="7145020" algn="l"/>
                        </a:tabLst>
                      </a:pPr>
                      <a:r>
                        <a:rPr sz="1800" spc="-20" dirty="0">
                          <a:latin typeface="Arial MT"/>
                          <a:cs typeface="Arial MT"/>
                        </a:rPr>
                        <a:t>Vessel	</a:t>
                      </a:r>
                      <a:r>
                        <a:rPr sz="1800" spc="-5" dirty="0">
                          <a:latin typeface="Arial MT"/>
                          <a:cs typeface="Arial MT"/>
                        </a:rPr>
                        <a:t>berthing/	Security	and	safety	services,	people,	support	service </a:t>
                      </a:r>
                      <a:r>
                        <a:rPr sz="1800" dirty="0">
                          <a:latin typeface="Arial MT"/>
                          <a:cs typeface="Arial MT"/>
                        </a:rPr>
                        <a:t> </a:t>
                      </a:r>
                      <a:r>
                        <a:rPr sz="1800" spc="-25" dirty="0">
                          <a:latin typeface="Arial MT"/>
                          <a:cs typeface="Arial MT"/>
                        </a:rPr>
                        <a:t>Temporary</a:t>
                      </a:r>
                      <a:r>
                        <a:rPr sz="1800" spc="5" dirty="0">
                          <a:latin typeface="Arial MT"/>
                          <a:cs typeface="Arial MT"/>
                        </a:rPr>
                        <a:t> </a:t>
                      </a:r>
                      <a:r>
                        <a:rPr sz="1800" spc="-5" dirty="0">
                          <a:latin typeface="Arial MT"/>
                          <a:cs typeface="Arial MT"/>
                        </a:rPr>
                        <a:t>storage</a:t>
                      </a:r>
                      <a:r>
                        <a:rPr sz="1800" spc="5" dirty="0">
                          <a:latin typeface="Arial MT"/>
                          <a:cs typeface="Arial MT"/>
                        </a:rPr>
                        <a:t> </a:t>
                      </a:r>
                      <a:r>
                        <a:rPr sz="1800" spc="-5" dirty="0">
                          <a:latin typeface="Arial MT"/>
                          <a:cs typeface="Arial MT"/>
                        </a:rPr>
                        <a:t>and</a:t>
                      </a:r>
                      <a:r>
                        <a:rPr sz="1800" dirty="0">
                          <a:latin typeface="Arial MT"/>
                          <a:cs typeface="Arial MT"/>
                        </a:rPr>
                        <a:t> </a:t>
                      </a:r>
                      <a:r>
                        <a:rPr sz="1800" spc="-5" dirty="0">
                          <a:latin typeface="Arial MT"/>
                          <a:cs typeface="Arial MT"/>
                        </a:rPr>
                        <a:t>staying</a:t>
                      </a:r>
                      <a:r>
                        <a:rPr sz="1800" spc="5" dirty="0">
                          <a:latin typeface="Arial MT"/>
                          <a:cs typeface="Arial MT"/>
                        </a:rPr>
                        <a:t> </a:t>
                      </a:r>
                      <a:r>
                        <a:rPr sz="1800" spc="-5" dirty="0">
                          <a:latin typeface="Arial MT"/>
                          <a:cs typeface="Arial MT"/>
                        </a:rPr>
                        <a:t>services</a:t>
                      </a:r>
                      <a:r>
                        <a:rPr sz="1800" dirty="0">
                          <a:latin typeface="Arial MT"/>
                          <a:cs typeface="Arial MT"/>
                        </a:rPr>
                        <a:t> </a:t>
                      </a:r>
                      <a:r>
                        <a:rPr sz="1800" spc="-5" dirty="0">
                          <a:latin typeface="Arial MT"/>
                          <a:cs typeface="Arial MT"/>
                        </a:rPr>
                        <a:t>Distribution</a:t>
                      </a:r>
                      <a:r>
                        <a:rPr sz="1800" spc="5" dirty="0">
                          <a:latin typeface="Arial MT"/>
                          <a:cs typeface="Arial MT"/>
                        </a:rPr>
                        <a:t> </a:t>
                      </a:r>
                      <a:r>
                        <a:rPr sz="1800" spc="-5" dirty="0">
                          <a:latin typeface="Arial MT"/>
                          <a:cs typeface="Arial MT"/>
                        </a:rPr>
                        <a:t>and</a:t>
                      </a:r>
                      <a:r>
                        <a:rPr sz="1800" spc="5" dirty="0">
                          <a:latin typeface="Arial MT"/>
                          <a:cs typeface="Arial MT"/>
                        </a:rPr>
                        <a:t> </a:t>
                      </a:r>
                      <a:r>
                        <a:rPr sz="1800" spc="-5" dirty="0">
                          <a:latin typeface="Arial MT"/>
                          <a:cs typeface="Arial MT"/>
                        </a:rPr>
                        <a:t>transfer</a:t>
                      </a:r>
                      <a:r>
                        <a:rPr sz="1800" spc="5" dirty="0">
                          <a:latin typeface="Arial MT"/>
                          <a:cs typeface="Arial MT"/>
                        </a:rPr>
                        <a:t> </a:t>
                      </a:r>
                      <a:r>
                        <a:rPr sz="1800" spc="-5" dirty="0">
                          <a:latin typeface="Arial MT"/>
                          <a:cs typeface="Arial MT"/>
                        </a:rPr>
                        <a:t>services,</a:t>
                      </a:r>
                      <a:r>
                        <a:rPr sz="1800" spc="5" dirty="0">
                          <a:latin typeface="Arial MT"/>
                          <a:cs typeface="Arial MT"/>
                        </a:rPr>
                        <a:t> </a:t>
                      </a:r>
                      <a:r>
                        <a:rPr sz="1800" spc="-5" dirty="0">
                          <a:latin typeface="Arial MT"/>
                          <a:cs typeface="Arial MT"/>
                        </a:rPr>
                        <a:t>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54864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Command</a:t>
                      </a:r>
                      <a:r>
                        <a:rPr sz="1800" spc="-25" dirty="0">
                          <a:latin typeface="Arial MT"/>
                          <a:cs typeface="Arial MT"/>
                        </a:rPr>
                        <a:t> </a:t>
                      </a:r>
                      <a:r>
                        <a:rPr sz="1800" spc="-5" dirty="0">
                          <a:latin typeface="Arial MT"/>
                          <a:cs typeface="Arial MT"/>
                        </a:rPr>
                        <a:t>and</a:t>
                      </a:r>
                      <a:r>
                        <a:rPr sz="1800" spc="-30" dirty="0">
                          <a:latin typeface="Arial MT"/>
                          <a:cs typeface="Arial MT"/>
                        </a:rPr>
                        <a:t> </a:t>
                      </a:r>
                      <a:r>
                        <a:rPr sz="1800" spc="-5" dirty="0">
                          <a:latin typeface="Arial MT"/>
                          <a:cs typeface="Arial MT"/>
                        </a:rPr>
                        <a:t>Control</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gridSpan="3">
                  <a:txBody>
                    <a:bodyPr/>
                    <a:lstStyle/>
                    <a:p>
                      <a:pPr marL="15875" marR="14604">
                        <a:lnSpc>
                          <a:spcPts val="2090"/>
                        </a:lnSpc>
                        <a:spcBef>
                          <a:spcPts val="40"/>
                        </a:spcBef>
                      </a:pPr>
                      <a:r>
                        <a:rPr sz="1800" spc="-5" dirty="0">
                          <a:latin typeface="Arial MT"/>
                          <a:cs typeface="Arial MT"/>
                        </a:rPr>
                        <a:t>IT</a:t>
                      </a:r>
                      <a:r>
                        <a:rPr sz="1800" spc="55" dirty="0">
                          <a:latin typeface="Arial MT"/>
                          <a:cs typeface="Arial MT"/>
                        </a:rPr>
                        <a:t> </a:t>
                      </a:r>
                      <a:r>
                        <a:rPr sz="1800" spc="-5" dirty="0">
                          <a:latin typeface="Arial MT"/>
                          <a:cs typeface="Arial MT"/>
                        </a:rPr>
                        <a:t>Systems,</a:t>
                      </a:r>
                      <a:r>
                        <a:rPr sz="1800" spc="90" dirty="0">
                          <a:latin typeface="Arial MT"/>
                          <a:cs typeface="Arial MT"/>
                        </a:rPr>
                        <a:t> </a:t>
                      </a:r>
                      <a:r>
                        <a:rPr sz="1800" spc="-5" dirty="0">
                          <a:latin typeface="Arial MT"/>
                          <a:cs typeface="Arial MT"/>
                        </a:rPr>
                        <a:t>data,</a:t>
                      </a:r>
                      <a:r>
                        <a:rPr sz="1800" spc="90" dirty="0">
                          <a:latin typeface="Arial MT"/>
                          <a:cs typeface="Arial MT"/>
                        </a:rPr>
                        <a:t> </a:t>
                      </a:r>
                      <a:r>
                        <a:rPr sz="1800" spc="-20" dirty="0">
                          <a:latin typeface="Arial MT"/>
                          <a:cs typeface="Arial MT"/>
                        </a:rPr>
                        <a:t>Vessel</a:t>
                      </a:r>
                      <a:r>
                        <a:rPr sz="1800" spc="95" dirty="0">
                          <a:latin typeface="Arial MT"/>
                          <a:cs typeface="Arial MT"/>
                        </a:rPr>
                        <a:t> </a:t>
                      </a:r>
                      <a:r>
                        <a:rPr sz="1800" spc="-5" dirty="0">
                          <a:latin typeface="Arial MT"/>
                          <a:cs typeface="Arial MT"/>
                        </a:rPr>
                        <a:t>berthing/</a:t>
                      </a:r>
                      <a:r>
                        <a:rPr sz="1800" spc="85" dirty="0">
                          <a:latin typeface="Arial MT"/>
                          <a:cs typeface="Arial MT"/>
                        </a:rPr>
                        <a:t> </a:t>
                      </a:r>
                      <a:r>
                        <a:rPr sz="1800" spc="-5" dirty="0">
                          <a:latin typeface="Arial MT"/>
                          <a:cs typeface="Arial MT"/>
                        </a:rPr>
                        <a:t>loading</a:t>
                      </a:r>
                      <a:r>
                        <a:rPr sz="1800" spc="90" dirty="0">
                          <a:latin typeface="Arial MT"/>
                          <a:cs typeface="Arial MT"/>
                        </a:rPr>
                        <a:t> </a:t>
                      </a:r>
                      <a:r>
                        <a:rPr sz="1800" spc="-5" dirty="0">
                          <a:latin typeface="Arial MT"/>
                          <a:cs typeface="Arial MT"/>
                        </a:rPr>
                        <a:t>and</a:t>
                      </a:r>
                      <a:r>
                        <a:rPr sz="1800" spc="85" dirty="0">
                          <a:latin typeface="Arial MT"/>
                          <a:cs typeface="Arial MT"/>
                        </a:rPr>
                        <a:t> </a:t>
                      </a:r>
                      <a:r>
                        <a:rPr sz="1800" spc="-5" dirty="0">
                          <a:latin typeface="Arial MT"/>
                          <a:cs typeface="Arial MT"/>
                        </a:rPr>
                        <a:t>unloading</a:t>
                      </a:r>
                      <a:r>
                        <a:rPr sz="1800" spc="90" dirty="0">
                          <a:latin typeface="Arial MT"/>
                          <a:cs typeface="Arial MT"/>
                        </a:rPr>
                        <a:t> </a:t>
                      </a:r>
                      <a:r>
                        <a:rPr sz="1800" spc="-5" dirty="0">
                          <a:latin typeface="Arial MT"/>
                          <a:cs typeface="Arial MT"/>
                        </a:rPr>
                        <a:t>services,</a:t>
                      </a:r>
                      <a:r>
                        <a:rPr sz="1800" spc="85" dirty="0">
                          <a:latin typeface="Arial MT"/>
                          <a:cs typeface="Arial MT"/>
                        </a:rPr>
                        <a:t> </a:t>
                      </a:r>
                      <a:r>
                        <a:rPr sz="1800" spc="-5" dirty="0">
                          <a:latin typeface="Arial MT"/>
                          <a:cs typeface="Arial MT"/>
                        </a:rPr>
                        <a:t>Distributio </a:t>
                      </a:r>
                      <a:r>
                        <a:rPr sz="1800" spc="-484" dirty="0">
                          <a:latin typeface="Arial MT"/>
                          <a:cs typeface="Arial MT"/>
                        </a:rPr>
                        <a:t> </a:t>
                      </a:r>
                      <a:r>
                        <a:rPr sz="1800" spc="-5" dirty="0">
                          <a:latin typeface="Arial MT"/>
                          <a:cs typeface="Arial MT"/>
                        </a:rPr>
                        <a:t>and transfer</a:t>
                      </a:r>
                      <a:r>
                        <a:rPr sz="1800" spc="5" dirty="0">
                          <a:latin typeface="Arial MT"/>
                          <a:cs typeface="Arial MT"/>
                        </a:rPr>
                        <a:t> </a:t>
                      </a:r>
                      <a:r>
                        <a:rPr sz="1800" spc="-5" dirty="0">
                          <a:latin typeface="Arial MT"/>
                          <a:cs typeface="Arial MT"/>
                        </a:rPr>
                        <a:t>services,</a:t>
                      </a:r>
                      <a:r>
                        <a:rPr sz="1800" dirty="0">
                          <a:latin typeface="Arial MT"/>
                          <a:cs typeface="Arial MT"/>
                        </a:rPr>
                        <a:t> </a:t>
                      </a:r>
                      <a:r>
                        <a:rPr sz="1800" spc="-5" dirty="0">
                          <a:latin typeface="Arial MT"/>
                          <a:cs typeface="Arial MT"/>
                        </a:rPr>
                        <a:t>Mobile/</a:t>
                      </a:r>
                      <a:r>
                        <a:rPr sz="1800" spc="5" dirty="0">
                          <a:latin typeface="Arial MT"/>
                          <a:cs typeface="Arial MT"/>
                        </a:rPr>
                        <a:t> </a:t>
                      </a:r>
                      <a:r>
                        <a:rPr sz="1800" spc="-5" dirty="0">
                          <a:latin typeface="Arial MT"/>
                          <a:cs typeface="Arial MT"/>
                        </a:rPr>
                        <a:t>Infrastructure,</a:t>
                      </a:r>
                      <a:r>
                        <a:rPr sz="1800" spc="5" dirty="0">
                          <a:latin typeface="Arial MT"/>
                          <a:cs typeface="Arial MT"/>
                        </a:rPr>
                        <a:t> </a:t>
                      </a:r>
                      <a:r>
                        <a:rPr sz="1800" spc="-5" dirty="0">
                          <a:latin typeface="Arial MT"/>
                          <a:cs typeface="Arial MT"/>
                        </a:rPr>
                        <a:t>OT</a:t>
                      </a:r>
                      <a:r>
                        <a:rPr sz="1800" spc="-30" dirty="0">
                          <a:latin typeface="Arial MT"/>
                          <a:cs typeface="Arial MT"/>
                        </a:rPr>
                        <a:t> </a:t>
                      </a:r>
                      <a:r>
                        <a:rPr sz="1800" spc="-5" dirty="0">
                          <a:latin typeface="Arial MT"/>
                          <a:cs typeface="Arial MT"/>
                        </a:rPr>
                        <a:t>Systems</a:t>
                      </a:r>
                      <a:r>
                        <a:rPr sz="1800" spc="5" dirty="0">
                          <a:latin typeface="Arial MT"/>
                          <a:cs typeface="Arial MT"/>
                        </a:rPr>
                        <a:t> </a:t>
                      </a:r>
                      <a:r>
                        <a:rPr sz="1800" dirty="0">
                          <a:latin typeface="Arial MT"/>
                          <a:cs typeface="Arial MT"/>
                        </a:rPr>
                        <a:t>&amp; </a:t>
                      </a:r>
                      <a:r>
                        <a:rPr sz="1800" spc="-5" dirty="0">
                          <a:latin typeface="Arial MT"/>
                          <a:cs typeface="Arial MT"/>
                        </a:rPr>
                        <a:t>Networks, 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54864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Exfiltration</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286385">
                        <a:lnSpc>
                          <a:spcPts val="2090"/>
                        </a:lnSpc>
                        <a:spcBef>
                          <a:spcPts val="40"/>
                        </a:spcBef>
                        <a:tabLst>
                          <a:tab pos="7331075" algn="l"/>
                        </a:tabLst>
                      </a:pPr>
                      <a:r>
                        <a:rPr sz="1800" spc="-5" dirty="0">
                          <a:latin typeface="Arial MT"/>
                          <a:cs typeface="Arial MT"/>
                        </a:rPr>
                        <a:t>I</a:t>
                      </a:r>
                      <a:r>
                        <a:rPr sz="1800" dirty="0">
                          <a:latin typeface="Arial MT"/>
                          <a:cs typeface="Arial MT"/>
                        </a:rPr>
                        <a:t>T</a:t>
                      </a:r>
                      <a:r>
                        <a:rPr sz="1800" spc="-35" dirty="0">
                          <a:latin typeface="Arial MT"/>
                          <a:cs typeface="Arial MT"/>
                        </a:rPr>
                        <a:t> </a:t>
                      </a:r>
                      <a:r>
                        <a:rPr sz="1800" spc="-5" dirty="0">
                          <a:latin typeface="Arial MT"/>
                          <a:cs typeface="Arial MT"/>
                        </a:rPr>
                        <a:t>end</a:t>
                      </a:r>
                      <a:r>
                        <a:rPr sz="1800" dirty="0">
                          <a:latin typeface="Arial MT"/>
                          <a:cs typeface="Arial MT"/>
                        </a:rPr>
                        <a:t>-</a:t>
                      </a:r>
                      <a:r>
                        <a:rPr sz="1800" spc="-5" dirty="0">
                          <a:latin typeface="Arial MT"/>
                          <a:cs typeface="Arial MT"/>
                        </a:rPr>
                        <a:t>de</a:t>
                      </a:r>
                      <a:r>
                        <a:rPr sz="1800" dirty="0">
                          <a:latin typeface="Arial MT"/>
                          <a:cs typeface="Arial MT"/>
                        </a:rPr>
                        <a:t>vic</a:t>
                      </a:r>
                      <a:r>
                        <a:rPr sz="1800" spc="-5" dirty="0">
                          <a:latin typeface="Arial MT"/>
                          <a:cs typeface="Arial MT"/>
                        </a:rPr>
                        <a:t>e</a:t>
                      </a:r>
                      <a:r>
                        <a:rPr sz="1800" dirty="0">
                          <a:latin typeface="Arial MT"/>
                          <a:cs typeface="Arial MT"/>
                        </a:rPr>
                        <a:t>s,</a:t>
                      </a:r>
                      <a:r>
                        <a:rPr sz="1800" spc="-5" dirty="0">
                          <a:latin typeface="Arial MT"/>
                          <a:cs typeface="Arial MT"/>
                        </a:rPr>
                        <a:t> I</a:t>
                      </a:r>
                      <a:r>
                        <a:rPr sz="1800" dirty="0">
                          <a:latin typeface="Arial MT"/>
                          <a:cs typeface="Arial MT"/>
                        </a:rPr>
                        <a:t>T</a:t>
                      </a:r>
                      <a:r>
                        <a:rPr sz="1800" spc="-35" dirty="0">
                          <a:latin typeface="Arial MT"/>
                          <a:cs typeface="Arial MT"/>
                        </a:rPr>
                        <a:t> </a:t>
                      </a:r>
                      <a:r>
                        <a:rPr sz="1800" dirty="0">
                          <a:latin typeface="Arial MT"/>
                          <a:cs typeface="Arial MT"/>
                        </a:rPr>
                        <a:t>sys</a:t>
                      </a:r>
                      <a:r>
                        <a:rPr sz="1800" spc="-5" dirty="0">
                          <a:latin typeface="Arial MT"/>
                          <a:cs typeface="Arial MT"/>
                        </a:rPr>
                        <a:t>te</a:t>
                      </a:r>
                      <a:r>
                        <a:rPr sz="1800" dirty="0">
                          <a:latin typeface="Arial MT"/>
                          <a:cs typeface="Arial MT"/>
                        </a:rPr>
                        <a:t>ms, N</a:t>
                      </a:r>
                      <a:r>
                        <a:rPr sz="1800" spc="-5" dirty="0">
                          <a:latin typeface="Arial MT"/>
                          <a:cs typeface="Arial MT"/>
                        </a:rPr>
                        <a:t>e</a:t>
                      </a:r>
                      <a:r>
                        <a:rPr sz="1800" dirty="0">
                          <a:latin typeface="Arial MT"/>
                          <a:cs typeface="Arial MT"/>
                        </a:rPr>
                        <a:t>tw</a:t>
                      </a:r>
                      <a:r>
                        <a:rPr sz="1800" spc="-5" dirty="0">
                          <a:latin typeface="Arial MT"/>
                          <a:cs typeface="Arial MT"/>
                        </a:rPr>
                        <a:t>o</a:t>
                      </a:r>
                      <a:r>
                        <a:rPr sz="1800" dirty="0">
                          <a:latin typeface="Arial MT"/>
                          <a:cs typeface="Arial MT"/>
                        </a:rPr>
                        <a:t>rk</a:t>
                      </a:r>
                      <a:r>
                        <a:rPr sz="1800" spc="-5" dirty="0">
                          <a:latin typeface="Arial MT"/>
                          <a:cs typeface="Arial MT"/>
                        </a:rPr>
                        <a:t> </a:t>
                      </a:r>
                      <a:r>
                        <a:rPr sz="1800" dirty="0">
                          <a:latin typeface="Arial MT"/>
                          <a:cs typeface="Arial MT"/>
                        </a:rPr>
                        <a:t>&amp;</a:t>
                      </a:r>
                      <a:r>
                        <a:rPr sz="1800" spc="-5" dirty="0">
                          <a:latin typeface="Arial MT"/>
                          <a:cs typeface="Arial MT"/>
                        </a:rPr>
                        <a:t> </a:t>
                      </a:r>
                      <a:r>
                        <a:rPr sz="1800" dirty="0">
                          <a:latin typeface="Arial MT"/>
                          <a:cs typeface="Arial MT"/>
                        </a:rPr>
                        <a:t>C</a:t>
                      </a:r>
                      <a:r>
                        <a:rPr sz="1800" spc="-5" dirty="0">
                          <a:latin typeface="Arial MT"/>
                          <a:cs typeface="Arial MT"/>
                        </a:rPr>
                        <a:t>o</a:t>
                      </a:r>
                      <a:r>
                        <a:rPr sz="1800" dirty="0">
                          <a:latin typeface="Arial MT"/>
                          <a:cs typeface="Arial MT"/>
                        </a:rPr>
                        <a:t>mm</a:t>
                      </a:r>
                      <a:r>
                        <a:rPr sz="1800" spc="-5" dirty="0">
                          <a:latin typeface="Arial MT"/>
                          <a:cs typeface="Arial MT"/>
                        </a:rPr>
                        <a:t>un</a:t>
                      </a:r>
                      <a:r>
                        <a:rPr sz="1800" dirty="0">
                          <a:latin typeface="Arial MT"/>
                          <a:cs typeface="Arial MT"/>
                        </a:rPr>
                        <a:t>ic</a:t>
                      </a:r>
                      <a:r>
                        <a:rPr sz="1800" spc="-5" dirty="0">
                          <a:latin typeface="Arial MT"/>
                          <a:cs typeface="Arial MT"/>
                        </a:rPr>
                        <a:t>at</a:t>
                      </a:r>
                      <a:r>
                        <a:rPr sz="1800" dirty="0">
                          <a:latin typeface="Arial MT"/>
                          <a:cs typeface="Arial MT"/>
                        </a:rPr>
                        <a:t>i</a:t>
                      </a:r>
                      <a:r>
                        <a:rPr sz="1800" spc="-5" dirty="0">
                          <a:latin typeface="Arial MT"/>
                          <a:cs typeface="Arial MT"/>
                        </a:rPr>
                        <a:t>o</a:t>
                      </a:r>
                      <a:r>
                        <a:rPr sz="1800" dirty="0">
                          <a:latin typeface="Arial MT"/>
                          <a:cs typeface="Arial MT"/>
                        </a:rPr>
                        <a:t>n</a:t>
                      </a:r>
                      <a:r>
                        <a:rPr sz="1800" spc="-5" dirty="0">
                          <a:latin typeface="Arial MT"/>
                          <a:cs typeface="Arial MT"/>
                        </a:rPr>
                        <a:t> </a:t>
                      </a:r>
                      <a:r>
                        <a:rPr sz="1800" dirty="0">
                          <a:latin typeface="Arial MT"/>
                          <a:cs typeface="Arial MT"/>
                        </a:rPr>
                        <a:t>C</a:t>
                      </a:r>
                      <a:r>
                        <a:rPr sz="1800" spc="-5" dirty="0">
                          <a:latin typeface="Arial MT"/>
                          <a:cs typeface="Arial MT"/>
                        </a:rPr>
                        <a:t>o</a:t>
                      </a:r>
                      <a:r>
                        <a:rPr sz="1800" dirty="0">
                          <a:latin typeface="Arial MT"/>
                          <a:cs typeface="Arial MT"/>
                        </a:rPr>
                        <a:t>m</a:t>
                      </a:r>
                      <a:r>
                        <a:rPr sz="1800" spc="-5" dirty="0">
                          <a:latin typeface="Arial MT"/>
                          <a:cs typeface="Arial MT"/>
                        </a:rPr>
                        <a:t>ponent</a:t>
                      </a:r>
                      <a:r>
                        <a:rPr sz="1800" dirty="0">
                          <a:latin typeface="Arial MT"/>
                          <a:cs typeface="Arial MT"/>
                        </a:rPr>
                        <a:t>s,</a:t>
                      </a:r>
                      <a:r>
                        <a:rPr sz="1800" spc="-5" dirty="0">
                          <a:latin typeface="Arial MT"/>
                          <a:cs typeface="Arial MT"/>
                        </a:rPr>
                        <a:t> </a:t>
                      </a:r>
                      <a:r>
                        <a:rPr sz="1800" dirty="0">
                          <a:latin typeface="Arial MT"/>
                          <a:cs typeface="Arial MT"/>
                        </a:rPr>
                        <a:t>o	</a:t>
                      </a:r>
                      <a:r>
                        <a:rPr sz="1800" spc="-5" dirty="0">
                          <a:latin typeface="Arial MT"/>
                          <a:cs typeface="Arial MT"/>
                        </a:rPr>
                        <a:t>OT  Systems </a:t>
                      </a:r>
                      <a:r>
                        <a:rPr sz="1800" dirty="0">
                          <a:latin typeface="Arial MT"/>
                          <a:cs typeface="Arial MT"/>
                        </a:rPr>
                        <a:t>&amp;</a:t>
                      </a:r>
                      <a:r>
                        <a:rPr sz="1800" spc="-5" dirty="0">
                          <a:latin typeface="Arial MT"/>
                          <a:cs typeface="Arial MT"/>
                        </a:rPr>
                        <a:t> Networks, 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548640">
                <a:tc vMerge="1">
                  <a:txBody>
                    <a:bodyPr/>
                    <a:lstStyle/>
                    <a:p>
                      <a:endParaRPr/>
                    </a:p>
                  </a:txBody>
                  <a:tcPr marL="0" marR="0" marT="3810" marB="0">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Impact</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a:txBody>
                    <a:bodyPr/>
                    <a:lstStyle/>
                    <a:p>
                      <a:pPr marL="15875" marR="92075" indent="63500">
                        <a:lnSpc>
                          <a:spcPts val="2090"/>
                        </a:lnSpc>
                        <a:spcBef>
                          <a:spcPts val="40"/>
                        </a:spcBef>
                        <a:tabLst>
                          <a:tab pos="478155" algn="l"/>
                          <a:tab pos="1617345" algn="l"/>
                          <a:tab pos="2016125" algn="l"/>
                          <a:tab pos="3511550" algn="l"/>
                          <a:tab pos="4549140" algn="l"/>
                        </a:tabLst>
                      </a:pPr>
                      <a:r>
                        <a:rPr sz="1800" spc="-5" dirty="0">
                          <a:latin typeface="Arial MT"/>
                          <a:cs typeface="Arial MT"/>
                        </a:rPr>
                        <a:t>I</a:t>
                      </a:r>
                      <a:r>
                        <a:rPr sz="1800" dirty="0">
                          <a:latin typeface="Arial MT"/>
                          <a:cs typeface="Arial MT"/>
                        </a:rPr>
                        <a:t>T	</a:t>
                      </a:r>
                      <a:r>
                        <a:rPr sz="1800" spc="-5" dirty="0">
                          <a:latin typeface="Arial MT"/>
                          <a:cs typeface="Arial MT"/>
                        </a:rPr>
                        <a:t>S</a:t>
                      </a:r>
                      <a:r>
                        <a:rPr sz="1800" dirty="0">
                          <a:latin typeface="Arial MT"/>
                          <a:cs typeface="Arial MT"/>
                        </a:rPr>
                        <a:t>ys</a:t>
                      </a:r>
                      <a:r>
                        <a:rPr sz="1800" spc="-5" dirty="0">
                          <a:latin typeface="Arial MT"/>
                          <a:cs typeface="Arial MT"/>
                        </a:rPr>
                        <a:t>te</a:t>
                      </a:r>
                      <a:r>
                        <a:rPr sz="1800" dirty="0">
                          <a:latin typeface="Arial MT"/>
                          <a:cs typeface="Arial MT"/>
                        </a:rPr>
                        <a:t>ms,	</a:t>
                      </a:r>
                      <a:r>
                        <a:rPr sz="1800" spc="-5" dirty="0">
                          <a:latin typeface="Arial MT"/>
                          <a:cs typeface="Arial MT"/>
                        </a:rPr>
                        <a:t>I</a:t>
                      </a:r>
                      <a:r>
                        <a:rPr sz="1800" dirty="0">
                          <a:latin typeface="Arial MT"/>
                          <a:cs typeface="Arial MT"/>
                        </a:rPr>
                        <a:t>T	</a:t>
                      </a:r>
                      <a:r>
                        <a:rPr sz="1800" spc="-5" dirty="0">
                          <a:latin typeface="Arial MT"/>
                          <a:cs typeface="Arial MT"/>
                        </a:rPr>
                        <a:t>end</a:t>
                      </a:r>
                      <a:r>
                        <a:rPr sz="1800" dirty="0">
                          <a:latin typeface="Arial MT"/>
                          <a:cs typeface="Arial MT"/>
                        </a:rPr>
                        <a:t>-</a:t>
                      </a:r>
                      <a:r>
                        <a:rPr sz="1800" spc="-5" dirty="0">
                          <a:latin typeface="Arial MT"/>
                          <a:cs typeface="Arial MT"/>
                        </a:rPr>
                        <a:t>de</a:t>
                      </a:r>
                      <a:r>
                        <a:rPr sz="1800" dirty="0">
                          <a:latin typeface="Arial MT"/>
                          <a:cs typeface="Arial MT"/>
                        </a:rPr>
                        <a:t>vic</a:t>
                      </a:r>
                      <a:r>
                        <a:rPr sz="1800" spc="-5" dirty="0">
                          <a:latin typeface="Arial MT"/>
                          <a:cs typeface="Arial MT"/>
                        </a:rPr>
                        <a:t>e</a:t>
                      </a:r>
                      <a:r>
                        <a:rPr sz="1800" dirty="0">
                          <a:latin typeface="Arial MT"/>
                          <a:cs typeface="Arial MT"/>
                        </a:rPr>
                        <a:t>s,	N</a:t>
                      </a:r>
                      <a:r>
                        <a:rPr sz="1800" spc="-5" dirty="0">
                          <a:latin typeface="Arial MT"/>
                          <a:cs typeface="Arial MT"/>
                        </a:rPr>
                        <a:t>e</a:t>
                      </a:r>
                      <a:r>
                        <a:rPr sz="1800" dirty="0">
                          <a:latin typeface="Arial MT"/>
                          <a:cs typeface="Arial MT"/>
                        </a:rPr>
                        <a:t>tw</a:t>
                      </a:r>
                      <a:r>
                        <a:rPr sz="1800" spc="-5" dirty="0">
                          <a:latin typeface="Arial MT"/>
                          <a:cs typeface="Arial MT"/>
                        </a:rPr>
                        <a:t>o</a:t>
                      </a:r>
                      <a:r>
                        <a:rPr sz="1800" dirty="0">
                          <a:latin typeface="Arial MT"/>
                          <a:cs typeface="Arial MT"/>
                        </a:rPr>
                        <a:t>rk	&amp;  </a:t>
                      </a:r>
                      <a:r>
                        <a:rPr sz="1800" spc="-5" dirty="0">
                          <a:latin typeface="Arial MT"/>
                          <a:cs typeface="Arial MT"/>
                        </a:rPr>
                        <a:t>Information</a:t>
                      </a:r>
                      <a:r>
                        <a:rPr sz="1800" spc="-10" dirty="0">
                          <a:latin typeface="Arial MT"/>
                          <a:cs typeface="Arial MT"/>
                        </a:rPr>
                        <a:t> </a:t>
                      </a:r>
                      <a:r>
                        <a:rPr sz="1800" spc="-5" dirty="0">
                          <a:latin typeface="Arial MT"/>
                          <a:cs typeface="Arial MT"/>
                        </a:rPr>
                        <a:t>and data, 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a:txBody>
                    <a:bodyPr/>
                    <a:lstStyle/>
                    <a:p>
                      <a:pPr marL="99695">
                        <a:lnSpc>
                          <a:spcPct val="100000"/>
                        </a:lnSpc>
                      </a:pPr>
                      <a:r>
                        <a:rPr sz="1800" spc="-5" dirty="0">
                          <a:latin typeface="Arial MT"/>
                          <a:cs typeface="Arial MT"/>
                        </a:rPr>
                        <a:t>Communication</a:t>
                      </a:r>
                      <a:endParaRPr sz="1800">
                        <a:latin typeface="Arial MT"/>
                        <a:cs typeface="Arial MT"/>
                      </a:endParaRPr>
                    </a:p>
                  </a:txBody>
                  <a:tcPr marL="0" marR="0" marT="0" marB="0">
                    <a:lnT w="19050">
                      <a:solidFill>
                        <a:srgbClr val="FFFFFF"/>
                      </a:solidFill>
                      <a:prstDash val="solid"/>
                    </a:lnT>
                    <a:lnB w="19050">
                      <a:solidFill>
                        <a:srgbClr val="FFFFFF"/>
                      </a:solidFill>
                      <a:prstDash val="solid"/>
                    </a:lnB>
                    <a:solidFill>
                      <a:srgbClr val="E8F0FC"/>
                    </a:solidFill>
                  </a:tcPr>
                </a:tc>
                <a:tc>
                  <a:txBody>
                    <a:bodyPr/>
                    <a:lstStyle/>
                    <a:p>
                      <a:pPr marL="99060" marR="12065">
                        <a:lnSpc>
                          <a:spcPct val="100000"/>
                        </a:lnSpc>
                      </a:pPr>
                      <a:r>
                        <a:rPr sz="1800" spc="-5" dirty="0">
                          <a:latin typeface="Arial MT"/>
                          <a:cs typeface="Arial MT"/>
                        </a:rPr>
                        <a:t>Component</a:t>
                      </a:r>
                      <a:endParaRPr sz="1800">
                        <a:latin typeface="Arial MT"/>
                        <a:cs typeface="Arial MT"/>
                      </a:endParaRPr>
                    </a:p>
                  </a:txBody>
                  <a:tcPr marL="0" marR="0" marT="0" marB="0">
                    <a:lnT w="19050">
                      <a:solidFill>
                        <a:srgbClr val="FFFFFF"/>
                      </a:solidFill>
                      <a:prstDash val="solid"/>
                    </a:lnT>
                    <a:lnB w="19050">
                      <a:solidFill>
                        <a:srgbClr val="FFFFFF"/>
                      </a:solidFill>
                      <a:prstDash val="solid"/>
                    </a:lnB>
                    <a:solidFill>
                      <a:srgbClr val="E8F0FC"/>
                    </a:solidFill>
                  </a:tcPr>
                </a:tc>
                <a:extLst>
                  <a:ext uri="{0D108BD9-81ED-4DB2-BD59-A6C34878D82A}">
                    <a16:rowId xmlns:a16="http://schemas.microsoft.com/office/drawing/2014/main" val="10005"/>
                  </a:ext>
                </a:extLst>
              </a:tr>
              <a:tr h="274320">
                <a:tc>
                  <a:txBody>
                    <a:bodyPr/>
                    <a:lstStyle/>
                    <a:p>
                      <a:pPr marL="15875">
                        <a:lnSpc>
                          <a:spcPts val="2060"/>
                        </a:lnSpc>
                      </a:pPr>
                      <a:r>
                        <a:rPr sz="1800" b="1" spc="-5" dirty="0">
                          <a:solidFill>
                            <a:srgbClr val="FFFFFF"/>
                          </a:solidFill>
                          <a:latin typeface="Arial"/>
                          <a:cs typeface="Arial"/>
                        </a:rPr>
                        <a:t>Malware</a:t>
                      </a:r>
                      <a:endParaRPr sz="1800">
                        <a:latin typeface="Arial"/>
                        <a:cs typeface="Arial"/>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a:lnSpc>
                          <a:spcPts val="2060"/>
                        </a:lnSpc>
                      </a:pPr>
                      <a:r>
                        <a:rPr sz="1800" spc="-5" dirty="0">
                          <a:latin typeface="Arial MT"/>
                          <a:cs typeface="Arial MT"/>
                        </a:rPr>
                        <a:t>Breach</a:t>
                      </a:r>
                      <a:r>
                        <a:rPr sz="1800" spc="-25" dirty="0">
                          <a:latin typeface="Arial MT"/>
                          <a:cs typeface="Arial MT"/>
                        </a:rPr>
                        <a:t> </a:t>
                      </a:r>
                      <a:r>
                        <a:rPr sz="1800" spc="-5" dirty="0">
                          <a:latin typeface="Arial MT"/>
                          <a:cs typeface="Arial MT"/>
                        </a:rPr>
                        <a:t>on</a:t>
                      </a:r>
                      <a:r>
                        <a:rPr sz="1800" spc="-20" dirty="0">
                          <a:latin typeface="Arial MT"/>
                          <a:cs typeface="Arial MT"/>
                        </a:rPr>
                        <a:t> </a:t>
                      </a:r>
                      <a:r>
                        <a:rPr sz="1800" spc="-5" dirty="0">
                          <a:latin typeface="Arial MT"/>
                          <a:cs typeface="Arial MT"/>
                        </a:rPr>
                        <a:t>security</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12065">
                        <a:lnSpc>
                          <a:spcPts val="2060"/>
                        </a:lnSpc>
                      </a:pPr>
                      <a:r>
                        <a:rPr sz="1800" spc="-5" dirty="0">
                          <a:latin typeface="Arial MT"/>
                          <a:cs typeface="Arial MT"/>
                        </a:rPr>
                        <a:t>IT</a:t>
                      </a:r>
                      <a:r>
                        <a:rPr sz="1800" spc="-35" dirty="0">
                          <a:latin typeface="Arial MT"/>
                          <a:cs typeface="Arial MT"/>
                        </a:rPr>
                        <a:t> </a:t>
                      </a:r>
                      <a:r>
                        <a:rPr sz="1800" spc="-5" dirty="0">
                          <a:latin typeface="Arial MT"/>
                          <a:cs typeface="Arial MT"/>
                        </a:rPr>
                        <a:t>end-devices, IT</a:t>
                      </a:r>
                      <a:r>
                        <a:rPr sz="1800" spc="-30" dirty="0">
                          <a:latin typeface="Arial MT"/>
                          <a:cs typeface="Arial MT"/>
                        </a:rPr>
                        <a:t> </a:t>
                      </a:r>
                      <a:r>
                        <a:rPr sz="1800" spc="-5" dirty="0">
                          <a:latin typeface="Arial MT"/>
                          <a:cs typeface="Arial MT"/>
                        </a:rPr>
                        <a:t>systems,</a:t>
                      </a:r>
                      <a:r>
                        <a:rPr sz="1800" dirty="0">
                          <a:latin typeface="Arial MT"/>
                          <a:cs typeface="Arial MT"/>
                        </a:rPr>
                        <a:t> </a:t>
                      </a:r>
                      <a:r>
                        <a:rPr sz="1800" spc="-5" dirty="0">
                          <a:latin typeface="Arial MT"/>
                          <a:cs typeface="Arial MT"/>
                        </a:rPr>
                        <a:t>Information and</a:t>
                      </a:r>
                      <a:r>
                        <a:rPr sz="1800" dirty="0">
                          <a:latin typeface="Arial MT"/>
                          <a:cs typeface="Arial MT"/>
                        </a:rPr>
                        <a:t> </a:t>
                      </a:r>
                      <a:r>
                        <a:rPr sz="1800" spc="-5" dirty="0">
                          <a:latin typeface="Arial MT"/>
                          <a:cs typeface="Arial MT"/>
                        </a:rPr>
                        <a:t>Data 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548640">
                <a:tc rowSpan="4">
                  <a:txBody>
                    <a:bodyPr/>
                    <a:lstStyle/>
                    <a:p>
                      <a:pPr>
                        <a:lnSpc>
                          <a:spcPct val="100000"/>
                        </a:lnSpc>
                      </a:pPr>
                      <a:endParaRPr sz="2000">
                        <a:latin typeface="Times New Roman"/>
                        <a:cs typeface="Times New Roman"/>
                      </a:endParaRPr>
                    </a:p>
                    <a:p>
                      <a:pPr>
                        <a:lnSpc>
                          <a:spcPct val="100000"/>
                        </a:lnSpc>
                      </a:pPr>
                      <a:endParaRPr sz="2000">
                        <a:latin typeface="Times New Roman"/>
                        <a:cs typeface="Times New Roman"/>
                      </a:endParaRPr>
                    </a:p>
                    <a:p>
                      <a:pPr marL="15875" marR="367665">
                        <a:lnSpc>
                          <a:spcPts val="2110"/>
                        </a:lnSpc>
                        <a:spcBef>
                          <a:spcPts val="1270"/>
                        </a:spcBef>
                      </a:pPr>
                      <a:r>
                        <a:rPr sz="1800" b="1" spc="-5" dirty="0">
                          <a:solidFill>
                            <a:srgbClr val="FFFFFF"/>
                          </a:solidFill>
                          <a:latin typeface="Arial"/>
                          <a:cs typeface="Arial"/>
                        </a:rPr>
                        <a:t>Social </a:t>
                      </a:r>
                      <a:r>
                        <a:rPr sz="1800" b="1" dirty="0">
                          <a:solidFill>
                            <a:srgbClr val="FFFFFF"/>
                          </a:solidFill>
                          <a:latin typeface="Arial"/>
                          <a:cs typeface="Arial"/>
                        </a:rPr>
                        <a:t> </a:t>
                      </a:r>
                      <a:r>
                        <a:rPr sz="1800" b="1" spc="-5" dirty="0">
                          <a:solidFill>
                            <a:srgbClr val="FFFFFF"/>
                          </a:solidFill>
                          <a:latin typeface="Arial"/>
                          <a:cs typeface="Arial"/>
                        </a:rPr>
                        <a:t>Engineering</a:t>
                      </a:r>
                      <a:endParaRPr sz="1800">
                        <a:latin typeface="Arial"/>
                        <a:cs typeface="Arial"/>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Reconnaissance</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gridSpan="3">
                  <a:txBody>
                    <a:bodyPr/>
                    <a:lstStyle/>
                    <a:p>
                      <a:pPr marL="15875" marR="66040">
                        <a:lnSpc>
                          <a:spcPts val="2090"/>
                        </a:lnSpc>
                        <a:spcBef>
                          <a:spcPts val="40"/>
                        </a:spcBef>
                      </a:pPr>
                      <a:r>
                        <a:rPr sz="1800" spc="-5" dirty="0">
                          <a:latin typeface="Arial MT"/>
                          <a:cs typeface="Arial MT"/>
                        </a:rPr>
                        <a:t>People,</a:t>
                      </a:r>
                      <a:r>
                        <a:rPr sz="1800" spc="175" dirty="0">
                          <a:latin typeface="Arial MT"/>
                          <a:cs typeface="Arial MT"/>
                        </a:rPr>
                        <a:t> </a:t>
                      </a:r>
                      <a:r>
                        <a:rPr sz="1800" spc="-5" dirty="0">
                          <a:latin typeface="Arial MT"/>
                          <a:cs typeface="Arial MT"/>
                        </a:rPr>
                        <a:t>IT</a:t>
                      </a:r>
                      <a:r>
                        <a:rPr sz="1800" spc="145" dirty="0">
                          <a:latin typeface="Arial MT"/>
                          <a:cs typeface="Arial MT"/>
                        </a:rPr>
                        <a:t> </a:t>
                      </a:r>
                      <a:r>
                        <a:rPr sz="1800" spc="-5" dirty="0">
                          <a:latin typeface="Arial MT"/>
                          <a:cs typeface="Arial MT"/>
                        </a:rPr>
                        <a:t>systems,</a:t>
                      </a:r>
                      <a:r>
                        <a:rPr sz="1800" spc="180" dirty="0">
                          <a:latin typeface="Arial MT"/>
                          <a:cs typeface="Arial MT"/>
                        </a:rPr>
                        <a:t> </a:t>
                      </a:r>
                      <a:r>
                        <a:rPr sz="1800" spc="-5" dirty="0">
                          <a:latin typeface="Arial MT"/>
                          <a:cs typeface="Arial MT"/>
                        </a:rPr>
                        <a:t>Authorities</a:t>
                      </a:r>
                      <a:r>
                        <a:rPr sz="1800" spc="175" dirty="0">
                          <a:latin typeface="Arial MT"/>
                          <a:cs typeface="Arial MT"/>
                        </a:rPr>
                        <a:t> </a:t>
                      </a:r>
                      <a:r>
                        <a:rPr sz="1800" spc="-5" dirty="0">
                          <a:latin typeface="Arial MT"/>
                          <a:cs typeface="Arial MT"/>
                        </a:rPr>
                        <a:t>services,</a:t>
                      </a:r>
                      <a:r>
                        <a:rPr sz="1800" spc="180" dirty="0">
                          <a:latin typeface="Arial MT"/>
                          <a:cs typeface="Arial MT"/>
                        </a:rPr>
                        <a:t> </a:t>
                      </a:r>
                      <a:r>
                        <a:rPr sz="1800" spc="-5" dirty="0">
                          <a:latin typeface="Arial MT"/>
                          <a:cs typeface="Arial MT"/>
                        </a:rPr>
                        <a:t>Security</a:t>
                      </a:r>
                      <a:r>
                        <a:rPr sz="1800" spc="185" dirty="0">
                          <a:latin typeface="Arial MT"/>
                          <a:cs typeface="Arial MT"/>
                        </a:rPr>
                        <a:t> </a:t>
                      </a:r>
                      <a:r>
                        <a:rPr sz="1800" spc="-5" dirty="0">
                          <a:latin typeface="Arial MT"/>
                          <a:cs typeface="Arial MT"/>
                        </a:rPr>
                        <a:t>services,</a:t>
                      </a:r>
                      <a:r>
                        <a:rPr sz="1800" spc="180" dirty="0">
                          <a:latin typeface="Arial MT"/>
                          <a:cs typeface="Arial MT"/>
                        </a:rPr>
                        <a:t> </a:t>
                      </a:r>
                      <a:r>
                        <a:rPr sz="1800" spc="-5" dirty="0">
                          <a:latin typeface="Arial MT"/>
                          <a:cs typeface="Arial MT"/>
                        </a:rPr>
                        <a:t>Security</a:t>
                      </a:r>
                      <a:r>
                        <a:rPr sz="1800" spc="180" dirty="0">
                          <a:latin typeface="Arial MT"/>
                          <a:cs typeface="Arial MT"/>
                        </a:rPr>
                        <a:t> </a:t>
                      </a:r>
                      <a:r>
                        <a:rPr sz="1800" spc="-5" dirty="0">
                          <a:latin typeface="Arial MT"/>
                          <a:cs typeface="Arial MT"/>
                        </a:rPr>
                        <a:t>System </a:t>
                      </a:r>
                      <a:r>
                        <a:rPr sz="1800" spc="-484" dirty="0">
                          <a:latin typeface="Arial MT"/>
                          <a:cs typeface="Arial MT"/>
                        </a:rPr>
                        <a:t> </a:t>
                      </a:r>
                      <a:r>
                        <a:rPr sz="1800" spc="-5" dirty="0">
                          <a:latin typeface="Arial MT"/>
                          <a:cs typeface="Arial MT"/>
                        </a:rPr>
                        <a:t>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548640">
                <a:tc vMerge="1">
                  <a:txBody>
                    <a:bodyPr/>
                    <a:lstStyle/>
                    <a:p>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marR="966469">
                        <a:lnSpc>
                          <a:spcPts val="2090"/>
                        </a:lnSpc>
                        <a:spcBef>
                          <a:spcPts val="40"/>
                        </a:spcBef>
                      </a:pPr>
                      <a:r>
                        <a:rPr sz="1800" spc="-5" dirty="0">
                          <a:latin typeface="Arial MT"/>
                          <a:cs typeface="Arial MT"/>
                        </a:rPr>
                        <a:t>Resource </a:t>
                      </a:r>
                      <a:r>
                        <a:rPr sz="1800" dirty="0">
                          <a:latin typeface="Arial MT"/>
                          <a:cs typeface="Arial MT"/>
                        </a:rPr>
                        <a:t> D</a:t>
                      </a:r>
                      <a:r>
                        <a:rPr sz="1800" spc="-5" dirty="0">
                          <a:latin typeface="Arial MT"/>
                          <a:cs typeface="Arial MT"/>
                        </a:rPr>
                        <a:t>e</a:t>
                      </a:r>
                      <a:r>
                        <a:rPr sz="1800" dirty="0">
                          <a:latin typeface="Arial MT"/>
                          <a:cs typeface="Arial MT"/>
                        </a:rPr>
                        <a:t>v</a:t>
                      </a:r>
                      <a:r>
                        <a:rPr sz="1800" spc="-5" dirty="0">
                          <a:latin typeface="Arial MT"/>
                          <a:cs typeface="Arial MT"/>
                        </a:rPr>
                        <a:t>e</a:t>
                      </a:r>
                      <a:r>
                        <a:rPr sz="1800" dirty="0">
                          <a:latin typeface="Arial MT"/>
                          <a:cs typeface="Arial MT"/>
                        </a:rPr>
                        <a:t>l</a:t>
                      </a:r>
                      <a:r>
                        <a:rPr sz="1800" spc="-5" dirty="0">
                          <a:latin typeface="Arial MT"/>
                          <a:cs typeface="Arial MT"/>
                        </a:rPr>
                        <a:t>op</a:t>
                      </a:r>
                      <a:r>
                        <a:rPr sz="1800" dirty="0">
                          <a:latin typeface="Arial MT"/>
                          <a:cs typeface="Arial MT"/>
                        </a:rPr>
                        <a:t>m</a:t>
                      </a:r>
                      <a:r>
                        <a:rPr sz="1800" spc="-5" dirty="0">
                          <a:latin typeface="Arial MT"/>
                          <a:cs typeface="Arial MT"/>
                        </a:rPr>
                        <a:t>en</a:t>
                      </a:r>
                      <a:r>
                        <a:rPr sz="1800" dirty="0">
                          <a:latin typeface="Arial MT"/>
                          <a:cs typeface="Arial MT"/>
                        </a:rPr>
                        <a:t>t</a:t>
                      </a:r>
                      <a:endParaRPr sz="1800">
                        <a:latin typeface="Arial MT"/>
                        <a:cs typeface="Arial MT"/>
                      </a:endParaRPr>
                    </a:p>
                  </a:txBody>
                  <a:tcPr marL="0" marR="0" marT="508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14604">
                        <a:lnSpc>
                          <a:spcPts val="2090"/>
                        </a:lnSpc>
                        <a:spcBef>
                          <a:spcPts val="40"/>
                        </a:spcBef>
                      </a:pPr>
                      <a:r>
                        <a:rPr sz="1800" spc="-5" dirty="0">
                          <a:latin typeface="Arial MT"/>
                          <a:cs typeface="Arial MT"/>
                        </a:rPr>
                        <a:t>People,</a:t>
                      </a:r>
                      <a:r>
                        <a:rPr sz="1800" spc="370" dirty="0">
                          <a:latin typeface="Arial MT"/>
                          <a:cs typeface="Arial MT"/>
                        </a:rPr>
                        <a:t> </a:t>
                      </a:r>
                      <a:r>
                        <a:rPr sz="1800" spc="-5" dirty="0">
                          <a:latin typeface="Arial MT"/>
                          <a:cs typeface="Arial MT"/>
                        </a:rPr>
                        <a:t>IT</a:t>
                      </a:r>
                      <a:r>
                        <a:rPr sz="1800" spc="340" dirty="0">
                          <a:latin typeface="Arial MT"/>
                          <a:cs typeface="Arial MT"/>
                        </a:rPr>
                        <a:t> </a:t>
                      </a:r>
                      <a:r>
                        <a:rPr sz="1800" spc="-5" dirty="0">
                          <a:latin typeface="Arial MT"/>
                          <a:cs typeface="Arial MT"/>
                        </a:rPr>
                        <a:t>systems,</a:t>
                      </a:r>
                      <a:r>
                        <a:rPr sz="1800" spc="380" dirty="0">
                          <a:latin typeface="Arial MT"/>
                          <a:cs typeface="Arial MT"/>
                        </a:rPr>
                        <a:t> </a:t>
                      </a:r>
                      <a:r>
                        <a:rPr sz="1800" spc="-5" dirty="0">
                          <a:latin typeface="Arial MT"/>
                          <a:cs typeface="Arial MT"/>
                        </a:rPr>
                        <a:t>Authorities</a:t>
                      </a:r>
                      <a:r>
                        <a:rPr sz="1800" spc="370" dirty="0">
                          <a:latin typeface="Arial MT"/>
                          <a:cs typeface="Arial MT"/>
                        </a:rPr>
                        <a:t> </a:t>
                      </a:r>
                      <a:r>
                        <a:rPr sz="1800" spc="-5" dirty="0">
                          <a:latin typeface="Arial MT"/>
                          <a:cs typeface="Arial MT"/>
                        </a:rPr>
                        <a:t>services,</a:t>
                      </a:r>
                      <a:r>
                        <a:rPr sz="1800" spc="380" dirty="0">
                          <a:latin typeface="Arial MT"/>
                          <a:cs typeface="Arial MT"/>
                        </a:rPr>
                        <a:t> </a:t>
                      </a:r>
                      <a:r>
                        <a:rPr sz="1800" spc="-5" dirty="0">
                          <a:latin typeface="Arial MT"/>
                          <a:cs typeface="Arial MT"/>
                        </a:rPr>
                        <a:t>Security</a:t>
                      </a:r>
                      <a:r>
                        <a:rPr sz="1800" spc="375" dirty="0">
                          <a:latin typeface="Arial MT"/>
                          <a:cs typeface="Arial MT"/>
                        </a:rPr>
                        <a:t> </a:t>
                      </a:r>
                      <a:r>
                        <a:rPr sz="1800" spc="-5" dirty="0">
                          <a:latin typeface="Arial MT"/>
                          <a:cs typeface="Arial MT"/>
                        </a:rPr>
                        <a:t>Systems,</a:t>
                      </a:r>
                      <a:r>
                        <a:rPr sz="1800" spc="380" dirty="0">
                          <a:latin typeface="Arial MT"/>
                          <a:cs typeface="Arial MT"/>
                        </a:rPr>
                        <a:t> </a:t>
                      </a:r>
                      <a:r>
                        <a:rPr sz="1800" spc="-5" dirty="0">
                          <a:latin typeface="Arial MT"/>
                          <a:cs typeface="Arial MT"/>
                        </a:rPr>
                        <a:t>Information</a:t>
                      </a:r>
                      <a:r>
                        <a:rPr sz="1800" spc="370" dirty="0">
                          <a:latin typeface="Arial MT"/>
                          <a:cs typeface="Arial MT"/>
                        </a:rPr>
                        <a:t> </a:t>
                      </a:r>
                      <a:r>
                        <a:rPr sz="1800" spc="-5" dirty="0">
                          <a:latin typeface="Arial MT"/>
                          <a:cs typeface="Arial MT"/>
                        </a:rPr>
                        <a:t>an </a:t>
                      </a:r>
                      <a:r>
                        <a:rPr sz="1800" spc="-484" dirty="0">
                          <a:latin typeface="Arial MT"/>
                          <a:cs typeface="Arial MT"/>
                        </a:rPr>
                        <a:t> </a:t>
                      </a:r>
                      <a:r>
                        <a:rPr sz="1800" spc="-5" dirty="0">
                          <a:latin typeface="Arial MT"/>
                          <a:cs typeface="Arial MT"/>
                        </a:rPr>
                        <a:t>Data</a:t>
                      </a:r>
                      <a:r>
                        <a:rPr sz="1800" spc="-10" dirty="0">
                          <a:latin typeface="Arial MT"/>
                          <a:cs typeface="Arial MT"/>
                        </a:rPr>
                        <a:t> </a:t>
                      </a:r>
                      <a:r>
                        <a:rPr sz="1800" spc="-5" dirty="0">
                          <a:latin typeface="Arial MT"/>
                          <a:cs typeface="Arial MT"/>
                        </a:rPr>
                        <a:t>etc.</a:t>
                      </a:r>
                      <a:endParaRPr sz="1800">
                        <a:latin typeface="Arial MT"/>
                        <a:cs typeface="Arial MT"/>
                      </a:endParaRPr>
                    </a:p>
                  </a:txBody>
                  <a:tcPr marL="0" marR="0" marT="508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274320">
                <a:tc vMerge="1">
                  <a:txBody>
                    <a:bodyPr/>
                    <a:lstStyle/>
                    <a:p>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a:lnSpc>
                          <a:spcPts val="2060"/>
                        </a:lnSpc>
                      </a:pPr>
                      <a:r>
                        <a:rPr sz="1800" spc="-5" dirty="0">
                          <a:latin typeface="Arial MT"/>
                          <a:cs typeface="Arial MT"/>
                        </a:rPr>
                        <a:t>Initia</a:t>
                      </a:r>
                      <a:r>
                        <a:rPr sz="1800" dirty="0">
                          <a:latin typeface="Arial MT"/>
                          <a:cs typeface="Arial MT"/>
                        </a:rPr>
                        <a:t>l</a:t>
                      </a:r>
                      <a:r>
                        <a:rPr sz="1800" spc="-105" dirty="0">
                          <a:latin typeface="Arial MT"/>
                          <a:cs typeface="Arial MT"/>
                        </a:rPr>
                        <a:t> </a:t>
                      </a:r>
                      <a:r>
                        <a:rPr sz="1800" spc="-5" dirty="0">
                          <a:latin typeface="Arial MT"/>
                          <a:cs typeface="Arial MT"/>
                        </a:rPr>
                        <a:t>A</a:t>
                      </a:r>
                      <a:r>
                        <a:rPr sz="1800" dirty="0">
                          <a:latin typeface="Arial MT"/>
                          <a:cs typeface="Arial MT"/>
                        </a:rPr>
                        <a:t>cc</a:t>
                      </a:r>
                      <a:r>
                        <a:rPr sz="1800" spc="-5" dirty="0">
                          <a:latin typeface="Arial MT"/>
                          <a:cs typeface="Arial MT"/>
                        </a:rPr>
                        <a:t>e</a:t>
                      </a:r>
                      <a:r>
                        <a:rPr sz="1800" dirty="0">
                          <a:latin typeface="Arial MT"/>
                          <a:cs typeface="Arial MT"/>
                        </a:rPr>
                        <a:t>ss</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E8F0FC"/>
                    </a:solidFill>
                  </a:tcPr>
                </a:tc>
                <a:tc gridSpan="3">
                  <a:txBody>
                    <a:bodyPr/>
                    <a:lstStyle/>
                    <a:p>
                      <a:pPr marL="15875" marR="12065">
                        <a:lnSpc>
                          <a:spcPts val="2060"/>
                        </a:lnSpc>
                      </a:pPr>
                      <a:r>
                        <a:rPr sz="1800" spc="-5" dirty="0">
                          <a:latin typeface="Arial MT"/>
                          <a:cs typeface="Arial MT"/>
                        </a:rPr>
                        <a:t>People,</a:t>
                      </a:r>
                      <a:r>
                        <a:rPr sz="1800" spc="-15" dirty="0">
                          <a:latin typeface="Arial MT"/>
                          <a:cs typeface="Arial MT"/>
                        </a:rPr>
                        <a:t> </a:t>
                      </a:r>
                      <a:r>
                        <a:rPr sz="1800" spc="-5" dirty="0">
                          <a:latin typeface="Arial MT"/>
                          <a:cs typeface="Arial MT"/>
                        </a:rPr>
                        <a:t>IT</a:t>
                      </a:r>
                      <a:r>
                        <a:rPr sz="1800" spc="-45" dirty="0">
                          <a:latin typeface="Arial MT"/>
                          <a:cs typeface="Arial MT"/>
                        </a:rPr>
                        <a:t> </a:t>
                      </a:r>
                      <a:r>
                        <a:rPr sz="1800" dirty="0">
                          <a:latin typeface="Arial MT"/>
                          <a:cs typeface="Arial MT"/>
                        </a:rPr>
                        <a:t>/</a:t>
                      </a:r>
                      <a:r>
                        <a:rPr sz="1800" spc="-10" dirty="0">
                          <a:latin typeface="Arial MT"/>
                          <a:cs typeface="Arial MT"/>
                        </a:rPr>
                        <a:t> </a:t>
                      </a:r>
                      <a:r>
                        <a:rPr sz="1800" spc="-5" dirty="0">
                          <a:latin typeface="Arial MT"/>
                          <a:cs typeface="Arial MT"/>
                        </a:rPr>
                        <a:t>OT</a:t>
                      </a:r>
                      <a:r>
                        <a:rPr sz="1800" spc="-45" dirty="0">
                          <a:latin typeface="Arial MT"/>
                          <a:cs typeface="Arial MT"/>
                        </a:rPr>
                        <a:t> </a:t>
                      </a:r>
                      <a:r>
                        <a:rPr sz="1800" spc="-5" dirty="0">
                          <a:latin typeface="Arial MT"/>
                          <a:cs typeface="Arial MT"/>
                        </a:rPr>
                        <a:t>Systems</a:t>
                      </a:r>
                      <a:r>
                        <a:rPr sz="1800" spc="-10" dirty="0">
                          <a:latin typeface="Arial MT"/>
                          <a:cs typeface="Arial MT"/>
                        </a:rPr>
                        <a:t> </a:t>
                      </a:r>
                      <a:r>
                        <a:rPr sz="1800" spc="-5" dirty="0">
                          <a:latin typeface="Arial MT"/>
                          <a:cs typeface="Arial MT"/>
                        </a:rPr>
                        <a:t>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r h="640483">
                <a:tc vMerge="1">
                  <a:txBody>
                    <a:bodyPr/>
                    <a:lstStyle/>
                    <a:p>
                      <a:endParaRPr/>
                    </a:p>
                  </a:txBody>
                  <a:tcPr marL="0" marR="0" marT="0" marB="0">
                    <a:lnT w="19050">
                      <a:solidFill>
                        <a:srgbClr val="FFFFFF"/>
                      </a:solidFill>
                      <a:prstDash val="solid"/>
                    </a:lnT>
                    <a:lnB w="19050">
                      <a:solidFill>
                        <a:srgbClr val="FFFFFF"/>
                      </a:solidFill>
                      <a:prstDash val="solid"/>
                    </a:lnB>
                    <a:solidFill>
                      <a:srgbClr val="2FA3EE"/>
                    </a:solidFill>
                  </a:tcPr>
                </a:tc>
                <a:tc>
                  <a:txBody>
                    <a:bodyPr/>
                    <a:lstStyle/>
                    <a:p>
                      <a:pPr marL="15875">
                        <a:lnSpc>
                          <a:spcPct val="100000"/>
                        </a:lnSpc>
                      </a:pPr>
                      <a:r>
                        <a:rPr sz="1800" spc="-5" dirty="0">
                          <a:latin typeface="Arial MT"/>
                          <a:cs typeface="Arial MT"/>
                        </a:rPr>
                        <a:t>Execution</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12065">
                        <a:lnSpc>
                          <a:spcPct val="100000"/>
                        </a:lnSpc>
                      </a:pPr>
                      <a:r>
                        <a:rPr sz="1800" spc="-5" dirty="0">
                          <a:latin typeface="Arial MT"/>
                          <a:cs typeface="Arial MT"/>
                        </a:rPr>
                        <a:t>People,</a:t>
                      </a:r>
                      <a:r>
                        <a:rPr sz="1800" spc="-20" dirty="0">
                          <a:latin typeface="Arial MT"/>
                          <a:cs typeface="Arial MT"/>
                        </a:rPr>
                        <a:t> </a:t>
                      </a:r>
                      <a:r>
                        <a:rPr sz="1800" spc="-5" dirty="0">
                          <a:latin typeface="Arial MT"/>
                          <a:cs typeface="Arial MT"/>
                        </a:rPr>
                        <a:t>IT</a:t>
                      </a:r>
                      <a:r>
                        <a:rPr sz="1800" spc="-45" dirty="0">
                          <a:latin typeface="Arial MT"/>
                          <a:cs typeface="Arial MT"/>
                        </a:rPr>
                        <a:t> </a:t>
                      </a:r>
                      <a:r>
                        <a:rPr sz="1800" spc="-5" dirty="0">
                          <a:latin typeface="Arial MT"/>
                          <a:cs typeface="Arial MT"/>
                        </a:rPr>
                        <a:t>systems,</a:t>
                      </a:r>
                      <a:r>
                        <a:rPr sz="1800" spc="-10" dirty="0">
                          <a:latin typeface="Arial MT"/>
                          <a:cs typeface="Arial MT"/>
                        </a:rPr>
                        <a:t> </a:t>
                      </a:r>
                      <a:r>
                        <a:rPr sz="1800" spc="-5" dirty="0">
                          <a:latin typeface="Arial MT"/>
                          <a:cs typeface="Arial MT"/>
                        </a:rPr>
                        <a:t>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r h="283155">
                <a:tc>
                  <a:txBody>
                    <a:bodyPr/>
                    <a:lstStyle/>
                    <a:p>
                      <a:pPr>
                        <a:lnSpc>
                          <a:spcPct val="100000"/>
                        </a:lnSpc>
                      </a:pPr>
                      <a:endParaRPr sz="1700">
                        <a:latin typeface="Times New Roman"/>
                        <a:cs typeface="Times New Roman"/>
                      </a:endParaRPr>
                    </a:p>
                  </a:txBody>
                  <a:tcPr marL="0" marR="0" marT="0" marB="0">
                    <a:lnT w="19050">
                      <a:solidFill>
                        <a:srgbClr val="FFFFFF"/>
                      </a:solidFill>
                      <a:prstDash val="solid"/>
                    </a:lnT>
                    <a:solidFill>
                      <a:srgbClr val="2FA3EE"/>
                    </a:solidFill>
                  </a:tcPr>
                </a:tc>
                <a:tc>
                  <a:txBody>
                    <a:bodyPr/>
                    <a:lstStyle/>
                    <a:p>
                      <a:pPr marL="15875">
                        <a:lnSpc>
                          <a:spcPts val="2130"/>
                        </a:lnSpc>
                      </a:pPr>
                      <a:r>
                        <a:rPr sz="1800" spc="-5" dirty="0">
                          <a:latin typeface="Arial MT"/>
                          <a:cs typeface="Arial MT"/>
                        </a:rPr>
                        <a:t>Resource</a:t>
                      </a:r>
                      <a:endParaRPr sz="1800">
                        <a:latin typeface="Arial MT"/>
                        <a:cs typeface="Arial MT"/>
                      </a:endParaRPr>
                    </a:p>
                  </a:txBody>
                  <a:tcPr marL="0" marR="0" marT="0" marB="0">
                    <a:lnR w="19050">
                      <a:solidFill>
                        <a:srgbClr val="FFFFFF"/>
                      </a:solidFill>
                      <a:prstDash val="solid"/>
                    </a:lnR>
                    <a:lnT w="19050">
                      <a:solidFill>
                        <a:srgbClr val="FFFFFF"/>
                      </a:solidFill>
                      <a:prstDash val="solid"/>
                    </a:lnT>
                    <a:solidFill>
                      <a:srgbClr val="E8F0FC"/>
                    </a:solidFill>
                  </a:tcPr>
                </a:tc>
                <a:tc gridSpan="3">
                  <a:txBody>
                    <a:bodyPr/>
                    <a:lstStyle/>
                    <a:p>
                      <a:pPr marL="15875" marR="12065">
                        <a:lnSpc>
                          <a:spcPts val="2130"/>
                        </a:lnSpc>
                      </a:pPr>
                      <a:r>
                        <a:rPr sz="1800" spc="-5" dirty="0">
                          <a:latin typeface="Arial MT"/>
                          <a:cs typeface="Arial MT"/>
                        </a:rPr>
                        <a:t>IT</a:t>
                      </a:r>
                      <a:r>
                        <a:rPr sz="1800" spc="-35" dirty="0">
                          <a:latin typeface="Arial MT"/>
                          <a:cs typeface="Arial MT"/>
                        </a:rPr>
                        <a:t> </a:t>
                      </a:r>
                      <a:r>
                        <a:rPr sz="1800" spc="-5" dirty="0">
                          <a:latin typeface="Arial MT"/>
                          <a:cs typeface="Arial MT"/>
                        </a:rPr>
                        <a:t>Systems,</a:t>
                      </a:r>
                      <a:r>
                        <a:rPr sz="1800" dirty="0">
                          <a:latin typeface="Arial MT"/>
                          <a:cs typeface="Arial MT"/>
                        </a:rPr>
                        <a:t> </a:t>
                      </a:r>
                      <a:r>
                        <a:rPr sz="1800" spc="-5" dirty="0">
                          <a:latin typeface="Arial MT"/>
                          <a:cs typeface="Arial MT"/>
                        </a:rPr>
                        <a:t>Mobile/Fixed Infrastructure,</a:t>
                      </a:r>
                      <a:r>
                        <a:rPr sz="1800" dirty="0">
                          <a:latin typeface="Arial MT"/>
                          <a:cs typeface="Arial MT"/>
                        </a:rPr>
                        <a:t> </a:t>
                      </a:r>
                      <a:r>
                        <a:rPr sz="1800" spc="-5" dirty="0">
                          <a:latin typeface="Arial MT"/>
                          <a:cs typeface="Arial MT"/>
                        </a:rPr>
                        <a:t>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1"/>
                  </a:ext>
                </a:extLst>
              </a:tr>
              <a:tr h="265484">
                <a:tc>
                  <a:txBody>
                    <a:bodyPr/>
                    <a:lstStyle/>
                    <a:p>
                      <a:pPr marL="15875">
                        <a:lnSpc>
                          <a:spcPts val="2000"/>
                        </a:lnSpc>
                      </a:pPr>
                      <a:r>
                        <a:rPr sz="1800" b="1" spc="-5" dirty="0">
                          <a:solidFill>
                            <a:srgbClr val="FFFFFF"/>
                          </a:solidFill>
                          <a:latin typeface="Arial"/>
                          <a:cs typeface="Arial"/>
                        </a:rPr>
                        <a:t>Threats</a:t>
                      </a:r>
                      <a:endParaRPr sz="1800">
                        <a:latin typeface="Arial"/>
                        <a:cs typeface="Arial"/>
                      </a:endParaRPr>
                    </a:p>
                  </a:txBody>
                  <a:tcPr marL="0" marR="0" marT="0" marB="0">
                    <a:solidFill>
                      <a:srgbClr val="2FA3EE"/>
                    </a:solidFill>
                  </a:tcPr>
                </a:tc>
                <a:tc>
                  <a:txBody>
                    <a:bodyPr/>
                    <a:lstStyle/>
                    <a:p>
                      <a:pPr marL="15875">
                        <a:lnSpc>
                          <a:spcPts val="1989"/>
                        </a:lnSpc>
                      </a:pPr>
                      <a:r>
                        <a:rPr sz="1800" spc="-5" dirty="0">
                          <a:latin typeface="Arial MT"/>
                          <a:cs typeface="Arial MT"/>
                        </a:rPr>
                        <a:t>Development</a:t>
                      </a:r>
                      <a:endParaRPr sz="1800">
                        <a:latin typeface="Arial MT"/>
                        <a:cs typeface="Arial MT"/>
                      </a:endParaRPr>
                    </a:p>
                  </a:txBody>
                  <a:tcPr marL="0" marR="0" marT="0" marB="0">
                    <a:lnR w="19050">
                      <a:solidFill>
                        <a:srgbClr val="FFFFFF"/>
                      </a:solidFill>
                      <a:prstDash val="solid"/>
                    </a:lnR>
                    <a:lnB w="19050">
                      <a:solidFill>
                        <a:srgbClr val="FFFFFF"/>
                      </a:solidFill>
                      <a:prstDash val="solid"/>
                    </a:lnB>
                    <a:solidFill>
                      <a:srgbClr val="E8F0FC"/>
                    </a:solidFill>
                  </a:tcPr>
                </a:tc>
                <a:tc gridSpan="3">
                  <a:txBody>
                    <a:bodyPr/>
                    <a:lstStyle/>
                    <a:p>
                      <a:pPr marR="12065">
                        <a:lnSpc>
                          <a:spcPct val="100000"/>
                        </a:lnSpc>
                      </a:pPr>
                      <a:endParaRPr sz="1600">
                        <a:latin typeface="Times New Roman"/>
                        <a:cs typeface="Times New Roman"/>
                      </a:endParaRPr>
                    </a:p>
                  </a:txBody>
                  <a:tcPr marL="0" marR="0" marT="0" marB="0">
                    <a:lnL w="19050">
                      <a:solidFill>
                        <a:srgbClr val="FFFFFF"/>
                      </a:solidFill>
                      <a:prstDash val="solid"/>
                    </a:lnL>
                    <a:lnB w="19050">
                      <a:solidFill>
                        <a:srgbClr val="FFFFFF"/>
                      </a:solidFill>
                      <a:prstDash val="solid"/>
                    </a:lnB>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274320">
                <a:tc>
                  <a:txBody>
                    <a:bodyPr/>
                    <a:lstStyle/>
                    <a:p>
                      <a:pPr marL="15875">
                        <a:lnSpc>
                          <a:spcPts val="2050"/>
                        </a:lnSpc>
                      </a:pPr>
                      <a:r>
                        <a:rPr sz="1800" b="1" spc="-5" dirty="0">
                          <a:solidFill>
                            <a:srgbClr val="FFFFFF"/>
                          </a:solidFill>
                          <a:latin typeface="Arial"/>
                          <a:cs typeface="Arial"/>
                        </a:rPr>
                        <a:t>against</a:t>
                      </a:r>
                      <a:endParaRPr sz="1800">
                        <a:latin typeface="Arial"/>
                        <a:cs typeface="Arial"/>
                      </a:endParaRPr>
                    </a:p>
                  </a:txBody>
                  <a:tcPr marL="0" marR="0" marT="0" marB="0">
                    <a:solidFill>
                      <a:srgbClr val="2FA3EE"/>
                    </a:solidFill>
                  </a:tcPr>
                </a:tc>
                <a:tc>
                  <a:txBody>
                    <a:bodyPr/>
                    <a:lstStyle/>
                    <a:p>
                      <a:pPr marL="15875">
                        <a:lnSpc>
                          <a:spcPts val="2060"/>
                        </a:lnSpc>
                      </a:pPr>
                      <a:r>
                        <a:rPr sz="1800" spc="-5" dirty="0">
                          <a:latin typeface="Arial MT"/>
                          <a:cs typeface="Arial MT"/>
                        </a:rPr>
                        <a:t>Defence</a:t>
                      </a:r>
                      <a:r>
                        <a:rPr sz="1800" spc="-35" dirty="0">
                          <a:latin typeface="Arial MT"/>
                          <a:cs typeface="Arial MT"/>
                        </a:rPr>
                        <a:t> </a:t>
                      </a:r>
                      <a:r>
                        <a:rPr sz="1800" spc="-5" dirty="0">
                          <a:latin typeface="Arial MT"/>
                          <a:cs typeface="Arial MT"/>
                        </a:rPr>
                        <a:t>Evasion</a:t>
                      </a:r>
                      <a:endParaRPr sz="1800">
                        <a:latin typeface="Arial MT"/>
                        <a:cs typeface="Arial MT"/>
                      </a:endParaRPr>
                    </a:p>
                  </a:txBody>
                  <a:tcPr marL="0" marR="0" marT="0" marB="0">
                    <a:lnR w="19050">
                      <a:solidFill>
                        <a:srgbClr val="FFFFFF"/>
                      </a:solidFill>
                      <a:prstDash val="solid"/>
                    </a:lnR>
                    <a:lnT w="19050">
                      <a:solidFill>
                        <a:srgbClr val="FFFFFF"/>
                      </a:solidFill>
                      <a:prstDash val="solid"/>
                    </a:lnT>
                    <a:lnB w="19050">
                      <a:solidFill>
                        <a:srgbClr val="FFFFFF"/>
                      </a:solidFill>
                      <a:prstDash val="solid"/>
                    </a:lnB>
                    <a:solidFill>
                      <a:srgbClr val="CDE0F8"/>
                    </a:solidFill>
                  </a:tcPr>
                </a:tc>
                <a:tc gridSpan="3">
                  <a:txBody>
                    <a:bodyPr/>
                    <a:lstStyle/>
                    <a:p>
                      <a:pPr marL="15875" marR="12065">
                        <a:lnSpc>
                          <a:spcPts val="2060"/>
                        </a:lnSpc>
                      </a:pPr>
                      <a:r>
                        <a:rPr sz="1800" spc="-5" dirty="0">
                          <a:latin typeface="Arial MT"/>
                          <a:cs typeface="Arial MT"/>
                        </a:rPr>
                        <a:t>IT</a:t>
                      </a:r>
                      <a:r>
                        <a:rPr sz="1800" spc="-30" dirty="0">
                          <a:latin typeface="Arial MT"/>
                          <a:cs typeface="Arial MT"/>
                        </a:rPr>
                        <a:t> </a:t>
                      </a:r>
                      <a:r>
                        <a:rPr sz="1800" spc="-5" dirty="0">
                          <a:latin typeface="Arial MT"/>
                          <a:cs typeface="Arial MT"/>
                        </a:rPr>
                        <a:t>systems,</a:t>
                      </a:r>
                      <a:r>
                        <a:rPr sz="1800" spc="5" dirty="0">
                          <a:latin typeface="Arial MT"/>
                          <a:cs typeface="Arial MT"/>
                        </a:rPr>
                        <a:t> </a:t>
                      </a:r>
                      <a:r>
                        <a:rPr sz="1800" spc="-5" dirty="0">
                          <a:latin typeface="Arial MT"/>
                          <a:cs typeface="Arial MT"/>
                        </a:rPr>
                        <a:t>IT</a:t>
                      </a:r>
                      <a:r>
                        <a:rPr sz="1800" spc="-30" dirty="0">
                          <a:latin typeface="Arial MT"/>
                          <a:cs typeface="Arial MT"/>
                        </a:rPr>
                        <a:t> </a:t>
                      </a:r>
                      <a:r>
                        <a:rPr sz="1800" spc="-5" dirty="0">
                          <a:latin typeface="Arial MT"/>
                          <a:cs typeface="Arial MT"/>
                        </a:rPr>
                        <a:t>end-devices,</a:t>
                      </a:r>
                      <a:r>
                        <a:rPr sz="1800" spc="5" dirty="0">
                          <a:latin typeface="Arial MT"/>
                          <a:cs typeface="Arial MT"/>
                        </a:rPr>
                        <a:t> </a:t>
                      </a:r>
                      <a:r>
                        <a:rPr sz="1800" spc="-5" dirty="0">
                          <a:latin typeface="Arial MT"/>
                          <a:cs typeface="Arial MT"/>
                        </a:rPr>
                        <a:t>Network</a:t>
                      </a:r>
                      <a:r>
                        <a:rPr sz="1800" dirty="0">
                          <a:latin typeface="Arial MT"/>
                          <a:cs typeface="Arial MT"/>
                        </a:rPr>
                        <a:t> &amp; </a:t>
                      </a:r>
                      <a:r>
                        <a:rPr sz="1800" spc="-5" dirty="0">
                          <a:latin typeface="Arial MT"/>
                          <a:cs typeface="Arial MT"/>
                        </a:rPr>
                        <a:t>Communication</a:t>
                      </a:r>
                      <a:r>
                        <a:rPr sz="1800" spc="5" dirty="0">
                          <a:latin typeface="Arial MT"/>
                          <a:cs typeface="Arial MT"/>
                        </a:rPr>
                        <a:t> </a:t>
                      </a:r>
                      <a:r>
                        <a:rPr sz="1800" spc="-5" dirty="0">
                          <a:latin typeface="Arial MT"/>
                          <a:cs typeface="Arial MT"/>
                        </a:rPr>
                        <a:t>Components,</a:t>
                      </a:r>
                      <a:r>
                        <a:rPr sz="1800" dirty="0">
                          <a:latin typeface="Arial MT"/>
                          <a:cs typeface="Arial MT"/>
                        </a:rPr>
                        <a:t> </a:t>
                      </a:r>
                      <a:r>
                        <a:rPr sz="1800" spc="-5" dirty="0">
                          <a:latin typeface="Arial MT"/>
                          <a:cs typeface="Arial MT"/>
                        </a:rPr>
                        <a:t>etc.</a:t>
                      </a:r>
                      <a:endParaRPr sz="1800">
                        <a:latin typeface="Arial MT"/>
                        <a:cs typeface="Arial MT"/>
                      </a:endParaRPr>
                    </a:p>
                  </a:txBody>
                  <a:tcPr marL="0" marR="0" marT="0" marB="0">
                    <a:lnL w="19050">
                      <a:solidFill>
                        <a:srgbClr val="FFFFFF"/>
                      </a:solidFill>
                      <a:prstDash val="solid"/>
                    </a:lnL>
                    <a:lnT w="19050">
                      <a:solidFill>
                        <a:srgbClr val="FFFFFF"/>
                      </a:solidFill>
                      <a:prstDash val="solid"/>
                    </a:lnT>
                    <a:lnB w="19050">
                      <a:solidFill>
                        <a:srgbClr val="FFFFFF"/>
                      </a:solidFill>
                      <a:prstDash val="solid"/>
                    </a:lnB>
                    <a:solidFill>
                      <a:srgbClr val="CDE0F8"/>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3"/>
                  </a:ext>
                </a:extLst>
              </a:tr>
              <a:tr h="281631">
                <a:tc>
                  <a:txBody>
                    <a:bodyPr/>
                    <a:lstStyle/>
                    <a:p>
                      <a:pPr marL="15875">
                        <a:lnSpc>
                          <a:spcPts val="2120"/>
                        </a:lnSpc>
                      </a:pPr>
                      <a:r>
                        <a:rPr sz="1800" b="1" spc="-5" dirty="0">
                          <a:solidFill>
                            <a:srgbClr val="FFFFFF"/>
                          </a:solidFill>
                          <a:latin typeface="Arial"/>
                          <a:cs typeface="Arial"/>
                        </a:rPr>
                        <a:t>availability</a:t>
                      </a:r>
                      <a:endParaRPr sz="1800">
                        <a:latin typeface="Arial"/>
                        <a:cs typeface="Arial"/>
                      </a:endParaRPr>
                    </a:p>
                  </a:txBody>
                  <a:tcPr marL="0" marR="0" marT="0" marB="0">
                    <a:solidFill>
                      <a:srgbClr val="2FA3EE"/>
                    </a:solidFill>
                  </a:tcPr>
                </a:tc>
                <a:tc>
                  <a:txBody>
                    <a:bodyPr/>
                    <a:lstStyle/>
                    <a:p>
                      <a:pPr marL="15875">
                        <a:lnSpc>
                          <a:spcPts val="2120"/>
                        </a:lnSpc>
                      </a:pPr>
                      <a:r>
                        <a:rPr sz="1800" spc="-5" dirty="0">
                          <a:latin typeface="Arial MT"/>
                          <a:cs typeface="Arial MT"/>
                        </a:rPr>
                        <a:t>Impact</a:t>
                      </a:r>
                      <a:endParaRPr sz="1800">
                        <a:latin typeface="Arial MT"/>
                        <a:cs typeface="Arial MT"/>
                      </a:endParaRPr>
                    </a:p>
                  </a:txBody>
                  <a:tcPr marL="0" marR="0" marT="0" marB="0">
                    <a:lnR w="19050">
                      <a:solidFill>
                        <a:srgbClr val="FFFFFF"/>
                      </a:solidFill>
                      <a:prstDash val="solid"/>
                    </a:lnR>
                    <a:lnT w="19050">
                      <a:solidFill>
                        <a:srgbClr val="FFFFFF"/>
                      </a:solidFill>
                      <a:prstDash val="solid"/>
                    </a:lnT>
                    <a:solidFill>
                      <a:srgbClr val="E8F0FC"/>
                    </a:solidFill>
                  </a:tcPr>
                </a:tc>
                <a:tc gridSpan="3">
                  <a:txBody>
                    <a:bodyPr/>
                    <a:lstStyle/>
                    <a:p>
                      <a:pPr marL="15875" marR="12065">
                        <a:lnSpc>
                          <a:spcPts val="2120"/>
                        </a:lnSpc>
                        <a:tabLst>
                          <a:tab pos="374015" algn="l"/>
                          <a:tab pos="1473200" algn="l"/>
                          <a:tab pos="2927350" algn="l"/>
                          <a:tab pos="4496435" algn="l"/>
                          <a:tab pos="5328285" algn="l"/>
                          <a:tab pos="6313170" algn="l"/>
                          <a:tab pos="7373620" algn="l"/>
                        </a:tabLst>
                      </a:pPr>
                      <a:r>
                        <a:rPr sz="1800" spc="-5" dirty="0">
                          <a:latin typeface="Arial MT"/>
                          <a:cs typeface="Arial MT"/>
                        </a:rPr>
                        <a:t>IT	Systems,	Mobile/Fixed	Infrastructure,	</a:t>
                      </a:r>
                      <a:r>
                        <a:rPr sz="1800" spc="-20" dirty="0">
                          <a:latin typeface="Arial MT"/>
                          <a:cs typeface="Arial MT"/>
                        </a:rPr>
                        <a:t>Vessel	</a:t>
                      </a:r>
                      <a:r>
                        <a:rPr sz="1800" spc="-5" dirty="0">
                          <a:latin typeface="Arial MT"/>
                          <a:cs typeface="Arial MT"/>
                        </a:rPr>
                        <a:t>berthing	services,	</a:t>
                      </a:r>
                      <a:r>
                        <a:rPr sz="1800" spc="-30" dirty="0">
                          <a:latin typeface="Arial MT"/>
                          <a:cs typeface="Arial MT"/>
                        </a:rPr>
                        <a:t>Vess</a:t>
                      </a:r>
                      <a:endParaRPr sz="1800">
                        <a:latin typeface="Arial MT"/>
                        <a:cs typeface="Arial MT"/>
                      </a:endParaRPr>
                    </a:p>
                  </a:txBody>
                  <a:tcPr marL="0" marR="0" marT="0" marB="0">
                    <a:lnL w="19050">
                      <a:solidFill>
                        <a:srgbClr val="FFFFFF"/>
                      </a:solidFill>
                      <a:prstDash val="solid"/>
                    </a:lnL>
                    <a:lnT w="19050">
                      <a:solidFill>
                        <a:srgbClr val="FFFFFF"/>
                      </a:solidFill>
                      <a:prstDash val="solid"/>
                    </a:lnT>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4"/>
                  </a:ext>
                </a:extLst>
              </a:tr>
              <a:tr h="385574">
                <a:tc>
                  <a:txBody>
                    <a:bodyPr/>
                    <a:lstStyle/>
                    <a:p>
                      <a:pPr marL="15875">
                        <a:lnSpc>
                          <a:spcPts val="2030"/>
                        </a:lnSpc>
                      </a:pPr>
                      <a:r>
                        <a:rPr sz="1800" b="1" spc="-5" dirty="0">
                          <a:solidFill>
                            <a:srgbClr val="FFFFFF"/>
                          </a:solidFill>
                          <a:latin typeface="Arial"/>
                          <a:cs typeface="Arial"/>
                        </a:rPr>
                        <a:t>(DDoS)</a:t>
                      </a:r>
                      <a:endParaRPr sz="1800">
                        <a:latin typeface="Arial"/>
                        <a:cs typeface="Arial"/>
                      </a:endParaRPr>
                    </a:p>
                  </a:txBody>
                  <a:tcPr marL="0" marR="0" marT="0" marB="0">
                    <a:solidFill>
                      <a:srgbClr val="2FA3EE"/>
                    </a:solidFill>
                  </a:tcPr>
                </a:tc>
                <a:tc>
                  <a:txBody>
                    <a:bodyPr/>
                    <a:lstStyle/>
                    <a:p>
                      <a:pPr>
                        <a:lnSpc>
                          <a:spcPct val="100000"/>
                        </a:lnSpc>
                      </a:pPr>
                      <a:endParaRPr sz="1800">
                        <a:latin typeface="Times New Roman"/>
                        <a:cs typeface="Times New Roman"/>
                      </a:endParaRPr>
                    </a:p>
                  </a:txBody>
                  <a:tcPr marL="0" marR="0" marT="0" marB="0">
                    <a:lnR w="19050">
                      <a:solidFill>
                        <a:srgbClr val="FFFFFF"/>
                      </a:solidFill>
                      <a:prstDash val="solid"/>
                    </a:lnR>
                    <a:solidFill>
                      <a:srgbClr val="E8F0FC"/>
                    </a:solidFill>
                  </a:tcPr>
                </a:tc>
                <a:tc gridSpan="3">
                  <a:txBody>
                    <a:bodyPr/>
                    <a:lstStyle/>
                    <a:p>
                      <a:pPr marL="15875" marR="12065">
                        <a:lnSpc>
                          <a:spcPts val="2050"/>
                        </a:lnSpc>
                        <a:tabLst>
                          <a:tab pos="4004945" algn="l"/>
                          <a:tab pos="5378450" algn="l"/>
                          <a:tab pos="7145020" algn="l"/>
                        </a:tabLst>
                      </a:pPr>
                      <a:r>
                        <a:rPr sz="1800" spc="-5" dirty="0">
                          <a:latin typeface="Arial MT"/>
                          <a:cs typeface="Arial MT"/>
                        </a:rPr>
                        <a:t>loading/unloading/Distribution	and	transfer	service</a:t>
                      </a:r>
                      <a:endParaRPr sz="1800">
                        <a:latin typeface="Arial MT"/>
                        <a:cs typeface="Arial MT"/>
                      </a:endParaRPr>
                    </a:p>
                  </a:txBody>
                  <a:tcPr marL="0" marR="0" marT="0" marB="0">
                    <a:lnL w="19050">
                      <a:solidFill>
                        <a:srgbClr val="FFFFFF"/>
                      </a:solidFill>
                      <a:prstDash val="solid"/>
                    </a:lnL>
                    <a:solidFill>
                      <a:srgbClr val="E8F0F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5"/>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2054637" y="399795"/>
            <a:ext cx="591185" cy="452120"/>
          </a:xfrm>
          <a:prstGeom prst="rect">
            <a:avLst/>
          </a:prstGeom>
        </p:spPr>
        <p:txBody>
          <a:bodyPr vert="horz" wrap="square" lIns="0" tIns="12700" rIns="0" bIns="0" rtlCol="0">
            <a:spAutoFit/>
          </a:bodyPr>
          <a:lstStyle/>
          <a:p>
            <a:pPr marL="12700">
              <a:lnSpc>
                <a:spcPct val="100000"/>
              </a:lnSpc>
              <a:spcBef>
                <a:spcPts val="100"/>
              </a:spcBef>
            </a:pPr>
            <a:r>
              <a:rPr sz="2800" b="1" spc="-490" dirty="0">
                <a:solidFill>
                  <a:srgbClr val="FFFFFF"/>
                </a:solidFill>
                <a:latin typeface="Verdana"/>
                <a:cs typeface="Verdana"/>
              </a:rPr>
              <a:t>Pha</a:t>
            </a:r>
            <a:endParaRPr sz="2800">
              <a:latin typeface="Verdana"/>
              <a:cs typeface="Verdana"/>
            </a:endParaRPr>
          </a:p>
        </p:txBody>
      </p:sp>
      <p:grpSp>
        <p:nvGrpSpPr>
          <p:cNvPr id="4" name="object 4"/>
          <p:cNvGrpSpPr/>
          <p:nvPr/>
        </p:nvGrpSpPr>
        <p:grpSpPr>
          <a:xfrm>
            <a:off x="1496220" y="2801937"/>
            <a:ext cx="2987675" cy="627380"/>
            <a:chOff x="1496220" y="2801937"/>
            <a:chExt cx="2987675" cy="627380"/>
          </a:xfrm>
        </p:grpSpPr>
        <p:pic>
          <p:nvPicPr>
            <p:cNvPr id="5" name="object 5"/>
            <p:cNvPicPr/>
            <p:nvPr/>
          </p:nvPicPr>
          <p:blipFill>
            <a:blip r:embed="rId3" cstate="print"/>
            <a:stretch>
              <a:fillRect/>
            </a:stretch>
          </p:blipFill>
          <p:spPr>
            <a:xfrm>
              <a:off x="1533143" y="2837688"/>
              <a:ext cx="2950463" cy="591312"/>
            </a:xfrm>
            <a:prstGeom prst="rect">
              <a:avLst/>
            </a:prstGeom>
          </p:spPr>
        </p:pic>
        <p:pic>
          <p:nvPicPr>
            <p:cNvPr id="6" name="object 6"/>
            <p:cNvPicPr/>
            <p:nvPr/>
          </p:nvPicPr>
          <p:blipFill>
            <a:blip r:embed="rId4" cstate="print"/>
            <a:stretch>
              <a:fillRect/>
            </a:stretch>
          </p:blipFill>
          <p:spPr>
            <a:xfrm>
              <a:off x="1688591" y="2926079"/>
              <a:ext cx="2636520" cy="490727"/>
            </a:xfrm>
            <a:prstGeom prst="rect">
              <a:avLst/>
            </a:prstGeom>
          </p:spPr>
        </p:pic>
        <p:sp>
          <p:nvSpPr>
            <p:cNvPr id="7" name="object 7"/>
            <p:cNvSpPr/>
            <p:nvPr/>
          </p:nvSpPr>
          <p:spPr>
            <a:xfrm>
              <a:off x="1502570" y="2808287"/>
              <a:ext cx="2933700" cy="575945"/>
            </a:xfrm>
            <a:custGeom>
              <a:avLst/>
              <a:gdLst/>
              <a:ahLst/>
              <a:cxnLst/>
              <a:rect l="l" t="t" r="r" b="b"/>
              <a:pathLst>
                <a:path w="2933700" h="575945">
                  <a:moveTo>
                    <a:pt x="2647204" y="0"/>
                  </a:moveTo>
                  <a:lnTo>
                    <a:pt x="0" y="0"/>
                  </a:lnTo>
                  <a:lnTo>
                    <a:pt x="0" y="575901"/>
                  </a:lnTo>
                  <a:lnTo>
                    <a:pt x="2647204" y="575901"/>
                  </a:lnTo>
                  <a:lnTo>
                    <a:pt x="2933339" y="287950"/>
                  </a:lnTo>
                  <a:lnTo>
                    <a:pt x="2647204" y="0"/>
                  </a:lnTo>
                  <a:close/>
                </a:path>
              </a:pathLst>
            </a:custGeom>
            <a:solidFill>
              <a:srgbClr val="38520E"/>
            </a:solidFill>
          </p:spPr>
          <p:txBody>
            <a:bodyPr wrap="square" lIns="0" tIns="0" rIns="0" bIns="0" rtlCol="0"/>
            <a:lstStyle/>
            <a:p>
              <a:endParaRPr/>
            </a:p>
          </p:txBody>
        </p:sp>
        <p:sp>
          <p:nvSpPr>
            <p:cNvPr id="8" name="object 8"/>
            <p:cNvSpPr/>
            <p:nvPr/>
          </p:nvSpPr>
          <p:spPr>
            <a:xfrm>
              <a:off x="1502570" y="2808287"/>
              <a:ext cx="2933700" cy="575945"/>
            </a:xfrm>
            <a:custGeom>
              <a:avLst/>
              <a:gdLst/>
              <a:ahLst/>
              <a:cxnLst/>
              <a:rect l="l" t="t" r="r" b="b"/>
              <a:pathLst>
                <a:path w="2933700" h="575945">
                  <a:moveTo>
                    <a:pt x="0" y="0"/>
                  </a:moveTo>
                  <a:lnTo>
                    <a:pt x="2647204" y="0"/>
                  </a:lnTo>
                  <a:lnTo>
                    <a:pt x="2933340" y="287951"/>
                  </a:lnTo>
                  <a:lnTo>
                    <a:pt x="2647204" y="575902"/>
                  </a:lnTo>
                  <a:lnTo>
                    <a:pt x="0" y="575902"/>
                  </a:lnTo>
                  <a:lnTo>
                    <a:pt x="0" y="0"/>
                  </a:lnTo>
                </a:path>
              </a:pathLst>
            </a:custGeom>
            <a:ln w="12600">
              <a:solidFill>
                <a:srgbClr val="FFFFFF"/>
              </a:solidFill>
            </a:ln>
          </p:spPr>
          <p:txBody>
            <a:bodyPr wrap="square" lIns="0" tIns="0" rIns="0" bIns="0" rtlCol="0"/>
            <a:lstStyle/>
            <a:p>
              <a:endParaRPr/>
            </a:p>
          </p:txBody>
        </p:sp>
      </p:grpSp>
      <p:sp>
        <p:nvSpPr>
          <p:cNvPr id="9" name="object 9"/>
          <p:cNvSpPr txBox="1"/>
          <p:nvPr/>
        </p:nvSpPr>
        <p:spPr>
          <a:xfrm>
            <a:off x="1778922" y="2934715"/>
            <a:ext cx="238125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3</a:t>
            </a:r>
            <a:r>
              <a:rPr sz="1800" b="1" spc="-70" dirty="0">
                <a:solidFill>
                  <a:srgbClr val="FFFFFF"/>
                </a:solidFill>
                <a:latin typeface="Arial"/>
                <a:cs typeface="Arial"/>
              </a:rPr>
              <a:t>:</a:t>
            </a:r>
            <a:r>
              <a:rPr sz="1800" b="1" spc="-35" dirty="0">
                <a:solidFill>
                  <a:srgbClr val="FFFFFF"/>
                </a:solidFill>
                <a:latin typeface="Arial"/>
                <a:cs typeface="Arial"/>
              </a:rPr>
              <a:t> </a:t>
            </a:r>
            <a:r>
              <a:rPr sz="1800" b="1" spc="-245" dirty="0">
                <a:solidFill>
                  <a:srgbClr val="FFFFFF"/>
                </a:solidFill>
                <a:latin typeface="Arial"/>
                <a:cs typeface="Arial"/>
              </a:rPr>
              <a:t>T</a:t>
            </a:r>
            <a:r>
              <a:rPr sz="1800" b="1" spc="-185" dirty="0">
                <a:solidFill>
                  <a:srgbClr val="FFFFFF"/>
                </a:solidFill>
                <a:latin typeface="Arial"/>
                <a:cs typeface="Arial"/>
              </a:rPr>
              <a:t>h</a:t>
            </a:r>
            <a:r>
              <a:rPr sz="1800" b="1" spc="-75" dirty="0">
                <a:solidFill>
                  <a:srgbClr val="FFFFFF"/>
                </a:solidFill>
                <a:latin typeface="Arial"/>
                <a:cs typeface="Arial"/>
              </a:rPr>
              <a:t>r</a:t>
            </a:r>
            <a:r>
              <a:rPr sz="1800" b="1" spc="-145" dirty="0">
                <a:solidFill>
                  <a:srgbClr val="FFFFFF"/>
                </a:solidFill>
                <a:latin typeface="Arial"/>
                <a:cs typeface="Arial"/>
              </a:rPr>
              <a:t>e</a:t>
            </a:r>
            <a:r>
              <a:rPr sz="1800" b="1" spc="-25" dirty="0">
                <a:solidFill>
                  <a:srgbClr val="FFFFFF"/>
                </a:solidFill>
                <a:latin typeface="Arial"/>
                <a:cs typeface="Arial"/>
              </a:rPr>
              <a:t>a</a:t>
            </a:r>
            <a:r>
              <a:rPr sz="1800" b="1" spc="-135" dirty="0">
                <a:solidFill>
                  <a:srgbClr val="FFFFFF"/>
                </a:solidFill>
                <a:latin typeface="Arial"/>
                <a:cs typeface="Arial"/>
              </a:rPr>
              <a:t>t</a:t>
            </a:r>
            <a:r>
              <a:rPr sz="1800" b="1" spc="-35" dirty="0">
                <a:solidFill>
                  <a:srgbClr val="FFFFFF"/>
                </a:solidFill>
                <a:latin typeface="Arial"/>
                <a:cs typeface="Arial"/>
              </a:rPr>
              <a:t> </a:t>
            </a:r>
            <a:r>
              <a:rPr sz="1800" b="1" spc="-70" dirty="0">
                <a:solidFill>
                  <a:srgbClr val="FFFFFF"/>
                </a:solidFill>
                <a:latin typeface="Arial"/>
                <a:cs typeface="Arial"/>
              </a:rPr>
              <a:t>A</a:t>
            </a:r>
            <a:r>
              <a:rPr sz="1800" b="1" spc="-114" dirty="0">
                <a:solidFill>
                  <a:srgbClr val="FFFFFF"/>
                </a:solidFill>
                <a:latin typeface="Arial"/>
                <a:cs typeface="Arial"/>
              </a:rPr>
              <a:t>n</a:t>
            </a:r>
            <a:r>
              <a:rPr sz="1800" b="1" spc="-100" dirty="0">
                <a:solidFill>
                  <a:srgbClr val="FFFFFF"/>
                </a:solidFill>
                <a:latin typeface="Arial"/>
                <a:cs typeface="Arial"/>
              </a:rPr>
              <a:t>a</a:t>
            </a:r>
            <a:r>
              <a:rPr sz="1800" b="1" spc="-130" dirty="0">
                <a:solidFill>
                  <a:srgbClr val="FFFFFF"/>
                </a:solidFill>
                <a:latin typeface="Arial"/>
                <a:cs typeface="Arial"/>
              </a:rPr>
              <a:t>lysis</a:t>
            </a:r>
            <a:endParaRPr sz="1800">
              <a:latin typeface="Arial"/>
              <a:cs typeface="Arial"/>
            </a:endParaRPr>
          </a:p>
        </p:txBody>
      </p:sp>
      <p:grpSp>
        <p:nvGrpSpPr>
          <p:cNvPr id="10" name="object 10"/>
          <p:cNvGrpSpPr/>
          <p:nvPr/>
        </p:nvGrpSpPr>
        <p:grpSpPr>
          <a:xfrm>
            <a:off x="4204494" y="2801937"/>
            <a:ext cx="2998470" cy="627380"/>
            <a:chOff x="4204494" y="2801937"/>
            <a:chExt cx="2998470" cy="627380"/>
          </a:xfrm>
        </p:grpSpPr>
        <p:pic>
          <p:nvPicPr>
            <p:cNvPr id="11" name="object 11"/>
            <p:cNvPicPr/>
            <p:nvPr/>
          </p:nvPicPr>
          <p:blipFill>
            <a:blip r:embed="rId5" cstate="print"/>
            <a:stretch>
              <a:fillRect/>
            </a:stretch>
          </p:blipFill>
          <p:spPr>
            <a:xfrm>
              <a:off x="4233671" y="2837688"/>
              <a:ext cx="2968752" cy="591312"/>
            </a:xfrm>
            <a:prstGeom prst="rect">
              <a:avLst/>
            </a:prstGeom>
          </p:spPr>
        </p:pic>
        <p:pic>
          <p:nvPicPr>
            <p:cNvPr id="12" name="object 12"/>
            <p:cNvPicPr/>
            <p:nvPr/>
          </p:nvPicPr>
          <p:blipFill>
            <a:blip r:embed="rId6" cstate="print"/>
            <a:stretch>
              <a:fillRect/>
            </a:stretch>
          </p:blipFill>
          <p:spPr>
            <a:xfrm>
              <a:off x="4706111" y="2926079"/>
              <a:ext cx="2270760" cy="490727"/>
            </a:xfrm>
            <a:prstGeom prst="rect">
              <a:avLst/>
            </a:prstGeom>
          </p:spPr>
        </p:pic>
        <p:sp>
          <p:nvSpPr>
            <p:cNvPr id="13" name="object 13"/>
            <p:cNvSpPr/>
            <p:nvPr/>
          </p:nvSpPr>
          <p:spPr>
            <a:xfrm>
              <a:off x="4210844" y="2808287"/>
              <a:ext cx="2943225" cy="575945"/>
            </a:xfrm>
            <a:custGeom>
              <a:avLst/>
              <a:gdLst/>
              <a:ahLst/>
              <a:cxnLst/>
              <a:rect l="l" t="t" r="r" b="b"/>
              <a:pathLst>
                <a:path w="2943225" h="575945">
                  <a:moveTo>
                    <a:pt x="2657397" y="0"/>
                  </a:moveTo>
                  <a:lnTo>
                    <a:pt x="0" y="0"/>
                  </a:lnTo>
                  <a:lnTo>
                    <a:pt x="285107" y="287950"/>
                  </a:lnTo>
                  <a:lnTo>
                    <a:pt x="0" y="575901"/>
                  </a:lnTo>
                  <a:lnTo>
                    <a:pt x="2657397" y="575901"/>
                  </a:lnTo>
                  <a:lnTo>
                    <a:pt x="2942864" y="287950"/>
                  </a:lnTo>
                  <a:lnTo>
                    <a:pt x="2657397" y="0"/>
                  </a:lnTo>
                  <a:close/>
                </a:path>
              </a:pathLst>
            </a:custGeom>
            <a:solidFill>
              <a:srgbClr val="4C7013"/>
            </a:solidFill>
          </p:spPr>
          <p:txBody>
            <a:bodyPr wrap="square" lIns="0" tIns="0" rIns="0" bIns="0" rtlCol="0"/>
            <a:lstStyle/>
            <a:p>
              <a:endParaRPr/>
            </a:p>
          </p:txBody>
        </p:sp>
        <p:sp>
          <p:nvSpPr>
            <p:cNvPr id="14" name="object 14"/>
            <p:cNvSpPr/>
            <p:nvPr/>
          </p:nvSpPr>
          <p:spPr>
            <a:xfrm>
              <a:off x="4210844" y="2808287"/>
              <a:ext cx="2943225" cy="575945"/>
            </a:xfrm>
            <a:custGeom>
              <a:avLst/>
              <a:gdLst/>
              <a:ahLst/>
              <a:cxnLst/>
              <a:rect l="l" t="t" r="r" b="b"/>
              <a:pathLst>
                <a:path w="2943225" h="575945">
                  <a:moveTo>
                    <a:pt x="0" y="0"/>
                  </a:moveTo>
                  <a:lnTo>
                    <a:pt x="2657398" y="0"/>
                  </a:lnTo>
                  <a:lnTo>
                    <a:pt x="2942865" y="287951"/>
                  </a:lnTo>
                  <a:lnTo>
                    <a:pt x="2657398" y="575902"/>
                  </a:lnTo>
                  <a:lnTo>
                    <a:pt x="0" y="575902"/>
                  </a:lnTo>
                  <a:lnTo>
                    <a:pt x="285106" y="287951"/>
                  </a:lnTo>
                  <a:lnTo>
                    <a:pt x="0" y="0"/>
                  </a:lnTo>
                </a:path>
              </a:pathLst>
            </a:custGeom>
            <a:ln w="12600">
              <a:solidFill>
                <a:srgbClr val="FFFFFF"/>
              </a:solidFill>
            </a:ln>
          </p:spPr>
          <p:txBody>
            <a:bodyPr wrap="square" lIns="0" tIns="0" rIns="0" bIns="0" rtlCol="0"/>
            <a:lstStyle/>
            <a:p>
              <a:endParaRPr/>
            </a:p>
          </p:txBody>
        </p:sp>
      </p:grpSp>
      <p:sp>
        <p:nvSpPr>
          <p:cNvPr id="15" name="object 15"/>
          <p:cNvSpPr txBox="1"/>
          <p:nvPr/>
        </p:nvSpPr>
        <p:spPr>
          <a:xfrm>
            <a:off x="4797802" y="2934715"/>
            <a:ext cx="2014220" cy="299720"/>
          </a:xfrm>
          <a:prstGeom prst="rect">
            <a:avLst/>
          </a:prstGeom>
        </p:spPr>
        <p:txBody>
          <a:bodyPr vert="horz" wrap="square" lIns="0" tIns="12700" rIns="0" bIns="0" rtlCol="0">
            <a:spAutoFit/>
          </a:bodyPr>
          <a:lstStyle/>
          <a:p>
            <a:pPr marL="12700">
              <a:lnSpc>
                <a:spcPct val="100000"/>
              </a:lnSpc>
              <a:spcBef>
                <a:spcPts val="100"/>
              </a:spcBef>
            </a:pPr>
            <a:r>
              <a:rPr sz="1800" b="1" spc="-200" dirty="0">
                <a:solidFill>
                  <a:srgbClr val="FFFFFF"/>
                </a:solidFill>
                <a:latin typeface="Arial"/>
                <a:cs typeface="Arial"/>
              </a:rPr>
              <a:t>T</a:t>
            </a:r>
            <a:r>
              <a:rPr sz="1800" b="1" spc="-204" dirty="0">
                <a:solidFill>
                  <a:srgbClr val="FFFFFF"/>
                </a:solidFill>
                <a:latin typeface="Arial"/>
                <a:cs typeface="Arial"/>
              </a:rPr>
              <a:t>h</a:t>
            </a:r>
            <a:r>
              <a:rPr sz="1800" b="1" spc="-110" dirty="0">
                <a:solidFill>
                  <a:srgbClr val="FFFFFF"/>
                </a:solidFill>
                <a:latin typeface="Arial"/>
                <a:cs typeface="Arial"/>
              </a:rPr>
              <a:t>r</a:t>
            </a:r>
            <a:r>
              <a:rPr sz="1800" b="1" spc="-100" dirty="0">
                <a:solidFill>
                  <a:srgbClr val="FFFFFF"/>
                </a:solidFill>
                <a:latin typeface="Arial"/>
                <a:cs typeface="Arial"/>
              </a:rPr>
              <a:t>e</a:t>
            </a:r>
            <a:r>
              <a:rPr sz="1800" b="1" spc="-60" dirty="0">
                <a:solidFill>
                  <a:srgbClr val="FFFFFF"/>
                </a:solidFill>
                <a:latin typeface="Arial"/>
                <a:cs typeface="Arial"/>
              </a:rPr>
              <a:t>a</a:t>
            </a:r>
            <a:r>
              <a:rPr sz="1800" b="1" spc="-145" dirty="0">
                <a:solidFill>
                  <a:srgbClr val="FFFFFF"/>
                </a:solidFill>
                <a:latin typeface="Arial"/>
                <a:cs typeface="Arial"/>
              </a:rPr>
              <a:t>t</a:t>
            </a:r>
            <a:r>
              <a:rPr sz="1800" b="1" spc="-235" dirty="0">
                <a:solidFill>
                  <a:srgbClr val="FFFFFF"/>
                </a:solidFill>
                <a:latin typeface="Arial"/>
                <a:cs typeface="Arial"/>
              </a:rPr>
              <a:t>s</a:t>
            </a:r>
            <a:r>
              <a:rPr sz="1800" b="1" spc="-35" dirty="0">
                <a:solidFill>
                  <a:srgbClr val="FFFFFF"/>
                </a:solidFill>
                <a:latin typeface="Arial"/>
                <a:cs typeface="Arial"/>
              </a:rPr>
              <a:t> </a:t>
            </a:r>
            <a:r>
              <a:rPr sz="1800" b="1" spc="-45" dirty="0">
                <a:solidFill>
                  <a:srgbClr val="FFFFFF"/>
                </a:solidFill>
                <a:latin typeface="Arial"/>
                <a:cs typeface="Arial"/>
              </a:rPr>
              <a:t>I</a:t>
            </a:r>
            <a:r>
              <a:rPr sz="1800" b="1" spc="-155" dirty="0">
                <a:solidFill>
                  <a:srgbClr val="FFFFFF"/>
                </a:solidFill>
                <a:latin typeface="Arial"/>
                <a:cs typeface="Arial"/>
              </a:rPr>
              <a:t>d</a:t>
            </a:r>
            <a:r>
              <a:rPr sz="1800" b="1" spc="-140" dirty="0">
                <a:solidFill>
                  <a:srgbClr val="FFFFFF"/>
                </a:solidFill>
                <a:latin typeface="Arial"/>
                <a:cs typeface="Arial"/>
              </a:rPr>
              <a:t>e</a:t>
            </a:r>
            <a:r>
              <a:rPr sz="1800" b="1" spc="-160" dirty="0">
                <a:solidFill>
                  <a:srgbClr val="FFFFFF"/>
                </a:solidFill>
                <a:latin typeface="Arial"/>
                <a:cs typeface="Arial"/>
              </a:rPr>
              <a:t>n</a:t>
            </a:r>
            <a:r>
              <a:rPr sz="1800" b="1" spc="-145" dirty="0">
                <a:solidFill>
                  <a:srgbClr val="FFFFFF"/>
                </a:solidFill>
                <a:latin typeface="Arial"/>
                <a:cs typeface="Arial"/>
              </a:rPr>
              <a:t>t</a:t>
            </a:r>
            <a:r>
              <a:rPr sz="1800" b="1" spc="-45" dirty="0">
                <a:solidFill>
                  <a:srgbClr val="FFFFFF"/>
                </a:solidFill>
                <a:latin typeface="Arial"/>
                <a:cs typeface="Arial"/>
              </a:rPr>
              <a:t>ifi</a:t>
            </a:r>
            <a:r>
              <a:rPr sz="1800" b="1" spc="-280" dirty="0">
                <a:solidFill>
                  <a:srgbClr val="FFFFFF"/>
                </a:solidFill>
                <a:latin typeface="Arial"/>
                <a:cs typeface="Arial"/>
              </a:rPr>
              <a:t>c</a:t>
            </a:r>
            <a:r>
              <a:rPr sz="1800" b="1" spc="-20" dirty="0">
                <a:solidFill>
                  <a:srgbClr val="FFFFFF"/>
                </a:solidFill>
                <a:latin typeface="Arial"/>
                <a:cs typeface="Arial"/>
              </a:rPr>
              <a:t>a</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endParaRPr sz="1800">
              <a:latin typeface="Arial"/>
              <a:cs typeface="Arial"/>
            </a:endParaRPr>
          </a:p>
        </p:txBody>
      </p:sp>
      <p:grpSp>
        <p:nvGrpSpPr>
          <p:cNvPr id="16" name="object 16"/>
          <p:cNvGrpSpPr/>
          <p:nvPr/>
        </p:nvGrpSpPr>
        <p:grpSpPr>
          <a:xfrm>
            <a:off x="6914357" y="2801937"/>
            <a:ext cx="2988945" cy="627380"/>
            <a:chOff x="6914357" y="2801937"/>
            <a:chExt cx="2988945" cy="627380"/>
          </a:xfrm>
        </p:grpSpPr>
        <p:pic>
          <p:nvPicPr>
            <p:cNvPr id="17" name="object 17"/>
            <p:cNvPicPr/>
            <p:nvPr/>
          </p:nvPicPr>
          <p:blipFill>
            <a:blip r:embed="rId7" cstate="print"/>
            <a:stretch>
              <a:fillRect/>
            </a:stretch>
          </p:blipFill>
          <p:spPr>
            <a:xfrm>
              <a:off x="6943344" y="2837688"/>
              <a:ext cx="2959607" cy="591312"/>
            </a:xfrm>
            <a:prstGeom prst="rect">
              <a:avLst/>
            </a:prstGeom>
          </p:spPr>
        </p:pic>
        <p:pic>
          <p:nvPicPr>
            <p:cNvPr id="18" name="object 18"/>
            <p:cNvPicPr/>
            <p:nvPr/>
          </p:nvPicPr>
          <p:blipFill>
            <a:blip r:embed="rId8" cstate="print"/>
            <a:stretch>
              <a:fillRect/>
            </a:stretch>
          </p:blipFill>
          <p:spPr>
            <a:xfrm>
              <a:off x="7516368" y="2926079"/>
              <a:ext cx="2063496" cy="490727"/>
            </a:xfrm>
            <a:prstGeom prst="rect">
              <a:avLst/>
            </a:prstGeom>
          </p:spPr>
        </p:pic>
        <p:sp>
          <p:nvSpPr>
            <p:cNvPr id="19" name="object 19"/>
            <p:cNvSpPr/>
            <p:nvPr/>
          </p:nvSpPr>
          <p:spPr>
            <a:xfrm>
              <a:off x="6920707" y="2808287"/>
              <a:ext cx="2933700" cy="575945"/>
            </a:xfrm>
            <a:custGeom>
              <a:avLst/>
              <a:gdLst/>
              <a:ahLst/>
              <a:cxnLst/>
              <a:rect l="l" t="t" r="r" b="b"/>
              <a:pathLst>
                <a:path w="2933700" h="575945">
                  <a:moveTo>
                    <a:pt x="2649004" y="0"/>
                  </a:moveTo>
                  <a:lnTo>
                    <a:pt x="0" y="0"/>
                  </a:lnTo>
                  <a:lnTo>
                    <a:pt x="284335" y="287950"/>
                  </a:lnTo>
                  <a:lnTo>
                    <a:pt x="0" y="575901"/>
                  </a:lnTo>
                  <a:lnTo>
                    <a:pt x="2649004" y="575901"/>
                  </a:lnTo>
                  <a:lnTo>
                    <a:pt x="2933339" y="287950"/>
                  </a:lnTo>
                  <a:lnTo>
                    <a:pt x="2649004" y="0"/>
                  </a:lnTo>
                  <a:close/>
                </a:path>
              </a:pathLst>
            </a:custGeom>
            <a:solidFill>
              <a:srgbClr val="6B9B1A"/>
            </a:solidFill>
          </p:spPr>
          <p:txBody>
            <a:bodyPr wrap="square" lIns="0" tIns="0" rIns="0" bIns="0" rtlCol="0"/>
            <a:lstStyle/>
            <a:p>
              <a:endParaRPr/>
            </a:p>
          </p:txBody>
        </p:sp>
        <p:sp>
          <p:nvSpPr>
            <p:cNvPr id="20" name="object 20"/>
            <p:cNvSpPr/>
            <p:nvPr/>
          </p:nvSpPr>
          <p:spPr>
            <a:xfrm>
              <a:off x="6920707" y="2808287"/>
              <a:ext cx="2933700" cy="575945"/>
            </a:xfrm>
            <a:custGeom>
              <a:avLst/>
              <a:gdLst/>
              <a:ahLst/>
              <a:cxnLst/>
              <a:rect l="l" t="t" r="r" b="b"/>
              <a:pathLst>
                <a:path w="2933700" h="575945">
                  <a:moveTo>
                    <a:pt x="0" y="0"/>
                  </a:moveTo>
                  <a:lnTo>
                    <a:pt x="2649004" y="0"/>
                  </a:lnTo>
                  <a:lnTo>
                    <a:pt x="2933340" y="287951"/>
                  </a:lnTo>
                  <a:lnTo>
                    <a:pt x="2649004" y="575902"/>
                  </a:lnTo>
                  <a:lnTo>
                    <a:pt x="0" y="575902"/>
                  </a:lnTo>
                  <a:lnTo>
                    <a:pt x="284336" y="287951"/>
                  </a:lnTo>
                  <a:lnTo>
                    <a:pt x="0" y="0"/>
                  </a:lnTo>
                </a:path>
              </a:pathLst>
            </a:custGeom>
            <a:ln w="12600">
              <a:solidFill>
                <a:srgbClr val="FFFFFF"/>
              </a:solidFill>
            </a:ln>
          </p:spPr>
          <p:txBody>
            <a:bodyPr wrap="square" lIns="0" tIns="0" rIns="0" bIns="0" rtlCol="0"/>
            <a:lstStyle/>
            <a:p>
              <a:endParaRPr/>
            </a:p>
          </p:txBody>
        </p:sp>
      </p:grpSp>
      <p:sp>
        <p:nvSpPr>
          <p:cNvPr id="21" name="object 21"/>
          <p:cNvSpPr txBox="1"/>
          <p:nvPr/>
        </p:nvSpPr>
        <p:spPr>
          <a:xfrm>
            <a:off x="7605675" y="2934715"/>
            <a:ext cx="1807845" cy="299720"/>
          </a:xfrm>
          <a:prstGeom prst="rect">
            <a:avLst/>
          </a:prstGeom>
        </p:spPr>
        <p:txBody>
          <a:bodyPr vert="horz" wrap="square" lIns="0" tIns="12700" rIns="0" bIns="0" rtlCol="0">
            <a:spAutoFit/>
          </a:bodyPr>
          <a:lstStyle/>
          <a:p>
            <a:pPr marL="12700">
              <a:lnSpc>
                <a:spcPct val="100000"/>
              </a:lnSpc>
              <a:spcBef>
                <a:spcPts val="100"/>
              </a:spcBef>
            </a:pPr>
            <a:r>
              <a:rPr sz="1800" b="1" spc="-200" dirty="0">
                <a:solidFill>
                  <a:srgbClr val="FFFFFF"/>
                </a:solidFill>
                <a:latin typeface="Arial"/>
                <a:cs typeface="Arial"/>
              </a:rPr>
              <a:t>T</a:t>
            </a:r>
            <a:r>
              <a:rPr sz="1800" b="1" spc="-204" dirty="0">
                <a:solidFill>
                  <a:srgbClr val="FFFFFF"/>
                </a:solidFill>
                <a:latin typeface="Arial"/>
                <a:cs typeface="Arial"/>
              </a:rPr>
              <a:t>h</a:t>
            </a:r>
            <a:r>
              <a:rPr sz="1800" b="1" spc="-110" dirty="0">
                <a:solidFill>
                  <a:srgbClr val="FFFFFF"/>
                </a:solidFill>
                <a:latin typeface="Arial"/>
                <a:cs typeface="Arial"/>
              </a:rPr>
              <a:t>r</a:t>
            </a:r>
            <a:r>
              <a:rPr sz="1800" b="1" spc="-100" dirty="0">
                <a:solidFill>
                  <a:srgbClr val="FFFFFF"/>
                </a:solidFill>
                <a:latin typeface="Arial"/>
                <a:cs typeface="Arial"/>
              </a:rPr>
              <a:t>e</a:t>
            </a:r>
            <a:r>
              <a:rPr sz="1800" b="1" spc="-60" dirty="0">
                <a:solidFill>
                  <a:srgbClr val="FFFFFF"/>
                </a:solidFill>
                <a:latin typeface="Arial"/>
                <a:cs typeface="Arial"/>
              </a:rPr>
              <a:t>a</a:t>
            </a:r>
            <a:r>
              <a:rPr sz="1800" b="1" spc="-135" dirty="0">
                <a:solidFill>
                  <a:srgbClr val="FFFFFF"/>
                </a:solidFill>
                <a:latin typeface="Arial"/>
                <a:cs typeface="Arial"/>
              </a:rPr>
              <a:t>t</a:t>
            </a:r>
            <a:r>
              <a:rPr sz="1800" b="1" spc="-35" dirty="0">
                <a:solidFill>
                  <a:srgbClr val="FFFFFF"/>
                </a:solidFill>
                <a:latin typeface="Arial"/>
                <a:cs typeface="Arial"/>
              </a:rPr>
              <a:t> </a:t>
            </a:r>
            <a:r>
              <a:rPr sz="1800" b="1" spc="-70" dirty="0">
                <a:solidFill>
                  <a:srgbClr val="FFFFFF"/>
                </a:solidFill>
                <a:latin typeface="Arial"/>
                <a:cs typeface="Arial"/>
              </a:rPr>
              <a:t>A</a:t>
            </a:r>
            <a:r>
              <a:rPr sz="1800" b="1" spc="-245" dirty="0">
                <a:solidFill>
                  <a:srgbClr val="FFFFFF"/>
                </a:solidFill>
                <a:latin typeface="Arial"/>
                <a:cs typeface="Arial"/>
              </a:rPr>
              <a:t>ss</a:t>
            </a:r>
            <a:r>
              <a:rPr sz="1800" b="1" spc="-195" dirty="0">
                <a:solidFill>
                  <a:srgbClr val="FFFFFF"/>
                </a:solidFill>
                <a:latin typeface="Arial"/>
                <a:cs typeface="Arial"/>
              </a:rPr>
              <a:t>e</a:t>
            </a:r>
            <a:r>
              <a:rPr sz="1800" b="1" spc="-200" dirty="0">
                <a:solidFill>
                  <a:srgbClr val="FFFFFF"/>
                </a:solidFill>
                <a:latin typeface="Arial"/>
                <a:cs typeface="Arial"/>
              </a:rPr>
              <a:t>s</a:t>
            </a:r>
            <a:r>
              <a:rPr sz="1800" b="1" spc="-245" dirty="0">
                <a:solidFill>
                  <a:srgbClr val="FFFFFF"/>
                </a:solidFill>
                <a:latin typeface="Arial"/>
                <a:cs typeface="Arial"/>
              </a:rPr>
              <a:t>s</a:t>
            </a:r>
            <a:r>
              <a:rPr sz="1800" b="1" spc="-180" dirty="0">
                <a:solidFill>
                  <a:srgbClr val="FFFFFF"/>
                </a:solidFill>
                <a:latin typeface="Arial"/>
                <a:cs typeface="Arial"/>
              </a:rPr>
              <a:t>m</a:t>
            </a:r>
            <a:r>
              <a:rPr sz="1800" b="1" spc="-140" dirty="0">
                <a:solidFill>
                  <a:srgbClr val="FFFFFF"/>
                </a:solidFill>
                <a:latin typeface="Arial"/>
                <a:cs typeface="Arial"/>
              </a:rPr>
              <a:t>e</a:t>
            </a:r>
            <a:r>
              <a:rPr sz="1800" b="1" spc="-160" dirty="0">
                <a:solidFill>
                  <a:srgbClr val="FFFFFF"/>
                </a:solidFill>
                <a:latin typeface="Arial"/>
                <a:cs typeface="Arial"/>
              </a:rPr>
              <a:t>n</a:t>
            </a:r>
            <a:r>
              <a:rPr sz="1800" b="1" spc="-135" dirty="0">
                <a:solidFill>
                  <a:srgbClr val="FFFFFF"/>
                </a:solidFill>
                <a:latin typeface="Arial"/>
                <a:cs typeface="Arial"/>
              </a:rPr>
              <a:t>t</a:t>
            </a:r>
            <a:endParaRPr sz="1800">
              <a:latin typeface="Arial"/>
              <a:cs typeface="Arial"/>
            </a:endParaRPr>
          </a:p>
        </p:txBody>
      </p:sp>
      <p:grpSp>
        <p:nvGrpSpPr>
          <p:cNvPr id="22" name="object 22"/>
          <p:cNvGrpSpPr/>
          <p:nvPr/>
        </p:nvGrpSpPr>
        <p:grpSpPr>
          <a:xfrm>
            <a:off x="1496218" y="2081212"/>
            <a:ext cx="2192020" cy="793115"/>
            <a:chOff x="1496218" y="2081212"/>
            <a:chExt cx="2192020" cy="793115"/>
          </a:xfrm>
        </p:grpSpPr>
        <p:pic>
          <p:nvPicPr>
            <p:cNvPr id="23" name="object 23"/>
            <p:cNvPicPr/>
            <p:nvPr/>
          </p:nvPicPr>
          <p:blipFill>
            <a:blip r:embed="rId9" cstate="print"/>
            <a:stretch>
              <a:fillRect/>
            </a:stretch>
          </p:blipFill>
          <p:spPr>
            <a:xfrm>
              <a:off x="1533144" y="2118359"/>
              <a:ext cx="2154935" cy="661415"/>
            </a:xfrm>
            <a:prstGeom prst="rect">
              <a:avLst/>
            </a:prstGeom>
          </p:spPr>
        </p:pic>
        <p:pic>
          <p:nvPicPr>
            <p:cNvPr id="24" name="object 24"/>
            <p:cNvPicPr/>
            <p:nvPr/>
          </p:nvPicPr>
          <p:blipFill>
            <a:blip r:embed="rId10" cstate="print"/>
            <a:stretch>
              <a:fillRect/>
            </a:stretch>
          </p:blipFill>
          <p:spPr>
            <a:xfrm>
              <a:off x="1719072" y="2103120"/>
              <a:ext cx="1840992" cy="771143"/>
            </a:xfrm>
            <a:prstGeom prst="rect">
              <a:avLst/>
            </a:prstGeom>
          </p:spPr>
        </p:pic>
        <p:sp>
          <p:nvSpPr>
            <p:cNvPr id="25" name="object 25"/>
            <p:cNvSpPr/>
            <p:nvPr/>
          </p:nvSpPr>
          <p:spPr>
            <a:xfrm>
              <a:off x="1502568" y="2087562"/>
              <a:ext cx="2138045" cy="647700"/>
            </a:xfrm>
            <a:custGeom>
              <a:avLst/>
              <a:gdLst/>
              <a:ahLst/>
              <a:cxnLst/>
              <a:rect l="l" t="t" r="r" b="b"/>
              <a:pathLst>
                <a:path w="2138045" h="647700">
                  <a:moveTo>
                    <a:pt x="1851640" y="0"/>
                  </a:moveTo>
                  <a:lnTo>
                    <a:pt x="0" y="0"/>
                  </a:lnTo>
                  <a:lnTo>
                    <a:pt x="0" y="647340"/>
                  </a:lnTo>
                  <a:lnTo>
                    <a:pt x="1851640" y="647340"/>
                  </a:lnTo>
                  <a:lnTo>
                    <a:pt x="2138001" y="323670"/>
                  </a:lnTo>
                  <a:lnTo>
                    <a:pt x="1851640" y="0"/>
                  </a:lnTo>
                  <a:close/>
                </a:path>
              </a:pathLst>
            </a:custGeom>
            <a:solidFill>
              <a:srgbClr val="38520E"/>
            </a:solidFill>
          </p:spPr>
          <p:txBody>
            <a:bodyPr wrap="square" lIns="0" tIns="0" rIns="0" bIns="0" rtlCol="0"/>
            <a:lstStyle/>
            <a:p>
              <a:endParaRPr/>
            </a:p>
          </p:txBody>
        </p:sp>
        <p:sp>
          <p:nvSpPr>
            <p:cNvPr id="26" name="object 26"/>
            <p:cNvSpPr/>
            <p:nvPr/>
          </p:nvSpPr>
          <p:spPr>
            <a:xfrm>
              <a:off x="1502568" y="2087562"/>
              <a:ext cx="2138045" cy="647700"/>
            </a:xfrm>
            <a:custGeom>
              <a:avLst/>
              <a:gdLst/>
              <a:ahLst/>
              <a:cxnLst/>
              <a:rect l="l" t="t" r="r" b="b"/>
              <a:pathLst>
                <a:path w="2138045" h="647700">
                  <a:moveTo>
                    <a:pt x="0" y="0"/>
                  </a:moveTo>
                  <a:lnTo>
                    <a:pt x="1851640" y="0"/>
                  </a:lnTo>
                  <a:lnTo>
                    <a:pt x="2138002" y="323670"/>
                  </a:lnTo>
                  <a:lnTo>
                    <a:pt x="1851640" y="647340"/>
                  </a:lnTo>
                  <a:lnTo>
                    <a:pt x="0" y="647340"/>
                  </a:lnTo>
                  <a:lnTo>
                    <a:pt x="0" y="0"/>
                  </a:lnTo>
                </a:path>
              </a:pathLst>
            </a:custGeom>
            <a:ln w="12600">
              <a:solidFill>
                <a:srgbClr val="FFFFFF"/>
              </a:solidFill>
            </a:ln>
          </p:spPr>
          <p:txBody>
            <a:bodyPr wrap="square" lIns="0" tIns="0" rIns="0" bIns="0" rtlCol="0"/>
            <a:lstStyle/>
            <a:p>
              <a:endParaRPr/>
            </a:p>
          </p:txBody>
        </p:sp>
      </p:grpSp>
      <p:sp>
        <p:nvSpPr>
          <p:cNvPr id="27" name="object 27"/>
          <p:cNvSpPr txBox="1"/>
          <p:nvPr/>
        </p:nvSpPr>
        <p:spPr>
          <a:xfrm>
            <a:off x="1809908" y="2111755"/>
            <a:ext cx="1524635" cy="580390"/>
          </a:xfrm>
          <a:prstGeom prst="rect">
            <a:avLst/>
          </a:prstGeom>
        </p:spPr>
        <p:txBody>
          <a:bodyPr vert="horz" wrap="square" lIns="0" tIns="6350" rIns="0" bIns="0" rtlCol="0">
            <a:spAutoFit/>
          </a:bodyPr>
          <a:lstStyle/>
          <a:p>
            <a:pPr marL="200025" marR="5080" indent="-187960">
              <a:lnSpc>
                <a:spcPct val="102200"/>
              </a:lnSpc>
              <a:spcBef>
                <a:spcPts val="5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2</a:t>
            </a:r>
            <a:r>
              <a:rPr sz="1800" b="1" spc="-70" dirty="0">
                <a:solidFill>
                  <a:srgbClr val="FFFFFF"/>
                </a:solidFill>
                <a:latin typeface="Arial"/>
                <a:cs typeface="Arial"/>
              </a:rPr>
              <a:t>:</a:t>
            </a:r>
            <a:r>
              <a:rPr sz="1800" b="1" spc="-35" dirty="0">
                <a:solidFill>
                  <a:srgbClr val="FFFFFF"/>
                </a:solidFill>
                <a:latin typeface="Arial"/>
                <a:cs typeface="Arial"/>
              </a:rPr>
              <a:t> </a:t>
            </a:r>
            <a:r>
              <a:rPr sz="1800" b="1" spc="-60" dirty="0">
                <a:solidFill>
                  <a:srgbClr val="FFFFFF"/>
                </a:solidFill>
                <a:latin typeface="Arial"/>
                <a:cs typeface="Arial"/>
              </a:rPr>
              <a:t>I</a:t>
            </a:r>
            <a:r>
              <a:rPr sz="1800" b="1" spc="-165" dirty="0">
                <a:solidFill>
                  <a:srgbClr val="FFFFFF"/>
                </a:solidFill>
                <a:latin typeface="Arial"/>
                <a:cs typeface="Arial"/>
              </a:rPr>
              <a:t>m</a:t>
            </a:r>
            <a:r>
              <a:rPr sz="1800" b="1" spc="-114" dirty="0">
                <a:solidFill>
                  <a:srgbClr val="FFFFFF"/>
                </a:solidFill>
                <a:latin typeface="Arial"/>
                <a:cs typeface="Arial"/>
              </a:rPr>
              <a:t>p</a:t>
            </a:r>
            <a:r>
              <a:rPr sz="1800" b="1" spc="-100" dirty="0">
                <a:solidFill>
                  <a:srgbClr val="FFFFFF"/>
                </a:solidFill>
                <a:latin typeface="Arial"/>
                <a:cs typeface="Arial"/>
              </a:rPr>
              <a:t>a</a:t>
            </a:r>
            <a:r>
              <a:rPr sz="1800" b="1" spc="-280" dirty="0">
                <a:solidFill>
                  <a:srgbClr val="FFFFFF"/>
                </a:solidFill>
                <a:latin typeface="Arial"/>
                <a:cs typeface="Arial"/>
              </a:rPr>
              <a:t>c</a:t>
            </a:r>
            <a:r>
              <a:rPr sz="1800" b="1" spc="-120" dirty="0">
                <a:solidFill>
                  <a:srgbClr val="FFFFFF"/>
                </a:solidFill>
                <a:latin typeface="Arial"/>
                <a:cs typeface="Arial"/>
              </a:rPr>
              <a:t>t  </a:t>
            </a:r>
            <a:r>
              <a:rPr sz="1800" b="1" spc="-180" dirty="0">
                <a:solidFill>
                  <a:srgbClr val="FFFFFF"/>
                </a:solidFill>
                <a:latin typeface="Arial"/>
                <a:cs typeface="Arial"/>
              </a:rPr>
              <a:t>Assessment</a:t>
            </a:r>
            <a:endParaRPr sz="1800">
              <a:latin typeface="Arial"/>
              <a:cs typeface="Arial"/>
            </a:endParaRPr>
          </a:p>
        </p:txBody>
      </p:sp>
      <p:grpSp>
        <p:nvGrpSpPr>
          <p:cNvPr id="28" name="object 28"/>
          <p:cNvGrpSpPr/>
          <p:nvPr/>
        </p:nvGrpSpPr>
        <p:grpSpPr>
          <a:xfrm>
            <a:off x="3471068" y="2081212"/>
            <a:ext cx="2201545" cy="793115"/>
            <a:chOff x="3471068" y="2081212"/>
            <a:chExt cx="2201545" cy="793115"/>
          </a:xfrm>
        </p:grpSpPr>
        <p:pic>
          <p:nvPicPr>
            <p:cNvPr id="29" name="object 29"/>
            <p:cNvPicPr/>
            <p:nvPr/>
          </p:nvPicPr>
          <p:blipFill>
            <a:blip r:embed="rId11" cstate="print"/>
            <a:stretch>
              <a:fillRect/>
            </a:stretch>
          </p:blipFill>
          <p:spPr>
            <a:xfrm>
              <a:off x="3499103" y="2118359"/>
              <a:ext cx="2173224" cy="661415"/>
            </a:xfrm>
            <a:prstGeom prst="rect">
              <a:avLst/>
            </a:prstGeom>
          </p:spPr>
        </p:pic>
        <p:pic>
          <p:nvPicPr>
            <p:cNvPr id="30" name="object 30"/>
            <p:cNvPicPr/>
            <p:nvPr/>
          </p:nvPicPr>
          <p:blipFill>
            <a:blip r:embed="rId12" cstate="print"/>
            <a:stretch>
              <a:fillRect/>
            </a:stretch>
          </p:blipFill>
          <p:spPr>
            <a:xfrm>
              <a:off x="3819143" y="2103120"/>
              <a:ext cx="1844039" cy="771143"/>
            </a:xfrm>
            <a:prstGeom prst="rect">
              <a:avLst/>
            </a:prstGeom>
          </p:spPr>
        </p:pic>
        <p:sp>
          <p:nvSpPr>
            <p:cNvPr id="31" name="object 31"/>
            <p:cNvSpPr/>
            <p:nvPr/>
          </p:nvSpPr>
          <p:spPr>
            <a:xfrm>
              <a:off x="3477418" y="2087562"/>
              <a:ext cx="2146300" cy="647700"/>
            </a:xfrm>
            <a:custGeom>
              <a:avLst/>
              <a:gdLst/>
              <a:ahLst/>
              <a:cxnLst/>
              <a:rect l="l" t="t" r="r" b="b"/>
              <a:pathLst>
                <a:path w="2146300" h="647700">
                  <a:moveTo>
                    <a:pt x="1860558" y="0"/>
                  </a:moveTo>
                  <a:lnTo>
                    <a:pt x="0" y="0"/>
                  </a:lnTo>
                  <a:lnTo>
                    <a:pt x="285381" y="323670"/>
                  </a:lnTo>
                  <a:lnTo>
                    <a:pt x="0" y="647340"/>
                  </a:lnTo>
                  <a:lnTo>
                    <a:pt x="1860558" y="647340"/>
                  </a:lnTo>
                  <a:lnTo>
                    <a:pt x="2145940" y="323670"/>
                  </a:lnTo>
                  <a:lnTo>
                    <a:pt x="1860558" y="0"/>
                  </a:lnTo>
                  <a:close/>
                </a:path>
              </a:pathLst>
            </a:custGeom>
            <a:solidFill>
              <a:srgbClr val="4C7013"/>
            </a:solidFill>
          </p:spPr>
          <p:txBody>
            <a:bodyPr wrap="square" lIns="0" tIns="0" rIns="0" bIns="0" rtlCol="0"/>
            <a:lstStyle/>
            <a:p>
              <a:endParaRPr/>
            </a:p>
          </p:txBody>
        </p:sp>
        <p:sp>
          <p:nvSpPr>
            <p:cNvPr id="32" name="object 32"/>
            <p:cNvSpPr/>
            <p:nvPr/>
          </p:nvSpPr>
          <p:spPr>
            <a:xfrm>
              <a:off x="3477418" y="2087562"/>
              <a:ext cx="2146300" cy="647700"/>
            </a:xfrm>
            <a:custGeom>
              <a:avLst/>
              <a:gdLst/>
              <a:ahLst/>
              <a:cxnLst/>
              <a:rect l="l" t="t" r="r" b="b"/>
              <a:pathLst>
                <a:path w="2146300" h="647700">
                  <a:moveTo>
                    <a:pt x="0" y="0"/>
                  </a:moveTo>
                  <a:lnTo>
                    <a:pt x="1860558" y="0"/>
                  </a:lnTo>
                  <a:lnTo>
                    <a:pt x="2145940" y="323670"/>
                  </a:lnTo>
                  <a:lnTo>
                    <a:pt x="1860558" y="647340"/>
                  </a:lnTo>
                  <a:lnTo>
                    <a:pt x="0" y="647340"/>
                  </a:lnTo>
                  <a:lnTo>
                    <a:pt x="285381" y="323670"/>
                  </a:lnTo>
                  <a:lnTo>
                    <a:pt x="0" y="0"/>
                  </a:lnTo>
                </a:path>
              </a:pathLst>
            </a:custGeom>
            <a:ln w="12600">
              <a:solidFill>
                <a:srgbClr val="FFFFFF"/>
              </a:solidFill>
            </a:ln>
          </p:spPr>
          <p:txBody>
            <a:bodyPr wrap="square" lIns="0" tIns="0" rIns="0" bIns="0" rtlCol="0"/>
            <a:lstStyle/>
            <a:p>
              <a:endParaRPr/>
            </a:p>
          </p:txBody>
        </p:sp>
      </p:grpSp>
      <p:sp>
        <p:nvSpPr>
          <p:cNvPr id="33" name="object 33"/>
          <p:cNvSpPr txBox="1"/>
          <p:nvPr/>
        </p:nvSpPr>
        <p:spPr>
          <a:xfrm>
            <a:off x="3909469" y="2111755"/>
            <a:ext cx="1526540" cy="580390"/>
          </a:xfrm>
          <a:prstGeom prst="rect">
            <a:avLst/>
          </a:prstGeom>
        </p:spPr>
        <p:txBody>
          <a:bodyPr vert="horz" wrap="square" lIns="0" tIns="6350" rIns="0" bIns="0" rtlCol="0">
            <a:spAutoFit/>
          </a:bodyPr>
          <a:lstStyle/>
          <a:p>
            <a:pPr marL="201295" marR="5080" indent="-189230">
              <a:lnSpc>
                <a:spcPct val="102200"/>
              </a:lnSpc>
              <a:spcBef>
                <a:spcPts val="50"/>
              </a:spcBef>
            </a:pPr>
            <a:r>
              <a:rPr sz="1800" b="1" spc="-290" dirty="0">
                <a:solidFill>
                  <a:srgbClr val="FFFFFF"/>
                </a:solidFill>
                <a:latin typeface="Arial"/>
                <a:cs typeface="Arial"/>
              </a:rPr>
              <a:t>P</a:t>
            </a:r>
            <a:r>
              <a:rPr sz="1800" b="1" spc="-180" dirty="0">
                <a:solidFill>
                  <a:srgbClr val="FFFFFF"/>
                </a:solidFill>
                <a:latin typeface="Arial"/>
                <a:cs typeface="Arial"/>
              </a:rPr>
              <a:t>e</a:t>
            </a:r>
            <a:r>
              <a:rPr sz="1800" b="1" spc="-145" dirty="0">
                <a:solidFill>
                  <a:srgbClr val="FFFFFF"/>
                </a:solidFill>
                <a:latin typeface="Arial"/>
                <a:cs typeface="Arial"/>
              </a:rPr>
              <a:t>r</a:t>
            </a:r>
            <a:r>
              <a:rPr sz="1800" b="1" spc="-245" dirty="0">
                <a:solidFill>
                  <a:srgbClr val="FFFFFF"/>
                </a:solidFill>
                <a:latin typeface="Arial"/>
                <a:cs typeface="Arial"/>
              </a:rPr>
              <a:t>s</a:t>
            </a:r>
            <a:r>
              <a:rPr sz="1800" b="1" spc="-155" dirty="0">
                <a:solidFill>
                  <a:srgbClr val="FFFFFF"/>
                </a:solidFill>
                <a:latin typeface="Arial"/>
                <a:cs typeface="Arial"/>
              </a:rPr>
              <a:t>on</a:t>
            </a:r>
            <a:r>
              <a:rPr sz="1800" b="1" spc="-60" dirty="0">
                <a:solidFill>
                  <a:srgbClr val="FFFFFF"/>
                </a:solidFill>
                <a:latin typeface="Arial"/>
                <a:cs typeface="Arial"/>
              </a:rPr>
              <a:t>a</a:t>
            </a:r>
            <a:r>
              <a:rPr sz="1800" b="1" spc="-35" dirty="0">
                <a:solidFill>
                  <a:srgbClr val="FFFFFF"/>
                </a:solidFill>
                <a:latin typeface="Arial"/>
                <a:cs typeface="Arial"/>
              </a:rPr>
              <a:t>l </a:t>
            </a:r>
            <a:r>
              <a:rPr sz="1800" b="1" spc="-45" dirty="0">
                <a:solidFill>
                  <a:srgbClr val="FFFFFF"/>
                </a:solidFill>
                <a:latin typeface="Arial"/>
                <a:cs typeface="Arial"/>
              </a:rPr>
              <a:t>I</a:t>
            </a:r>
            <a:r>
              <a:rPr sz="1800" b="1" spc="-180" dirty="0">
                <a:solidFill>
                  <a:srgbClr val="FFFFFF"/>
                </a:solidFill>
                <a:latin typeface="Arial"/>
                <a:cs typeface="Arial"/>
              </a:rPr>
              <a:t>m</a:t>
            </a:r>
            <a:r>
              <a:rPr sz="1800" b="1" spc="-155" dirty="0">
                <a:solidFill>
                  <a:srgbClr val="FFFFFF"/>
                </a:solidFill>
                <a:latin typeface="Arial"/>
                <a:cs typeface="Arial"/>
              </a:rPr>
              <a:t>p</a:t>
            </a:r>
            <a:r>
              <a:rPr sz="1800" b="1" spc="-60" dirty="0">
                <a:solidFill>
                  <a:srgbClr val="FFFFFF"/>
                </a:solidFill>
                <a:latin typeface="Arial"/>
                <a:cs typeface="Arial"/>
              </a:rPr>
              <a:t>a</a:t>
            </a:r>
            <a:r>
              <a:rPr sz="1800" b="1" spc="-280" dirty="0">
                <a:solidFill>
                  <a:srgbClr val="FFFFFF"/>
                </a:solidFill>
                <a:latin typeface="Arial"/>
                <a:cs typeface="Arial"/>
              </a:rPr>
              <a:t>c</a:t>
            </a:r>
            <a:r>
              <a:rPr sz="1800" b="1" spc="-120" dirty="0">
                <a:solidFill>
                  <a:srgbClr val="FFFFFF"/>
                </a:solidFill>
                <a:latin typeface="Arial"/>
                <a:cs typeface="Arial"/>
              </a:rPr>
              <a:t>t  </a:t>
            </a:r>
            <a:r>
              <a:rPr sz="1800" b="1" spc="-180" dirty="0">
                <a:solidFill>
                  <a:srgbClr val="FFFFFF"/>
                </a:solidFill>
                <a:latin typeface="Arial"/>
                <a:cs typeface="Arial"/>
              </a:rPr>
              <a:t>Assessment</a:t>
            </a:r>
            <a:endParaRPr sz="1800">
              <a:latin typeface="Arial"/>
              <a:cs typeface="Arial"/>
            </a:endParaRPr>
          </a:p>
        </p:txBody>
      </p:sp>
      <p:grpSp>
        <p:nvGrpSpPr>
          <p:cNvPr id="34" name="object 34"/>
          <p:cNvGrpSpPr/>
          <p:nvPr/>
        </p:nvGrpSpPr>
        <p:grpSpPr>
          <a:xfrm>
            <a:off x="5447506" y="2081212"/>
            <a:ext cx="2193925" cy="793115"/>
            <a:chOff x="5447506" y="2081212"/>
            <a:chExt cx="2193925" cy="793115"/>
          </a:xfrm>
        </p:grpSpPr>
        <p:pic>
          <p:nvPicPr>
            <p:cNvPr id="35" name="object 35"/>
            <p:cNvPicPr/>
            <p:nvPr/>
          </p:nvPicPr>
          <p:blipFill>
            <a:blip r:embed="rId13" cstate="print"/>
            <a:stretch>
              <a:fillRect/>
            </a:stretch>
          </p:blipFill>
          <p:spPr>
            <a:xfrm>
              <a:off x="5477255" y="2118359"/>
              <a:ext cx="2164079" cy="661415"/>
            </a:xfrm>
            <a:prstGeom prst="rect">
              <a:avLst/>
            </a:prstGeom>
          </p:spPr>
        </p:pic>
        <p:pic>
          <p:nvPicPr>
            <p:cNvPr id="36" name="object 36"/>
            <p:cNvPicPr/>
            <p:nvPr/>
          </p:nvPicPr>
          <p:blipFill>
            <a:blip r:embed="rId14" cstate="print"/>
            <a:stretch>
              <a:fillRect/>
            </a:stretch>
          </p:blipFill>
          <p:spPr>
            <a:xfrm>
              <a:off x="5900927" y="2103120"/>
              <a:ext cx="1624583" cy="771143"/>
            </a:xfrm>
            <a:prstGeom prst="rect">
              <a:avLst/>
            </a:prstGeom>
          </p:spPr>
        </p:pic>
        <p:sp>
          <p:nvSpPr>
            <p:cNvPr id="37" name="object 37"/>
            <p:cNvSpPr/>
            <p:nvPr/>
          </p:nvSpPr>
          <p:spPr>
            <a:xfrm>
              <a:off x="5453856" y="2087562"/>
              <a:ext cx="2138045" cy="647700"/>
            </a:xfrm>
            <a:custGeom>
              <a:avLst/>
              <a:gdLst/>
              <a:ahLst/>
              <a:cxnLst/>
              <a:rect l="l" t="t" r="r" b="b"/>
              <a:pathLst>
                <a:path w="2138045" h="647700">
                  <a:moveTo>
                    <a:pt x="1853535" y="0"/>
                  </a:moveTo>
                  <a:lnTo>
                    <a:pt x="0" y="0"/>
                  </a:lnTo>
                  <a:lnTo>
                    <a:pt x="284107" y="323670"/>
                  </a:lnTo>
                  <a:lnTo>
                    <a:pt x="0" y="647340"/>
                  </a:lnTo>
                  <a:lnTo>
                    <a:pt x="1853535" y="647340"/>
                  </a:lnTo>
                  <a:lnTo>
                    <a:pt x="2138003" y="323670"/>
                  </a:lnTo>
                  <a:lnTo>
                    <a:pt x="1853535" y="0"/>
                  </a:lnTo>
                  <a:close/>
                </a:path>
              </a:pathLst>
            </a:custGeom>
            <a:solidFill>
              <a:srgbClr val="6B9B1A"/>
            </a:solidFill>
          </p:spPr>
          <p:txBody>
            <a:bodyPr wrap="square" lIns="0" tIns="0" rIns="0" bIns="0" rtlCol="0"/>
            <a:lstStyle/>
            <a:p>
              <a:endParaRPr/>
            </a:p>
          </p:txBody>
        </p:sp>
        <p:sp>
          <p:nvSpPr>
            <p:cNvPr id="38" name="object 38"/>
            <p:cNvSpPr/>
            <p:nvPr/>
          </p:nvSpPr>
          <p:spPr>
            <a:xfrm>
              <a:off x="5453856" y="2087562"/>
              <a:ext cx="2138045" cy="647700"/>
            </a:xfrm>
            <a:custGeom>
              <a:avLst/>
              <a:gdLst/>
              <a:ahLst/>
              <a:cxnLst/>
              <a:rect l="l" t="t" r="r" b="b"/>
              <a:pathLst>
                <a:path w="2138045" h="647700">
                  <a:moveTo>
                    <a:pt x="0" y="0"/>
                  </a:moveTo>
                  <a:lnTo>
                    <a:pt x="1853536" y="0"/>
                  </a:lnTo>
                  <a:lnTo>
                    <a:pt x="2138003" y="323670"/>
                  </a:lnTo>
                  <a:lnTo>
                    <a:pt x="1853536" y="647340"/>
                  </a:lnTo>
                  <a:lnTo>
                    <a:pt x="0" y="647340"/>
                  </a:lnTo>
                  <a:lnTo>
                    <a:pt x="284108" y="323670"/>
                  </a:lnTo>
                  <a:lnTo>
                    <a:pt x="0" y="0"/>
                  </a:lnTo>
                </a:path>
              </a:pathLst>
            </a:custGeom>
            <a:ln w="12600">
              <a:solidFill>
                <a:srgbClr val="FFFFFF"/>
              </a:solidFill>
            </a:ln>
          </p:spPr>
          <p:txBody>
            <a:bodyPr wrap="square" lIns="0" tIns="0" rIns="0" bIns="0" rtlCol="0"/>
            <a:lstStyle/>
            <a:p>
              <a:endParaRPr/>
            </a:p>
          </p:txBody>
        </p:sp>
      </p:grpSp>
      <p:sp>
        <p:nvSpPr>
          <p:cNvPr id="39" name="object 39"/>
          <p:cNvSpPr txBox="1"/>
          <p:nvPr/>
        </p:nvSpPr>
        <p:spPr>
          <a:xfrm>
            <a:off x="5991473" y="2111755"/>
            <a:ext cx="1306830" cy="580390"/>
          </a:xfrm>
          <a:prstGeom prst="rect">
            <a:avLst/>
          </a:prstGeom>
        </p:spPr>
        <p:txBody>
          <a:bodyPr vert="horz" wrap="square" lIns="0" tIns="6350" rIns="0" bIns="0" rtlCol="0">
            <a:spAutoFit/>
          </a:bodyPr>
          <a:lstStyle/>
          <a:p>
            <a:pPr marL="91440" marR="5080" indent="-79375">
              <a:lnSpc>
                <a:spcPct val="102200"/>
              </a:lnSpc>
              <a:spcBef>
                <a:spcPts val="50"/>
              </a:spcBef>
            </a:pPr>
            <a:r>
              <a:rPr sz="1800" b="1" spc="-155" dirty="0">
                <a:solidFill>
                  <a:srgbClr val="FFFFFF"/>
                </a:solidFill>
                <a:latin typeface="Arial"/>
                <a:cs typeface="Arial"/>
              </a:rPr>
              <a:t>Gr</a:t>
            </a:r>
            <a:r>
              <a:rPr sz="1800" b="1" spc="-165" dirty="0">
                <a:solidFill>
                  <a:srgbClr val="FFFFFF"/>
                </a:solidFill>
                <a:latin typeface="Arial"/>
                <a:cs typeface="Arial"/>
              </a:rPr>
              <a:t>o</a:t>
            </a:r>
            <a:r>
              <a:rPr sz="1800" b="1" spc="-155" dirty="0">
                <a:solidFill>
                  <a:srgbClr val="FFFFFF"/>
                </a:solidFill>
                <a:latin typeface="Arial"/>
                <a:cs typeface="Arial"/>
              </a:rPr>
              <a:t>u</a:t>
            </a:r>
            <a:r>
              <a:rPr sz="1800" b="1" spc="-145" dirty="0">
                <a:solidFill>
                  <a:srgbClr val="FFFFFF"/>
                </a:solidFill>
                <a:latin typeface="Arial"/>
                <a:cs typeface="Arial"/>
              </a:rPr>
              <a:t>p</a:t>
            </a:r>
            <a:r>
              <a:rPr sz="1800" b="1" spc="-35" dirty="0">
                <a:solidFill>
                  <a:srgbClr val="FFFFFF"/>
                </a:solidFill>
                <a:latin typeface="Arial"/>
                <a:cs typeface="Arial"/>
              </a:rPr>
              <a:t> </a:t>
            </a:r>
            <a:r>
              <a:rPr sz="1800" b="1" spc="-45" dirty="0">
                <a:solidFill>
                  <a:srgbClr val="FFFFFF"/>
                </a:solidFill>
                <a:latin typeface="Arial"/>
                <a:cs typeface="Arial"/>
              </a:rPr>
              <a:t>I</a:t>
            </a:r>
            <a:r>
              <a:rPr sz="1800" b="1" spc="-195" dirty="0">
                <a:solidFill>
                  <a:srgbClr val="FFFFFF"/>
                </a:solidFill>
                <a:latin typeface="Arial"/>
                <a:cs typeface="Arial"/>
              </a:rPr>
              <a:t>m</a:t>
            </a:r>
            <a:r>
              <a:rPr sz="1800" b="1" spc="-140" dirty="0">
                <a:solidFill>
                  <a:srgbClr val="FFFFFF"/>
                </a:solidFill>
                <a:latin typeface="Arial"/>
                <a:cs typeface="Arial"/>
              </a:rPr>
              <a:t>p</a:t>
            </a:r>
            <a:r>
              <a:rPr sz="1800" b="1" spc="-170" dirty="0">
                <a:solidFill>
                  <a:srgbClr val="FFFFFF"/>
                </a:solidFill>
                <a:latin typeface="Arial"/>
                <a:cs typeface="Arial"/>
              </a:rPr>
              <a:t>ac</a:t>
            </a:r>
            <a:r>
              <a:rPr sz="1800" b="1" spc="-120" dirty="0">
                <a:solidFill>
                  <a:srgbClr val="FFFFFF"/>
                </a:solidFill>
                <a:latin typeface="Arial"/>
                <a:cs typeface="Arial"/>
              </a:rPr>
              <a:t>t  </a:t>
            </a:r>
            <a:r>
              <a:rPr sz="1800" b="1" spc="-180" dirty="0">
                <a:solidFill>
                  <a:srgbClr val="FFFFFF"/>
                </a:solidFill>
                <a:latin typeface="Arial"/>
                <a:cs typeface="Arial"/>
              </a:rPr>
              <a:t>Assessment</a:t>
            </a:r>
            <a:endParaRPr sz="1800">
              <a:latin typeface="Arial"/>
              <a:cs typeface="Arial"/>
            </a:endParaRPr>
          </a:p>
        </p:txBody>
      </p:sp>
      <p:grpSp>
        <p:nvGrpSpPr>
          <p:cNvPr id="40" name="object 40"/>
          <p:cNvGrpSpPr/>
          <p:nvPr/>
        </p:nvGrpSpPr>
        <p:grpSpPr>
          <a:xfrm>
            <a:off x="1496220" y="1289051"/>
            <a:ext cx="8117205" cy="1585595"/>
            <a:chOff x="1496220" y="1289051"/>
            <a:chExt cx="8117205" cy="1585595"/>
          </a:xfrm>
        </p:grpSpPr>
        <p:pic>
          <p:nvPicPr>
            <p:cNvPr id="41" name="object 41"/>
            <p:cNvPicPr/>
            <p:nvPr/>
          </p:nvPicPr>
          <p:blipFill>
            <a:blip r:embed="rId15" cstate="print"/>
            <a:stretch>
              <a:fillRect/>
            </a:stretch>
          </p:blipFill>
          <p:spPr>
            <a:xfrm>
              <a:off x="7449312" y="2118359"/>
              <a:ext cx="2164079" cy="661415"/>
            </a:xfrm>
            <a:prstGeom prst="rect">
              <a:avLst/>
            </a:prstGeom>
          </p:spPr>
        </p:pic>
        <p:pic>
          <p:nvPicPr>
            <p:cNvPr id="42" name="object 42"/>
            <p:cNvPicPr/>
            <p:nvPr/>
          </p:nvPicPr>
          <p:blipFill>
            <a:blip r:embed="rId16" cstate="print"/>
            <a:stretch>
              <a:fillRect/>
            </a:stretch>
          </p:blipFill>
          <p:spPr>
            <a:xfrm>
              <a:off x="7943088" y="2103119"/>
              <a:ext cx="1484376" cy="771143"/>
            </a:xfrm>
            <a:prstGeom prst="rect">
              <a:avLst/>
            </a:prstGeom>
          </p:spPr>
        </p:pic>
        <p:sp>
          <p:nvSpPr>
            <p:cNvPr id="43" name="object 43"/>
            <p:cNvSpPr/>
            <p:nvPr/>
          </p:nvSpPr>
          <p:spPr>
            <a:xfrm>
              <a:off x="7425529" y="2087562"/>
              <a:ext cx="2139950" cy="647700"/>
            </a:xfrm>
            <a:custGeom>
              <a:avLst/>
              <a:gdLst/>
              <a:ahLst/>
              <a:cxnLst/>
              <a:rect l="l" t="t" r="r" b="b"/>
              <a:pathLst>
                <a:path w="2139950" h="647700">
                  <a:moveTo>
                    <a:pt x="1855223" y="0"/>
                  </a:moveTo>
                  <a:lnTo>
                    <a:pt x="0" y="0"/>
                  </a:lnTo>
                  <a:lnTo>
                    <a:pt x="284366" y="323670"/>
                  </a:lnTo>
                  <a:lnTo>
                    <a:pt x="0" y="647340"/>
                  </a:lnTo>
                  <a:lnTo>
                    <a:pt x="1855223" y="647340"/>
                  </a:lnTo>
                  <a:lnTo>
                    <a:pt x="2139590" y="323670"/>
                  </a:lnTo>
                  <a:lnTo>
                    <a:pt x="1855223" y="0"/>
                  </a:lnTo>
                  <a:close/>
                </a:path>
              </a:pathLst>
            </a:custGeom>
            <a:solidFill>
              <a:srgbClr val="90BA45"/>
            </a:solidFill>
          </p:spPr>
          <p:txBody>
            <a:bodyPr wrap="square" lIns="0" tIns="0" rIns="0" bIns="0" rtlCol="0"/>
            <a:lstStyle/>
            <a:p>
              <a:endParaRPr/>
            </a:p>
          </p:txBody>
        </p:sp>
        <p:sp>
          <p:nvSpPr>
            <p:cNvPr id="44" name="object 44"/>
            <p:cNvSpPr/>
            <p:nvPr/>
          </p:nvSpPr>
          <p:spPr>
            <a:xfrm>
              <a:off x="7425529" y="2087562"/>
              <a:ext cx="2139950" cy="647700"/>
            </a:xfrm>
            <a:custGeom>
              <a:avLst/>
              <a:gdLst/>
              <a:ahLst/>
              <a:cxnLst/>
              <a:rect l="l" t="t" r="r" b="b"/>
              <a:pathLst>
                <a:path w="2139950" h="647700">
                  <a:moveTo>
                    <a:pt x="0" y="0"/>
                  </a:moveTo>
                  <a:lnTo>
                    <a:pt x="1855223" y="0"/>
                  </a:lnTo>
                  <a:lnTo>
                    <a:pt x="2139590" y="323670"/>
                  </a:lnTo>
                  <a:lnTo>
                    <a:pt x="1855223" y="647340"/>
                  </a:lnTo>
                  <a:lnTo>
                    <a:pt x="0" y="647340"/>
                  </a:lnTo>
                  <a:lnTo>
                    <a:pt x="284366" y="323670"/>
                  </a:lnTo>
                  <a:lnTo>
                    <a:pt x="0" y="0"/>
                  </a:lnTo>
                </a:path>
              </a:pathLst>
            </a:custGeom>
            <a:ln w="12600">
              <a:solidFill>
                <a:srgbClr val="FFFFFF"/>
              </a:solidFill>
            </a:ln>
          </p:spPr>
          <p:txBody>
            <a:bodyPr wrap="square" lIns="0" tIns="0" rIns="0" bIns="0" rtlCol="0"/>
            <a:lstStyle/>
            <a:p>
              <a:endParaRPr/>
            </a:p>
          </p:txBody>
        </p:sp>
        <p:pic>
          <p:nvPicPr>
            <p:cNvPr id="45" name="object 45"/>
            <p:cNvPicPr/>
            <p:nvPr/>
          </p:nvPicPr>
          <p:blipFill>
            <a:blip r:embed="rId17" cstate="print"/>
            <a:stretch>
              <a:fillRect/>
            </a:stretch>
          </p:blipFill>
          <p:spPr>
            <a:xfrm>
              <a:off x="1533143" y="1325879"/>
              <a:ext cx="2020824" cy="734568"/>
            </a:xfrm>
            <a:prstGeom prst="rect">
              <a:avLst/>
            </a:prstGeom>
          </p:spPr>
        </p:pic>
        <p:pic>
          <p:nvPicPr>
            <p:cNvPr id="46" name="object 46"/>
            <p:cNvPicPr/>
            <p:nvPr/>
          </p:nvPicPr>
          <p:blipFill>
            <a:blip r:embed="rId18" cstate="print"/>
            <a:stretch>
              <a:fillRect/>
            </a:stretch>
          </p:blipFill>
          <p:spPr>
            <a:xfrm>
              <a:off x="1807463" y="1347215"/>
              <a:ext cx="1469136" cy="771143"/>
            </a:xfrm>
            <a:prstGeom prst="rect">
              <a:avLst/>
            </a:prstGeom>
          </p:spPr>
        </p:pic>
        <p:sp>
          <p:nvSpPr>
            <p:cNvPr id="47" name="object 47"/>
            <p:cNvSpPr/>
            <p:nvPr/>
          </p:nvSpPr>
          <p:spPr>
            <a:xfrm>
              <a:off x="1502570" y="1295401"/>
              <a:ext cx="2004695" cy="720725"/>
            </a:xfrm>
            <a:custGeom>
              <a:avLst/>
              <a:gdLst/>
              <a:ahLst/>
              <a:cxnLst/>
              <a:rect l="l" t="t" r="r" b="b"/>
              <a:pathLst>
                <a:path w="2004695" h="720725">
                  <a:moveTo>
                    <a:pt x="1718222" y="0"/>
                  </a:moveTo>
                  <a:lnTo>
                    <a:pt x="0" y="0"/>
                  </a:lnTo>
                  <a:lnTo>
                    <a:pt x="0" y="720364"/>
                  </a:lnTo>
                  <a:lnTo>
                    <a:pt x="1718222" y="720364"/>
                  </a:lnTo>
                  <a:lnTo>
                    <a:pt x="2004651" y="360001"/>
                  </a:lnTo>
                  <a:lnTo>
                    <a:pt x="1718222" y="0"/>
                  </a:lnTo>
                  <a:close/>
                </a:path>
              </a:pathLst>
            </a:custGeom>
            <a:solidFill>
              <a:srgbClr val="38520E"/>
            </a:solidFill>
          </p:spPr>
          <p:txBody>
            <a:bodyPr wrap="square" lIns="0" tIns="0" rIns="0" bIns="0" rtlCol="0"/>
            <a:lstStyle/>
            <a:p>
              <a:endParaRPr/>
            </a:p>
          </p:txBody>
        </p:sp>
        <p:sp>
          <p:nvSpPr>
            <p:cNvPr id="48" name="object 48"/>
            <p:cNvSpPr/>
            <p:nvPr/>
          </p:nvSpPr>
          <p:spPr>
            <a:xfrm>
              <a:off x="1502570" y="1295401"/>
              <a:ext cx="2004695" cy="720725"/>
            </a:xfrm>
            <a:custGeom>
              <a:avLst/>
              <a:gdLst/>
              <a:ahLst/>
              <a:cxnLst/>
              <a:rect l="l" t="t" r="r" b="b"/>
              <a:pathLst>
                <a:path w="2004695" h="720725">
                  <a:moveTo>
                    <a:pt x="0" y="0"/>
                  </a:moveTo>
                  <a:lnTo>
                    <a:pt x="1718222" y="0"/>
                  </a:lnTo>
                  <a:lnTo>
                    <a:pt x="2004652" y="360002"/>
                  </a:lnTo>
                  <a:lnTo>
                    <a:pt x="1718222" y="720365"/>
                  </a:lnTo>
                  <a:lnTo>
                    <a:pt x="0" y="720365"/>
                  </a:lnTo>
                  <a:lnTo>
                    <a:pt x="0" y="0"/>
                  </a:lnTo>
                </a:path>
              </a:pathLst>
            </a:custGeom>
            <a:ln w="12600">
              <a:solidFill>
                <a:srgbClr val="FFFFFF"/>
              </a:solidFill>
            </a:ln>
          </p:spPr>
          <p:txBody>
            <a:bodyPr wrap="square" lIns="0" tIns="0" rIns="0" bIns="0" rtlCol="0"/>
            <a:lstStyle/>
            <a:p>
              <a:endParaRPr/>
            </a:p>
          </p:txBody>
        </p:sp>
      </p:grpSp>
      <p:sp>
        <p:nvSpPr>
          <p:cNvPr id="49" name="object 49"/>
          <p:cNvSpPr txBox="1"/>
          <p:nvPr/>
        </p:nvSpPr>
        <p:spPr>
          <a:xfrm>
            <a:off x="1898810" y="1355852"/>
            <a:ext cx="1213485" cy="580390"/>
          </a:xfrm>
          <a:prstGeom prst="rect">
            <a:avLst/>
          </a:prstGeom>
        </p:spPr>
        <p:txBody>
          <a:bodyPr vert="horz" wrap="square" lIns="0" tIns="6350" rIns="0" bIns="0" rtlCol="0">
            <a:spAutoFit/>
          </a:bodyPr>
          <a:lstStyle/>
          <a:p>
            <a:pPr marL="12700" marR="5080" indent="189865">
              <a:lnSpc>
                <a:spcPct val="102200"/>
              </a:lnSpc>
              <a:spcBef>
                <a:spcPts val="5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85" dirty="0">
                <a:solidFill>
                  <a:srgbClr val="FFFFFF"/>
                </a:solidFill>
                <a:latin typeface="Arial"/>
                <a:cs typeface="Arial"/>
              </a:rPr>
              <a:t>1:  </a:t>
            </a:r>
            <a:r>
              <a:rPr sz="1800" b="1" spc="-160" dirty="0">
                <a:solidFill>
                  <a:srgbClr val="FFFFFF"/>
                </a:solidFill>
                <a:latin typeface="Arial"/>
                <a:cs typeface="Arial"/>
              </a:rPr>
              <a:t>Ca</a:t>
            </a:r>
            <a:r>
              <a:rPr sz="1800" b="1" spc="-55" dirty="0">
                <a:solidFill>
                  <a:srgbClr val="FFFFFF"/>
                </a:solidFill>
                <a:latin typeface="Arial"/>
                <a:cs typeface="Arial"/>
              </a:rPr>
              <a:t>r</a:t>
            </a:r>
            <a:r>
              <a:rPr sz="1800" b="1" spc="-145" dirty="0">
                <a:solidFill>
                  <a:srgbClr val="FFFFFF"/>
                </a:solidFill>
                <a:latin typeface="Arial"/>
                <a:cs typeface="Arial"/>
              </a:rPr>
              <a:t>t</a:t>
            </a:r>
            <a:r>
              <a:rPr sz="1800" b="1" spc="-155" dirty="0">
                <a:solidFill>
                  <a:srgbClr val="FFFFFF"/>
                </a:solidFill>
                <a:latin typeface="Arial"/>
                <a:cs typeface="Arial"/>
              </a:rPr>
              <a:t>og</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p</a:t>
            </a:r>
            <a:r>
              <a:rPr sz="1800" b="1" spc="-190" dirty="0">
                <a:solidFill>
                  <a:srgbClr val="FFFFFF"/>
                </a:solidFill>
                <a:latin typeface="Arial"/>
                <a:cs typeface="Arial"/>
              </a:rPr>
              <a:t>h</a:t>
            </a:r>
            <a:r>
              <a:rPr sz="1800" b="1" spc="-50" dirty="0">
                <a:solidFill>
                  <a:srgbClr val="FFFFFF"/>
                </a:solidFill>
                <a:latin typeface="Arial"/>
                <a:cs typeface="Arial"/>
              </a:rPr>
              <a:t>y</a:t>
            </a:r>
            <a:endParaRPr sz="1800">
              <a:latin typeface="Arial"/>
              <a:cs typeface="Arial"/>
            </a:endParaRPr>
          </a:p>
        </p:txBody>
      </p:sp>
      <p:grpSp>
        <p:nvGrpSpPr>
          <p:cNvPr id="50" name="object 50"/>
          <p:cNvGrpSpPr/>
          <p:nvPr/>
        </p:nvGrpSpPr>
        <p:grpSpPr>
          <a:xfrm>
            <a:off x="3347244" y="1289051"/>
            <a:ext cx="2066289" cy="829310"/>
            <a:chOff x="3347244" y="1289051"/>
            <a:chExt cx="2066289" cy="829310"/>
          </a:xfrm>
        </p:grpSpPr>
        <p:pic>
          <p:nvPicPr>
            <p:cNvPr id="51" name="object 51"/>
            <p:cNvPicPr/>
            <p:nvPr/>
          </p:nvPicPr>
          <p:blipFill>
            <a:blip r:embed="rId19" cstate="print"/>
            <a:stretch>
              <a:fillRect/>
            </a:stretch>
          </p:blipFill>
          <p:spPr>
            <a:xfrm>
              <a:off x="3377183" y="1325879"/>
              <a:ext cx="2036064" cy="734568"/>
            </a:xfrm>
            <a:prstGeom prst="rect">
              <a:avLst/>
            </a:prstGeom>
          </p:spPr>
        </p:pic>
        <p:pic>
          <p:nvPicPr>
            <p:cNvPr id="52" name="object 52"/>
            <p:cNvPicPr/>
            <p:nvPr/>
          </p:nvPicPr>
          <p:blipFill>
            <a:blip r:embed="rId20" cstate="print"/>
            <a:stretch>
              <a:fillRect/>
            </a:stretch>
          </p:blipFill>
          <p:spPr>
            <a:xfrm>
              <a:off x="3907535" y="1347215"/>
              <a:ext cx="1283208" cy="771143"/>
            </a:xfrm>
            <a:prstGeom prst="rect">
              <a:avLst/>
            </a:prstGeom>
          </p:spPr>
        </p:pic>
        <p:sp>
          <p:nvSpPr>
            <p:cNvPr id="53" name="object 53"/>
            <p:cNvSpPr/>
            <p:nvPr/>
          </p:nvSpPr>
          <p:spPr>
            <a:xfrm>
              <a:off x="3353594" y="1295401"/>
              <a:ext cx="2012950" cy="720725"/>
            </a:xfrm>
            <a:custGeom>
              <a:avLst/>
              <a:gdLst/>
              <a:ahLst/>
              <a:cxnLst/>
              <a:rect l="l" t="t" r="r" b="b"/>
              <a:pathLst>
                <a:path w="2012950" h="720725">
                  <a:moveTo>
                    <a:pt x="1727442" y="0"/>
                  </a:moveTo>
                  <a:lnTo>
                    <a:pt x="0" y="0"/>
                  </a:lnTo>
                  <a:lnTo>
                    <a:pt x="285146" y="360001"/>
                  </a:lnTo>
                  <a:lnTo>
                    <a:pt x="0" y="720364"/>
                  </a:lnTo>
                  <a:lnTo>
                    <a:pt x="1727442" y="720364"/>
                  </a:lnTo>
                  <a:lnTo>
                    <a:pt x="2012590" y="360001"/>
                  </a:lnTo>
                  <a:lnTo>
                    <a:pt x="1727442" y="0"/>
                  </a:lnTo>
                  <a:close/>
                </a:path>
              </a:pathLst>
            </a:custGeom>
            <a:solidFill>
              <a:srgbClr val="4C7013"/>
            </a:solidFill>
          </p:spPr>
          <p:txBody>
            <a:bodyPr wrap="square" lIns="0" tIns="0" rIns="0" bIns="0" rtlCol="0"/>
            <a:lstStyle/>
            <a:p>
              <a:endParaRPr/>
            </a:p>
          </p:txBody>
        </p:sp>
        <p:sp>
          <p:nvSpPr>
            <p:cNvPr id="54" name="object 54"/>
            <p:cNvSpPr/>
            <p:nvPr/>
          </p:nvSpPr>
          <p:spPr>
            <a:xfrm>
              <a:off x="3353594" y="1295401"/>
              <a:ext cx="2012950" cy="720725"/>
            </a:xfrm>
            <a:custGeom>
              <a:avLst/>
              <a:gdLst/>
              <a:ahLst/>
              <a:cxnLst/>
              <a:rect l="l" t="t" r="r" b="b"/>
              <a:pathLst>
                <a:path w="2012950" h="720725">
                  <a:moveTo>
                    <a:pt x="0" y="0"/>
                  </a:moveTo>
                  <a:lnTo>
                    <a:pt x="1727443" y="0"/>
                  </a:lnTo>
                  <a:lnTo>
                    <a:pt x="2012590" y="360002"/>
                  </a:lnTo>
                  <a:lnTo>
                    <a:pt x="1727443" y="720365"/>
                  </a:lnTo>
                  <a:lnTo>
                    <a:pt x="0" y="720365"/>
                  </a:lnTo>
                  <a:lnTo>
                    <a:pt x="285146" y="360002"/>
                  </a:lnTo>
                  <a:lnTo>
                    <a:pt x="0" y="0"/>
                  </a:lnTo>
                </a:path>
              </a:pathLst>
            </a:custGeom>
            <a:ln w="12600">
              <a:solidFill>
                <a:srgbClr val="FFFFFF"/>
              </a:solidFill>
            </a:ln>
          </p:spPr>
          <p:txBody>
            <a:bodyPr wrap="square" lIns="0" tIns="0" rIns="0" bIns="0" rtlCol="0"/>
            <a:lstStyle/>
            <a:p>
              <a:endParaRPr/>
            </a:p>
          </p:txBody>
        </p:sp>
      </p:grpSp>
      <p:sp>
        <p:nvSpPr>
          <p:cNvPr id="55" name="object 55"/>
          <p:cNvSpPr txBox="1"/>
          <p:nvPr/>
        </p:nvSpPr>
        <p:spPr>
          <a:xfrm>
            <a:off x="3999131" y="1355852"/>
            <a:ext cx="966469" cy="580390"/>
          </a:xfrm>
          <a:prstGeom prst="rect">
            <a:avLst/>
          </a:prstGeom>
        </p:spPr>
        <p:txBody>
          <a:bodyPr vert="horz" wrap="square" lIns="0" tIns="6350" rIns="0" bIns="0" rtlCol="0">
            <a:spAutoFit/>
          </a:bodyPr>
          <a:lstStyle/>
          <a:p>
            <a:pPr marL="38100" marR="5080" indent="-25400">
              <a:lnSpc>
                <a:spcPct val="102200"/>
              </a:lnSpc>
              <a:spcBef>
                <a:spcPts val="50"/>
              </a:spcBef>
            </a:pPr>
            <a:r>
              <a:rPr sz="1800" b="1" spc="-345" dirty="0">
                <a:solidFill>
                  <a:srgbClr val="FFFFFF"/>
                </a:solidFill>
                <a:latin typeface="Arial"/>
                <a:cs typeface="Arial"/>
              </a:rPr>
              <a:t>E</a:t>
            </a:r>
            <a:r>
              <a:rPr sz="1800" b="1" spc="-45" dirty="0">
                <a:solidFill>
                  <a:srgbClr val="FFFFFF"/>
                </a:solidFill>
                <a:latin typeface="Arial"/>
                <a:cs typeface="Arial"/>
              </a:rPr>
              <a:t>-</a:t>
            </a:r>
            <a:r>
              <a:rPr sz="1800" b="1" spc="-200" dirty="0">
                <a:solidFill>
                  <a:srgbClr val="FFFFFF"/>
                </a:solidFill>
                <a:latin typeface="Arial"/>
                <a:cs typeface="Arial"/>
              </a:rPr>
              <a:t>s</a:t>
            </a:r>
            <a:r>
              <a:rPr sz="1800" b="1" spc="-190" dirty="0">
                <a:solidFill>
                  <a:srgbClr val="FFFFFF"/>
                </a:solidFill>
                <a:latin typeface="Arial"/>
                <a:cs typeface="Arial"/>
              </a:rPr>
              <a:t>e</a:t>
            </a:r>
            <a:r>
              <a:rPr sz="1800" b="1" spc="-110" dirty="0">
                <a:solidFill>
                  <a:srgbClr val="FFFFFF"/>
                </a:solidFill>
                <a:latin typeface="Arial"/>
                <a:cs typeface="Arial"/>
              </a:rPr>
              <a:t>r</a:t>
            </a:r>
            <a:r>
              <a:rPr sz="1800" b="1" spc="-120" dirty="0">
                <a:solidFill>
                  <a:srgbClr val="FFFFFF"/>
                </a:solidFill>
                <a:latin typeface="Arial"/>
                <a:cs typeface="Arial"/>
              </a:rPr>
              <a:t>vi</a:t>
            </a:r>
            <a:r>
              <a:rPr sz="1800" b="1" spc="-150" dirty="0">
                <a:solidFill>
                  <a:srgbClr val="FFFFFF"/>
                </a:solidFill>
                <a:latin typeface="Arial"/>
                <a:cs typeface="Arial"/>
              </a:rPr>
              <a:t>c</a:t>
            </a:r>
            <a:r>
              <a:rPr sz="1800" b="1" spc="-140" dirty="0">
                <a:solidFill>
                  <a:srgbClr val="FFFFFF"/>
                </a:solidFill>
                <a:latin typeface="Arial"/>
                <a:cs typeface="Arial"/>
              </a:rPr>
              <a:t>e</a:t>
            </a:r>
            <a:r>
              <a:rPr sz="1800" b="1" spc="-160" dirty="0">
                <a:solidFill>
                  <a:srgbClr val="FFFFFF"/>
                </a:solidFill>
                <a:latin typeface="Arial"/>
                <a:cs typeface="Arial"/>
              </a:rPr>
              <a:t>s  </a:t>
            </a:r>
            <a:r>
              <a:rPr sz="1800" b="1" spc="-114" dirty="0">
                <a:solidFill>
                  <a:srgbClr val="FFFFFF"/>
                </a:solidFill>
                <a:latin typeface="Arial"/>
                <a:cs typeface="Arial"/>
              </a:rPr>
              <a:t>Criticality</a:t>
            </a:r>
            <a:endParaRPr sz="1800">
              <a:latin typeface="Arial"/>
              <a:cs typeface="Arial"/>
            </a:endParaRPr>
          </a:p>
        </p:txBody>
      </p:sp>
      <p:grpSp>
        <p:nvGrpSpPr>
          <p:cNvPr id="56" name="object 56"/>
          <p:cNvGrpSpPr/>
          <p:nvPr/>
        </p:nvGrpSpPr>
        <p:grpSpPr>
          <a:xfrm>
            <a:off x="5199856" y="1289051"/>
            <a:ext cx="2060575" cy="829310"/>
            <a:chOff x="5199856" y="1289051"/>
            <a:chExt cx="2060575" cy="829310"/>
          </a:xfrm>
        </p:grpSpPr>
        <p:pic>
          <p:nvPicPr>
            <p:cNvPr id="57" name="object 57"/>
            <p:cNvPicPr/>
            <p:nvPr/>
          </p:nvPicPr>
          <p:blipFill>
            <a:blip r:embed="rId21" cstate="print"/>
            <a:stretch>
              <a:fillRect/>
            </a:stretch>
          </p:blipFill>
          <p:spPr>
            <a:xfrm>
              <a:off x="5230367" y="1325879"/>
              <a:ext cx="2029967" cy="734568"/>
            </a:xfrm>
            <a:prstGeom prst="rect">
              <a:avLst/>
            </a:prstGeom>
          </p:spPr>
        </p:pic>
        <p:pic>
          <p:nvPicPr>
            <p:cNvPr id="58" name="object 58"/>
            <p:cNvPicPr/>
            <p:nvPr/>
          </p:nvPicPr>
          <p:blipFill>
            <a:blip r:embed="rId22" cstate="print"/>
            <a:stretch>
              <a:fillRect/>
            </a:stretch>
          </p:blipFill>
          <p:spPr>
            <a:xfrm>
              <a:off x="5611368" y="1347215"/>
              <a:ext cx="1514856" cy="771143"/>
            </a:xfrm>
            <a:prstGeom prst="rect">
              <a:avLst/>
            </a:prstGeom>
          </p:spPr>
        </p:pic>
        <p:sp>
          <p:nvSpPr>
            <p:cNvPr id="59" name="object 59"/>
            <p:cNvSpPr/>
            <p:nvPr/>
          </p:nvSpPr>
          <p:spPr>
            <a:xfrm>
              <a:off x="5206206" y="1295401"/>
              <a:ext cx="2006600" cy="720725"/>
            </a:xfrm>
            <a:custGeom>
              <a:avLst/>
              <a:gdLst/>
              <a:ahLst/>
              <a:cxnLst/>
              <a:rect l="l" t="t" r="r" b="b"/>
              <a:pathLst>
                <a:path w="2006600" h="720725">
                  <a:moveTo>
                    <a:pt x="1721897" y="0"/>
                  </a:moveTo>
                  <a:lnTo>
                    <a:pt x="0" y="0"/>
                  </a:lnTo>
                  <a:lnTo>
                    <a:pt x="283983" y="360001"/>
                  </a:lnTo>
                  <a:lnTo>
                    <a:pt x="0" y="720364"/>
                  </a:lnTo>
                  <a:lnTo>
                    <a:pt x="1721897" y="720364"/>
                  </a:lnTo>
                  <a:lnTo>
                    <a:pt x="2006240" y="360001"/>
                  </a:lnTo>
                  <a:lnTo>
                    <a:pt x="1721897" y="0"/>
                  </a:lnTo>
                  <a:close/>
                </a:path>
              </a:pathLst>
            </a:custGeom>
            <a:solidFill>
              <a:srgbClr val="6B9B1A"/>
            </a:solidFill>
          </p:spPr>
          <p:txBody>
            <a:bodyPr wrap="square" lIns="0" tIns="0" rIns="0" bIns="0" rtlCol="0"/>
            <a:lstStyle/>
            <a:p>
              <a:endParaRPr/>
            </a:p>
          </p:txBody>
        </p:sp>
        <p:sp>
          <p:nvSpPr>
            <p:cNvPr id="60" name="object 60"/>
            <p:cNvSpPr/>
            <p:nvPr/>
          </p:nvSpPr>
          <p:spPr>
            <a:xfrm>
              <a:off x="5206206" y="1295401"/>
              <a:ext cx="2006600" cy="720725"/>
            </a:xfrm>
            <a:custGeom>
              <a:avLst/>
              <a:gdLst/>
              <a:ahLst/>
              <a:cxnLst/>
              <a:rect l="l" t="t" r="r" b="b"/>
              <a:pathLst>
                <a:path w="2006600" h="720725">
                  <a:moveTo>
                    <a:pt x="0" y="0"/>
                  </a:moveTo>
                  <a:lnTo>
                    <a:pt x="1721897" y="0"/>
                  </a:lnTo>
                  <a:lnTo>
                    <a:pt x="2006240" y="360002"/>
                  </a:lnTo>
                  <a:lnTo>
                    <a:pt x="1721897" y="720365"/>
                  </a:lnTo>
                  <a:lnTo>
                    <a:pt x="0" y="720365"/>
                  </a:lnTo>
                  <a:lnTo>
                    <a:pt x="283983" y="360002"/>
                  </a:lnTo>
                  <a:lnTo>
                    <a:pt x="0" y="0"/>
                  </a:lnTo>
                </a:path>
              </a:pathLst>
            </a:custGeom>
            <a:ln w="12600">
              <a:solidFill>
                <a:srgbClr val="FFFFFF"/>
              </a:solidFill>
            </a:ln>
          </p:spPr>
          <p:txBody>
            <a:bodyPr wrap="square" lIns="0" tIns="0" rIns="0" bIns="0" rtlCol="0"/>
            <a:lstStyle/>
            <a:p>
              <a:endParaRPr/>
            </a:p>
          </p:txBody>
        </p:sp>
      </p:grpSp>
      <p:sp>
        <p:nvSpPr>
          <p:cNvPr id="61" name="object 61"/>
          <p:cNvSpPr txBox="1"/>
          <p:nvPr/>
        </p:nvSpPr>
        <p:spPr>
          <a:xfrm>
            <a:off x="5702772" y="1355852"/>
            <a:ext cx="1257935" cy="580390"/>
          </a:xfrm>
          <a:prstGeom prst="rect">
            <a:avLst/>
          </a:prstGeom>
        </p:spPr>
        <p:txBody>
          <a:bodyPr vert="horz" wrap="square" lIns="0" tIns="6350" rIns="0" bIns="0" rtlCol="0">
            <a:spAutoFit/>
          </a:bodyPr>
          <a:lstStyle/>
          <a:p>
            <a:pPr marL="12700" marR="5080" indent="356235">
              <a:lnSpc>
                <a:spcPct val="102200"/>
              </a:lnSpc>
              <a:spcBef>
                <a:spcPts val="50"/>
              </a:spcBef>
            </a:pPr>
            <a:r>
              <a:rPr sz="1800" b="1" spc="-170" dirty="0">
                <a:solidFill>
                  <a:srgbClr val="FFFFFF"/>
                </a:solidFill>
                <a:latin typeface="Arial"/>
                <a:cs typeface="Arial"/>
              </a:rPr>
              <a:t>Asset </a:t>
            </a:r>
            <a:r>
              <a:rPr sz="1800" b="1" spc="-165" dirty="0">
                <a:solidFill>
                  <a:srgbClr val="FFFFFF"/>
                </a:solidFill>
                <a:latin typeface="Arial"/>
                <a:cs typeface="Arial"/>
              </a:rPr>
              <a:t> </a:t>
            </a:r>
            <a:r>
              <a:rPr sz="1800" b="1" spc="-114" dirty="0">
                <a:solidFill>
                  <a:srgbClr val="FFFFFF"/>
                </a:solidFill>
                <a:latin typeface="Arial"/>
                <a:cs typeface="Arial"/>
              </a:rPr>
              <a:t>Identification</a:t>
            </a:r>
            <a:endParaRPr sz="1800">
              <a:latin typeface="Arial"/>
              <a:cs typeface="Arial"/>
            </a:endParaRPr>
          </a:p>
        </p:txBody>
      </p:sp>
      <p:grpSp>
        <p:nvGrpSpPr>
          <p:cNvPr id="62" name="object 62"/>
          <p:cNvGrpSpPr/>
          <p:nvPr/>
        </p:nvGrpSpPr>
        <p:grpSpPr>
          <a:xfrm>
            <a:off x="7050881" y="1210055"/>
            <a:ext cx="2114550" cy="1039494"/>
            <a:chOff x="7050881" y="1210055"/>
            <a:chExt cx="2114550" cy="1039494"/>
          </a:xfrm>
        </p:grpSpPr>
        <p:pic>
          <p:nvPicPr>
            <p:cNvPr id="63" name="object 63"/>
            <p:cNvPicPr/>
            <p:nvPr/>
          </p:nvPicPr>
          <p:blipFill>
            <a:blip r:embed="rId23" cstate="print"/>
            <a:stretch>
              <a:fillRect/>
            </a:stretch>
          </p:blipFill>
          <p:spPr>
            <a:xfrm>
              <a:off x="7080503" y="1325879"/>
              <a:ext cx="2029968" cy="734568"/>
            </a:xfrm>
            <a:prstGeom prst="rect">
              <a:avLst/>
            </a:prstGeom>
          </p:spPr>
        </p:pic>
        <p:pic>
          <p:nvPicPr>
            <p:cNvPr id="64" name="object 64"/>
            <p:cNvPicPr/>
            <p:nvPr/>
          </p:nvPicPr>
          <p:blipFill>
            <a:blip r:embed="rId24" cstate="print"/>
            <a:stretch>
              <a:fillRect/>
            </a:stretch>
          </p:blipFill>
          <p:spPr>
            <a:xfrm>
              <a:off x="7272527" y="1210055"/>
              <a:ext cx="1892807" cy="1039368"/>
            </a:xfrm>
            <a:prstGeom prst="rect">
              <a:avLst/>
            </a:prstGeom>
          </p:spPr>
        </p:pic>
        <p:sp>
          <p:nvSpPr>
            <p:cNvPr id="65" name="object 65"/>
            <p:cNvSpPr/>
            <p:nvPr/>
          </p:nvSpPr>
          <p:spPr>
            <a:xfrm>
              <a:off x="7057231" y="1295401"/>
              <a:ext cx="2004695" cy="720725"/>
            </a:xfrm>
            <a:custGeom>
              <a:avLst/>
              <a:gdLst/>
              <a:ahLst/>
              <a:cxnLst/>
              <a:rect l="l" t="t" r="r" b="b"/>
              <a:pathLst>
                <a:path w="2004695" h="720725">
                  <a:moveTo>
                    <a:pt x="1720433" y="0"/>
                  </a:moveTo>
                  <a:lnTo>
                    <a:pt x="0" y="0"/>
                  </a:lnTo>
                  <a:lnTo>
                    <a:pt x="284220" y="360001"/>
                  </a:lnTo>
                  <a:lnTo>
                    <a:pt x="0" y="720364"/>
                  </a:lnTo>
                  <a:lnTo>
                    <a:pt x="1720433" y="720364"/>
                  </a:lnTo>
                  <a:lnTo>
                    <a:pt x="2004653" y="360001"/>
                  </a:lnTo>
                  <a:lnTo>
                    <a:pt x="1720433" y="0"/>
                  </a:lnTo>
                  <a:close/>
                </a:path>
              </a:pathLst>
            </a:custGeom>
            <a:solidFill>
              <a:srgbClr val="90BA45"/>
            </a:solidFill>
          </p:spPr>
          <p:txBody>
            <a:bodyPr wrap="square" lIns="0" tIns="0" rIns="0" bIns="0" rtlCol="0"/>
            <a:lstStyle/>
            <a:p>
              <a:endParaRPr/>
            </a:p>
          </p:txBody>
        </p:sp>
        <p:sp>
          <p:nvSpPr>
            <p:cNvPr id="66" name="object 66"/>
            <p:cNvSpPr/>
            <p:nvPr/>
          </p:nvSpPr>
          <p:spPr>
            <a:xfrm>
              <a:off x="7057231" y="1295401"/>
              <a:ext cx="2004695" cy="720725"/>
            </a:xfrm>
            <a:custGeom>
              <a:avLst/>
              <a:gdLst/>
              <a:ahLst/>
              <a:cxnLst/>
              <a:rect l="l" t="t" r="r" b="b"/>
              <a:pathLst>
                <a:path w="2004695" h="720725">
                  <a:moveTo>
                    <a:pt x="0" y="0"/>
                  </a:moveTo>
                  <a:lnTo>
                    <a:pt x="1720433" y="0"/>
                  </a:lnTo>
                  <a:lnTo>
                    <a:pt x="2004653" y="360002"/>
                  </a:lnTo>
                  <a:lnTo>
                    <a:pt x="1720433" y="720365"/>
                  </a:lnTo>
                  <a:lnTo>
                    <a:pt x="0" y="720365"/>
                  </a:lnTo>
                  <a:lnTo>
                    <a:pt x="284220" y="360002"/>
                  </a:lnTo>
                  <a:lnTo>
                    <a:pt x="0" y="0"/>
                  </a:lnTo>
                </a:path>
              </a:pathLst>
            </a:custGeom>
            <a:ln w="12600">
              <a:solidFill>
                <a:srgbClr val="FFFFFF"/>
              </a:solidFill>
            </a:ln>
          </p:spPr>
          <p:txBody>
            <a:bodyPr wrap="square" lIns="0" tIns="0" rIns="0" bIns="0" rtlCol="0"/>
            <a:lstStyle/>
            <a:p>
              <a:endParaRPr/>
            </a:p>
          </p:txBody>
        </p:sp>
      </p:grpSp>
      <p:sp>
        <p:nvSpPr>
          <p:cNvPr id="67" name="object 67"/>
          <p:cNvSpPr txBox="1">
            <a:spLocks noGrp="1"/>
          </p:cNvSpPr>
          <p:nvPr>
            <p:ph type="title"/>
          </p:nvPr>
        </p:nvSpPr>
        <p:spPr>
          <a:xfrm>
            <a:off x="7364122" y="1218691"/>
            <a:ext cx="1838325" cy="1473200"/>
          </a:xfrm>
          <a:prstGeom prst="rect">
            <a:avLst/>
          </a:prstGeom>
        </p:spPr>
        <p:txBody>
          <a:bodyPr vert="horz" wrap="square" lIns="0" tIns="13970" rIns="0" bIns="0" rtlCol="0">
            <a:spAutoFit/>
          </a:bodyPr>
          <a:lstStyle/>
          <a:p>
            <a:pPr marL="12700" marR="208279" indent="635" algn="ctr">
              <a:lnSpc>
                <a:spcPct val="99400"/>
              </a:lnSpc>
              <a:spcBef>
                <a:spcPts val="110"/>
              </a:spcBef>
            </a:pPr>
            <a:r>
              <a:rPr sz="1800" b="1" spc="-170" dirty="0">
                <a:solidFill>
                  <a:srgbClr val="FFFFFF"/>
                </a:solidFill>
                <a:latin typeface="Arial"/>
                <a:cs typeface="Arial"/>
              </a:rPr>
              <a:t>Asset </a:t>
            </a:r>
            <a:r>
              <a:rPr sz="1800" b="1" spc="-165" dirty="0">
                <a:solidFill>
                  <a:srgbClr val="FFFFFF"/>
                </a:solidFill>
                <a:latin typeface="Arial"/>
                <a:cs typeface="Arial"/>
              </a:rPr>
              <a:t> </a:t>
            </a:r>
            <a:r>
              <a:rPr sz="1800" b="1" spc="-114" dirty="0">
                <a:solidFill>
                  <a:srgbClr val="FFFFFF"/>
                </a:solidFill>
                <a:latin typeface="Arial"/>
                <a:cs typeface="Arial"/>
              </a:rPr>
              <a:t>Int</a:t>
            </a:r>
            <a:r>
              <a:rPr sz="1800" b="1" spc="-145" dirty="0">
                <a:solidFill>
                  <a:srgbClr val="FFFFFF"/>
                </a:solidFill>
                <a:latin typeface="Arial"/>
                <a:cs typeface="Arial"/>
              </a:rPr>
              <a:t>er</a:t>
            </a:r>
            <a:r>
              <a:rPr sz="1800" b="1" spc="-160" dirty="0">
                <a:solidFill>
                  <a:srgbClr val="FFFFFF"/>
                </a:solidFill>
                <a:latin typeface="Arial"/>
                <a:cs typeface="Arial"/>
              </a:rPr>
              <a:t>d</a:t>
            </a:r>
            <a:r>
              <a:rPr sz="1800" b="1" spc="-140" dirty="0">
                <a:solidFill>
                  <a:srgbClr val="FFFFFF"/>
                </a:solidFill>
                <a:latin typeface="Arial"/>
                <a:cs typeface="Arial"/>
              </a:rPr>
              <a:t>e</a:t>
            </a:r>
            <a:r>
              <a:rPr sz="1800" b="1" spc="-160" dirty="0">
                <a:solidFill>
                  <a:srgbClr val="FFFFFF"/>
                </a:solidFill>
                <a:latin typeface="Arial"/>
                <a:cs typeface="Arial"/>
              </a:rPr>
              <a:t>p</a:t>
            </a:r>
            <a:r>
              <a:rPr sz="1800" b="1" spc="-140" dirty="0">
                <a:solidFill>
                  <a:srgbClr val="FFFFFF"/>
                </a:solidFill>
                <a:latin typeface="Arial"/>
                <a:cs typeface="Arial"/>
              </a:rPr>
              <a:t>e</a:t>
            </a:r>
            <a:r>
              <a:rPr sz="1800" b="1" spc="-160" dirty="0">
                <a:solidFill>
                  <a:srgbClr val="FFFFFF"/>
                </a:solidFill>
                <a:latin typeface="Arial"/>
                <a:cs typeface="Arial"/>
              </a:rPr>
              <a:t>nd</a:t>
            </a:r>
            <a:r>
              <a:rPr sz="1800" b="1" spc="-140" dirty="0">
                <a:solidFill>
                  <a:srgbClr val="FFFFFF"/>
                </a:solidFill>
                <a:latin typeface="Arial"/>
                <a:cs typeface="Arial"/>
              </a:rPr>
              <a:t>e</a:t>
            </a:r>
            <a:r>
              <a:rPr sz="1800" b="1" spc="-229" dirty="0">
                <a:solidFill>
                  <a:srgbClr val="FFFFFF"/>
                </a:solidFill>
                <a:latin typeface="Arial"/>
                <a:cs typeface="Arial"/>
              </a:rPr>
              <a:t>n</a:t>
            </a:r>
            <a:r>
              <a:rPr sz="1800" b="1" spc="-204" dirty="0">
                <a:solidFill>
                  <a:srgbClr val="FFFFFF"/>
                </a:solidFill>
                <a:latin typeface="Arial"/>
                <a:cs typeface="Arial"/>
              </a:rPr>
              <a:t>c</a:t>
            </a:r>
            <a:r>
              <a:rPr sz="1800" b="1" spc="-85" dirty="0">
                <a:solidFill>
                  <a:srgbClr val="FFFFFF"/>
                </a:solidFill>
                <a:latin typeface="Arial"/>
                <a:cs typeface="Arial"/>
              </a:rPr>
              <a:t>ie  </a:t>
            </a:r>
            <a:r>
              <a:rPr sz="1800" b="1" spc="-235" dirty="0">
                <a:solidFill>
                  <a:srgbClr val="FFFFFF"/>
                </a:solidFill>
                <a:latin typeface="Arial"/>
                <a:cs typeface="Arial"/>
              </a:rPr>
              <a:t>s</a:t>
            </a:r>
            <a:endParaRPr sz="1800">
              <a:latin typeface="Arial"/>
              <a:cs typeface="Arial"/>
            </a:endParaRPr>
          </a:p>
          <a:p>
            <a:pPr marL="681355" marR="5080" algn="ctr">
              <a:lnSpc>
                <a:spcPct val="102200"/>
              </a:lnSpc>
              <a:spcBef>
                <a:spcPts val="530"/>
              </a:spcBef>
            </a:pPr>
            <a:r>
              <a:rPr sz="1800" b="1" spc="-325" dirty="0">
                <a:solidFill>
                  <a:srgbClr val="FFFFFF"/>
                </a:solidFill>
                <a:latin typeface="Arial"/>
                <a:cs typeface="Arial"/>
              </a:rPr>
              <a:t>T</a:t>
            </a:r>
            <a:r>
              <a:rPr sz="1800" b="1" spc="-204" dirty="0">
                <a:solidFill>
                  <a:srgbClr val="FFFFFF"/>
                </a:solidFill>
                <a:latin typeface="Arial"/>
                <a:cs typeface="Arial"/>
              </a:rPr>
              <a:t>o</a:t>
            </a:r>
            <a:r>
              <a:rPr sz="1800" b="1" spc="-145" dirty="0">
                <a:solidFill>
                  <a:srgbClr val="FFFFFF"/>
                </a:solidFill>
                <a:latin typeface="Arial"/>
                <a:cs typeface="Arial"/>
              </a:rPr>
              <a:t>t</a:t>
            </a:r>
            <a:r>
              <a:rPr sz="1800" b="1" spc="-60" dirty="0">
                <a:solidFill>
                  <a:srgbClr val="FFFFFF"/>
                </a:solidFill>
                <a:latin typeface="Arial"/>
                <a:cs typeface="Arial"/>
              </a:rPr>
              <a:t>a</a:t>
            </a:r>
            <a:r>
              <a:rPr sz="1800" b="1" spc="-35" dirty="0">
                <a:solidFill>
                  <a:srgbClr val="FFFFFF"/>
                </a:solidFill>
                <a:latin typeface="Arial"/>
                <a:cs typeface="Arial"/>
              </a:rPr>
              <a:t>l </a:t>
            </a:r>
            <a:r>
              <a:rPr sz="1800" b="1" spc="-45" dirty="0">
                <a:solidFill>
                  <a:srgbClr val="FFFFFF"/>
                </a:solidFill>
                <a:latin typeface="Arial"/>
                <a:cs typeface="Arial"/>
              </a:rPr>
              <a:t>I</a:t>
            </a:r>
            <a:r>
              <a:rPr sz="1800" b="1" spc="-180" dirty="0">
                <a:solidFill>
                  <a:srgbClr val="FFFFFF"/>
                </a:solidFill>
                <a:latin typeface="Arial"/>
                <a:cs typeface="Arial"/>
              </a:rPr>
              <a:t>m</a:t>
            </a:r>
            <a:r>
              <a:rPr sz="1800" b="1" spc="-155" dirty="0">
                <a:solidFill>
                  <a:srgbClr val="FFFFFF"/>
                </a:solidFill>
                <a:latin typeface="Arial"/>
                <a:cs typeface="Arial"/>
              </a:rPr>
              <a:t>p</a:t>
            </a:r>
            <a:r>
              <a:rPr sz="1800" b="1" spc="-60" dirty="0">
                <a:solidFill>
                  <a:srgbClr val="FFFFFF"/>
                </a:solidFill>
                <a:latin typeface="Arial"/>
                <a:cs typeface="Arial"/>
              </a:rPr>
              <a:t>a</a:t>
            </a:r>
            <a:r>
              <a:rPr sz="1800" b="1" spc="-280" dirty="0">
                <a:solidFill>
                  <a:srgbClr val="FFFFFF"/>
                </a:solidFill>
                <a:latin typeface="Arial"/>
                <a:cs typeface="Arial"/>
              </a:rPr>
              <a:t>c</a:t>
            </a:r>
            <a:r>
              <a:rPr sz="1800" b="1" spc="-120" dirty="0">
                <a:solidFill>
                  <a:srgbClr val="FFFFFF"/>
                </a:solidFill>
                <a:latin typeface="Arial"/>
                <a:cs typeface="Arial"/>
              </a:rPr>
              <a:t>t  </a:t>
            </a:r>
            <a:r>
              <a:rPr sz="1800" b="1" spc="-180" dirty="0">
                <a:solidFill>
                  <a:srgbClr val="FFFFFF"/>
                </a:solidFill>
                <a:latin typeface="Arial"/>
                <a:cs typeface="Arial"/>
              </a:rPr>
              <a:t>Assessment</a:t>
            </a:r>
            <a:endParaRPr sz="1800">
              <a:latin typeface="Arial"/>
              <a:cs typeface="Arial"/>
            </a:endParaRPr>
          </a:p>
        </p:txBody>
      </p:sp>
      <p:grpSp>
        <p:nvGrpSpPr>
          <p:cNvPr id="68" name="object 68"/>
          <p:cNvGrpSpPr/>
          <p:nvPr/>
        </p:nvGrpSpPr>
        <p:grpSpPr>
          <a:xfrm>
            <a:off x="1496220" y="3398520"/>
            <a:ext cx="2103755" cy="1039494"/>
            <a:chOff x="1496220" y="3398520"/>
            <a:chExt cx="2103755" cy="1039494"/>
          </a:xfrm>
        </p:grpSpPr>
        <p:pic>
          <p:nvPicPr>
            <p:cNvPr id="69" name="object 69"/>
            <p:cNvPicPr/>
            <p:nvPr/>
          </p:nvPicPr>
          <p:blipFill>
            <a:blip r:embed="rId25" cstate="print"/>
            <a:stretch>
              <a:fillRect/>
            </a:stretch>
          </p:blipFill>
          <p:spPr>
            <a:xfrm>
              <a:off x="1533143" y="3486912"/>
              <a:ext cx="2066544" cy="789432"/>
            </a:xfrm>
            <a:prstGeom prst="rect">
              <a:avLst/>
            </a:prstGeom>
          </p:spPr>
        </p:pic>
        <p:pic>
          <p:nvPicPr>
            <p:cNvPr id="70" name="object 70"/>
            <p:cNvPicPr/>
            <p:nvPr/>
          </p:nvPicPr>
          <p:blipFill>
            <a:blip r:embed="rId26" cstate="print"/>
            <a:stretch>
              <a:fillRect/>
            </a:stretch>
          </p:blipFill>
          <p:spPr>
            <a:xfrm>
              <a:off x="1816607" y="3398520"/>
              <a:ext cx="1560575" cy="1039367"/>
            </a:xfrm>
            <a:prstGeom prst="rect">
              <a:avLst/>
            </a:prstGeom>
          </p:spPr>
        </p:pic>
        <p:sp>
          <p:nvSpPr>
            <p:cNvPr id="71" name="object 71"/>
            <p:cNvSpPr/>
            <p:nvPr/>
          </p:nvSpPr>
          <p:spPr>
            <a:xfrm>
              <a:off x="1502570" y="3455987"/>
              <a:ext cx="2051050" cy="774700"/>
            </a:xfrm>
            <a:custGeom>
              <a:avLst/>
              <a:gdLst/>
              <a:ahLst/>
              <a:cxnLst/>
              <a:rect l="l" t="t" r="r" b="b"/>
              <a:pathLst>
                <a:path w="2051050" h="774700">
                  <a:moveTo>
                    <a:pt x="1764162" y="0"/>
                  </a:moveTo>
                  <a:lnTo>
                    <a:pt x="0" y="0"/>
                  </a:lnTo>
                  <a:lnTo>
                    <a:pt x="0" y="774340"/>
                  </a:lnTo>
                  <a:lnTo>
                    <a:pt x="1764162" y="774340"/>
                  </a:lnTo>
                  <a:lnTo>
                    <a:pt x="2050689" y="386990"/>
                  </a:lnTo>
                  <a:lnTo>
                    <a:pt x="1764162" y="0"/>
                  </a:lnTo>
                  <a:close/>
                </a:path>
              </a:pathLst>
            </a:custGeom>
            <a:solidFill>
              <a:srgbClr val="38520E"/>
            </a:solidFill>
          </p:spPr>
          <p:txBody>
            <a:bodyPr wrap="square" lIns="0" tIns="0" rIns="0" bIns="0" rtlCol="0"/>
            <a:lstStyle/>
            <a:p>
              <a:endParaRPr/>
            </a:p>
          </p:txBody>
        </p:sp>
        <p:sp>
          <p:nvSpPr>
            <p:cNvPr id="72" name="object 72"/>
            <p:cNvSpPr/>
            <p:nvPr/>
          </p:nvSpPr>
          <p:spPr>
            <a:xfrm>
              <a:off x="1502570" y="3455987"/>
              <a:ext cx="2051050" cy="774700"/>
            </a:xfrm>
            <a:custGeom>
              <a:avLst/>
              <a:gdLst/>
              <a:ahLst/>
              <a:cxnLst/>
              <a:rect l="l" t="t" r="r" b="b"/>
              <a:pathLst>
                <a:path w="2051050" h="774700">
                  <a:moveTo>
                    <a:pt x="0" y="0"/>
                  </a:moveTo>
                  <a:lnTo>
                    <a:pt x="1764162" y="0"/>
                  </a:lnTo>
                  <a:lnTo>
                    <a:pt x="2050690" y="386990"/>
                  </a:lnTo>
                  <a:lnTo>
                    <a:pt x="1764162" y="774340"/>
                  </a:lnTo>
                  <a:lnTo>
                    <a:pt x="0" y="774340"/>
                  </a:lnTo>
                  <a:lnTo>
                    <a:pt x="0" y="0"/>
                  </a:lnTo>
                </a:path>
              </a:pathLst>
            </a:custGeom>
            <a:ln w="12600">
              <a:solidFill>
                <a:srgbClr val="FFFFFF"/>
              </a:solidFill>
            </a:ln>
          </p:spPr>
          <p:txBody>
            <a:bodyPr wrap="square" lIns="0" tIns="0" rIns="0" bIns="0" rtlCol="0"/>
            <a:lstStyle/>
            <a:p>
              <a:endParaRPr/>
            </a:p>
          </p:txBody>
        </p:sp>
      </p:grpSp>
      <p:sp>
        <p:nvSpPr>
          <p:cNvPr id="73" name="object 73"/>
          <p:cNvSpPr txBox="1"/>
          <p:nvPr/>
        </p:nvSpPr>
        <p:spPr>
          <a:xfrm>
            <a:off x="1907319" y="3407155"/>
            <a:ext cx="1242695" cy="845819"/>
          </a:xfrm>
          <a:prstGeom prst="rect">
            <a:avLst/>
          </a:prstGeom>
        </p:spPr>
        <p:txBody>
          <a:bodyPr vert="horz" wrap="square" lIns="0" tIns="13970" rIns="0" bIns="0" rtlCol="0">
            <a:spAutoFit/>
          </a:bodyPr>
          <a:lstStyle/>
          <a:p>
            <a:pPr marL="12700" marR="5080" indent="-1270" algn="ctr">
              <a:lnSpc>
                <a:spcPct val="99400"/>
              </a:lnSpc>
              <a:spcBef>
                <a:spcPts val="11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85" dirty="0">
                <a:solidFill>
                  <a:srgbClr val="FFFFFF"/>
                </a:solidFill>
                <a:latin typeface="Arial"/>
                <a:cs typeface="Arial"/>
              </a:rPr>
              <a:t>4:  </a:t>
            </a:r>
            <a:r>
              <a:rPr sz="1800" b="1" spc="-170" dirty="0">
                <a:solidFill>
                  <a:srgbClr val="FFFFFF"/>
                </a:solidFill>
                <a:latin typeface="Arial"/>
                <a:cs typeface="Arial"/>
              </a:rPr>
              <a:t>V</a:t>
            </a:r>
            <a:r>
              <a:rPr sz="1800" b="1" spc="-110" dirty="0">
                <a:solidFill>
                  <a:srgbClr val="FFFFFF"/>
                </a:solidFill>
                <a:latin typeface="Arial"/>
                <a:cs typeface="Arial"/>
              </a:rPr>
              <a:t>u</a:t>
            </a:r>
            <a:r>
              <a:rPr sz="1800" b="1" spc="-45" dirty="0">
                <a:solidFill>
                  <a:srgbClr val="FFFFFF"/>
                </a:solidFill>
                <a:latin typeface="Arial"/>
                <a:cs typeface="Arial"/>
              </a:rPr>
              <a:t>l</a:t>
            </a:r>
            <a:r>
              <a:rPr sz="1800" b="1" spc="-155" dirty="0">
                <a:solidFill>
                  <a:srgbClr val="FFFFFF"/>
                </a:solidFill>
                <a:latin typeface="Arial"/>
                <a:cs typeface="Arial"/>
              </a:rPr>
              <a:t>n</a:t>
            </a:r>
            <a:r>
              <a:rPr sz="1800" b="1" spc="-145" dirty="0">
                <a:solidFill>
                  <a:srgbClr val="FFFFFF"/>
                </a:solidFill>
                <a:latin typeface="Arial"/>
                <a:cs typeface="Arial"/>
              </a:rPr>
              <a:t>e</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b</a:t>
            </a:r>
            <a:r>
              <a:rPr sz="1800" b="1" spc="-45" dirty="0">
                <a:solidFill>
                  <a:srgbClr val="FFFFFF"/>
                </a:solidFill>
                <a:latin typeface="Arial"/>
                <a:cs typeface="Arial"/>
              </a:rPr>
              <a:t>ili</a:t>
            </a:r>
            <a:r>
              <a:rPr sz="1800" b="1" spc="-145" dirty="0">
                <a:solidFill>
                  <a:srgbClr val="FFFFFF"/>
                </a:solidFill>
                <a:latin typeface="Arial"/>
                <a:cs typeface="Arial"/>
              </a:rPr>
              <a:t>t</a:t>
            </a:r>
            <a:r>
              <a:rPr sz="1800" b="1" spc="-35" dirty="0">
                <a:solidFill>
                  <a:srgbClr val="FFFFFF"/>
                </a:solidFill>
                <a:latin typeface="Arial"/>
                <a:cs typeface="Arial"/>
              </a:rPr>
              <a:t>y  </a:t>
            </a:r>
            <a:r>
              <a:rPr sz="1800" b="1" spc="-114" dirty="0">
                <a:solidFill>
                  <a:srgbClr val="FFFFFF"/>
                </a:solidFill>
                <a:latin typeface="Arial"/>
                <a:cs typeface="Arial"/>
              </a:rPr>
              <a:t>Analysis</a:t>
            </a:r>
            <a:endParaRPr sz="1800">
              <a:latin typeface="Arial"/>
              <a:cs typeface="Arial"/>
            </a:endParaRPr>
          </a:p>
        </p:txBody>
      </p:sp>
      <p:grpSp>
        <p:nvGrpSpPr>
          <p:cNvPr id="74" name="object 74"/>
          <p:cNvGrpSpPr/>
          <p:nvPr/>
        </p:nvGrpSpPr>
        <p:grpSpPr>
          <a:xfrm>
            <a:off x="3390106" y="3449637"/>
            <a:ext cx="2108835" cy="857250"/>
            <a:chOff x="3390106" y="3449637"/>
            <a:chExt cx="2108835" cy="857250"/>
          </a:xfrm>
        </p:grpSpPr>
        <p:pic>
          <p:nvPicPr>
            <p:cNvPr id="75" name="object 75"/>
            <p:cNvPicPr/>
            <p:nvPr/>
          </p:nvPicPr>
          <p:blipFill>
            <a:blip r:embed="rId27" cstate="print"/>
            <a:stretch>
              <a:fillRect/>
            </a:stretch>
          </p:blipFill>
          <p:spPr>
            <a:xfrm>
              <a:off x="3419855" y="3486911"/>
              <a:ext cx="2078736" cy="789432"/>
            </a:xfrm>
            <a:prstGeom prst="rect">
              <a:avLst/>
            </a:prstGeom>
          </p:spPr>
        </p:pic>
        <p:pic>
          <p:nvPicPr>
            <p:cNvPr id="76" name="object 76"/>
            <p:cNvPicPr/>
            <p:nvPr/>
          </p:nvPicPr>
          <p:blipFill>
            <a:blip r:embed="rId28" cstate="print"/>
            <a:stretch>
              <a:fillRect/>
            </a:stretch>
          </p:blipFill>
          <p:spPr>
            <a:xfrm>
              <a:off x="3828287" y="3535680"/>
              <a:ext cx="1566672" cy="771144"/>
            </a:xfrm>
            <a:prstGeom prst="rect">
              <a:avLst/>
            </a:prstGeom>
          </p:spPr>
        </p:pic>
        <p:sp>
          <p:nvSpPr>
            <p:cNvPr id="77" name="object 77"/>
            <p:cNvSpPr/>
            <p:nvPr/>
          </p:nvSpPr>
          <p:spPr>
            <a:xfrm>
              <a:off x="3396456" y="3455987"/>
              <a:ext cx="2055495" cy="774700"/>
            </a:xfrm>
            <a:custGeom>
              <a:avLst/>
              <a:gdLst/>
              <a:ahLst/>
              <a:cxnLst/>
              <a:rect l="l" t="t" r="r" b="b"/>
              <a:pathLst>
                <a:path w="2055495" h="774700">
                  <a:moveTo>
                    <a:pt x="1770244" y="0"/>
                  </a:moveTo>
                  <a:lnTo>
                    <a:pt x="0" y="0"/>
                  </a:lnTo>
                  <a:lnTo>
                    <a:pt x="284850" y="386990"/>
                  </a:lnTo>
                  <a:lnTo>
                    <a:pt x="0" y="774340"/>
                  </a:lnTo>
                  <a:lnTo>
                    <a:pt x="1770244" y="774340"/>
                  </a:lnTo>
                  <a:lnTo>
                    <a:pt x="2055454" y="386990"/>
                  </a:lnTo>
                  <a:lnTo>
                    <a:pt x="1770244" y="0"/>
                  </a:lnTo>
                  <a:close/>
                </a:path>
              </a:pathLst>
            </a:custGeom>
            <a:solidFill>
              <a:srgbClr val="4C7013"/>
            </a:solidFill>
          </p:spPr>
          <p:txBody>
            <a:bodyPr wrap="square" lIns="0" tIns="0" rIns="0" bIns="0" rtlCol="0"/>
            <a:lstStyle/>
            <a:p>
              <a:endParaRPr/>
            </a:p>
          </p:txBody>
        </p:sp>
        <p:sp>
          <p:nvSpPr>
            <p:cNvPr id="78" name="object 78"/>
            <p:cNvSpPr/>
            <p:nvPr/>
          </p:nvSpPr>
          <p:spPr>
            <a:xfrm>
              <a:off x="3396456" y="3455987"/>
              <a:ext cx="2055495" cy="774700"/>
            </a:xfrm>
            <a:custGeom>
              <a:avLst/>
              <a:gdLst/>
              <a:ahLst/>
              <a:cxnLst/>
              <a:rect l="l" t="t" r="r" b="b"/>
              <a:pathLst>
                <a:path w="2055495" h="774700">
                  <a:moveTo>
                    <a:pt x="0" y="0"/>
                  </a:moveTo>
                  <a:lnTo>
                    <a:pt x="1770243" y="0"/>
                  </a:lnTo>
                  <a:lnTo>
                    <a:pt x="2055453" y="386990"/>
                  </a:lnTo>
                  <a:lnTo>
                    <a:pt x="1770243" y="774340"/>
                  </a:lnTo>
                  <a:lnTo>
                    <a:pt x="0" y="774340"/>
                  </a:lnTo>
                  <a:lnTo>
                    <a:pt x="284850" y="386990"/>
                  </a:lnTo>
                  <a:lnTo>
                    <a:pt x="0" y="0"/>
                  </a:lnTo>
                </a:path>
              </a:pathLst>
            </a:custGeom>
            <a:ln w="12600">
              <a:solidFill>
                <a:srgbClr val="FFFFFF"/>
              </a:solidFill>
            </a:ln>
          </p:spPr>
          <p:txBody>
            <a:bodyPr wrap="square" lIns="0" tIns="0" rIns="0" bIns="0" rtlCol="0"/>
            <a:lstStyle/>
            <a:p>
              <a:endParaRPr/>
            </a:p>
          </p:txBody>
        </p:sp>
      </p:grpSp>
      <p:sp>
        <p:nvSpPr>
          <p:cNvPr id="79" name="object 79"/>
          <p:cNvSpPr txBox="1"/>
          <p:nvPr/>
        </p:nvSpPr>
        <p:spPr>
          <a:xfrm>
            <a:off x="3917628" y="3544316"/>
            <a:ext cx="1257935" cy="577215"/>
          </a:xfrm>
          <a:prstGeom prst="rect">
            <a:avLst/>
          </a:prstGeom>
        </p:spPr>
        <p:txBody>
          <a:bodyPr vert="horz" wrap="square" lIns="0" tIns="9525" rIns="0" bIns="0" rtlCol="0">
            <a:spAutoFit/>
          </a:bodyPr>
          <a:lstStyle/>
          <a:p>
            <a:pPr marL="12700" marR="5080" indent="7620">
              <a:lnSpc>
                <a:spcPct val="101099"/>
              </a:lnSpc>
              <a:spcBef>
                <a:spcPts val="75"/>
              </a:spcBef>
            </a:pPr>
            <a:r>
              <a:rPr sz="1800" b="1" spc="-100" dirty="0">
                <a:solidFill>
                  <a:srgbClr val="FFFFFF"/>
                </a:solidFill>
                <a:latin typeface="Arial"/>
                <a:cs typeface="Arial"/>
              </a:rPr>
              <a:t>Vulnerability </a:t>
            </a:r>
            <a:r>
              <a:rPr sz="1800" b="1" spc="-490" dirty="0">
                <a:solidFill>
                  <a:srgbClr val="FFFFFF"/>
                </a:solidFill>
                <a:latin typeface="Arial"/>
                <a:cs typeface="Arial"/>
              </a:rPr>
              <a:t> </a:t>
            </a:r>
            <a:r>
              <a:rPr sz="1800" b="1" spc="-114" dirty="0">
                <a:solidFill>
                  <a:srgbClr val="FFFFFF"/>
                </a:solidFill>
                <a:latin typeface="Arial"/>
                <a:cs typeface="Arial"/>
              </a:rPr>
              <a:t>Identification</a:t>
            </a:r>
            <a:endParaRPr sz="1800">
              <a:latin typeface="Arial"/>
              <a:cs typeface="Arial"/>
            </a:endParaRPr>
          </a:p>
        </p:txBody>
      </p:sp>
      <p:grpSp>
        <p:nvGrpSpPr>
          <p:cNvPr id="80" name="object 80"/>
          <p:cNvGrpSpPr/>
          <p:nvPr/>
        </p:nvGrpSpPr>
        <p:grpSpPr>
          <a:xfrm>
            <a:off x="5283994" y="3398520"/>
            <a:ext cx="2104390" cy="1039494"/>
            <a:chOff x="5283994" y="3398520"/>
            <a:chExt cx="2104390" cy="1039494"/>
          </a:xfrm>
        </p:grpSpPr>
        <p:pic>
          <p:nvPicPr>
            <p:cNvPr id="81" name="object 81"/>
            <p:cNvPicPr/>
            <p:nvPr/>
          </p:nvPicPr>
          <p:blipFill>
            <a:blip r:embed="rId29" cstate="print"/>
            <a:stretch>
              <a:fillRect/>
            </a:stretch>
          </p:blipFill>
          <p:spPr>
            <a:xfrm>
              <a:off x="5315711" y="3486912"/>
              <a:ext cx="2072639" cy="789432"/>
            </a:xfrm>
            <a:prstGeom prst="rect">
              <a:avLst/>
            </a:prstGeom>
          </p:spPr>
        </p:pic>
        <p:pic>
          <p:nvPicPr>
            <p:cNvPr id="82" name="object 82"/>
            <p:cNvPicPr/>
            <p:nvPr/>
          </p:nvPicPr>
          <p:blipFill>
            <a:blip r:embed="rId30" cstate="print"/>
            <a:stretch>
              <a:fillRect/>
            </a:stretch>
          </p:blipFill>
          <p:spPr>
            <a:xfrm>
              <a:off x="5727191" y="3398520"/>
              <a:ext cx="1557528" cy="1039367"/>
            </a:xfrm>
            <a:prstGeom prst="rect">
              <a:avLst/>
            </a:prstGeom>
          </p:spPr>
        </p:pic>
        <p:sp>
          <p:nvSpPr>
            <p:cNvPr id="83" name="object 83"/>
            <p:cNvSpPr/>
            <p:nvPr/>
          </p:nvSpPr>
          <p:spPr>
            <a:xfrm>
              <a:off x="5290344" y="3455987"/>
              <a:ext cx="2051050" cy="774700"/>
            </a:xfrm>
            <a:custGeom>
              <a:avLst/>
              <a:gdLst/>
              <a:ahLst/>
              <a:cxnLst/>
              <a:rect l="l" t="t" r="r" b="b"/>
              <a:pathLst>
                <a:path w="2051050" h="774700">
                  <a:moveTo>
                    <a:pt x="1766371" y="0"/>
                  </a:moveTo>
                  <a:lnTo>
                    <a:pt x="0" y="0"/>
                  </a:lnTo>
                  <a:lnTo>
                    <a:pt x="283958" y="386990"/>
                  </a:lnTo>
                  <a:lnTo>
                    <a:pt x="0" y="774340"/>
                  </a:lnTo>
                  <a:lnTo>
                    <a:pt x="1766371" y="774340"/>
                  </a:lnTo>
                  <a:lnTo>
                    <a:pt x="2050689" y="386990"/>
                  </a:lnTo>
                  <a:lnTo>
                    <a:pt x="1766371" y="0"/>
                  </a:lnTo>
                  <a:close/>
                </a:path>
              </a:pathLst>
            </a:custGeom>
            <a:solidFill>
              <a:srgbClr val="6B9B1A"/>
            </a:solidFill>
          </p:spPr>
          <p:txBody>
            <a:bodyPr wrap="square" lIns="0" tIns="0" rIns="0" bIns="0" rtlCol="0"/>
            <a:lstStyle/>
            <a:p>
              <a:endParaRPr/>
            </a:p>
          </p:txBody>
        </p:sp>
        <p:sp>
          <p:nvSpPr>
            <p:cNvPr id="84" name="object 84"/>
            <p:cNvSpPr/>
            <p:nvPr/>
          </p:nvSpPr>
          <p:spPr>
            <a:xfrm>
              <a:off x="5290344" y="3455987"/>
              <a:ext cx="2051050" cy="774700"/>
            </a:xfrm>
            <a:custGeom>
              <a:avLst/>
              <a:gdLst/>
              <a:ahLst/>
              <a:cxnLst/>
              <a:rect l="l" t="t" r="r" b="b"/>
              <a:pathLst>
                <a:path w="2051050" h="774700">
                  <a:moveTo>
                    <a:pt x="0" y="0"/>
                  </a:moveTo>
                  <a:lnTo>
                    <a:pt x="1766372" y="0"/>
                  </a:lnTo>
                  <a:lnTo>
                    <a:pt x="2050690" y="386990"/>
                  </a:lnTo>
                  <a:lnTo>
                    <a:pt x="1766372" y="774340"/>
                  </a:lnTo>
                  <a:lnTo>
                    <a:pt x="0" y="774340"/>
                  </a:lnTo>
                  <a:lnTo>
                    <a:pt x="283958" y="386990"/>
                  </a:lnTo>
                  <a:lnTo>
                    <a:pt x="0" y="0"/>
                  </a:lnTo>
                </a:path>
              </a:pathLst>
            </a:custGeom>
            <a:ln w="12600">
              <a:solidFill>
                <a:srgbClr val="FFFFFF"/>
              </a:solidFill>
            </a:ln>
          </p:spPr>
          <p:txBody>
            <a:bodyPr wrap="square" lIns="0" tIns="0" rIns="0" bIns="0" rtlCol="0"/>
            <a:lstStyle/>
            <a:p>
              <a:endParaRPr/>
            </a:p>
          </p:txBody>
        </p:sp>
      </p:grpSp>
      <p:sp>
        <p:nvSpPr>
          <p:cNvPr id="85" name="object 85"/>
          <p:cNvSpPr txBox="1"/>
          <p:nvPr/>
        </p:nvSpPr>
        <p:spPr>
          <a:xfrm>
            <a:off x="5816818" y="3407155"/>
            <a:ext cx="1242695" cy="845819"/>
          </a:xfrm>
          <a:prstGeom prst="rect">
            <a:avLst/>
          </a:prstGeom>
        </p:spPr>
        <p:txBody>
          <a:bodyPr vert="horz" wrap="square" lIns="0" tIns="13970" rIns="0" bIns="0" rtlCol="0">
            <a:spAutoFit/>
          </a:bodyPr>
          <a:lstStyle/>
          <a:p>
            <a:pPr marL="12700" marR="5080" algn="ctr">
              <a:lnSpc>
                <a:spcPct val="99400"/>
              </a:lnSpc>
              <a:spcBef>
                <a:spcPts val="110"/>
              </a:spcBef>
            </a:pPr>
            <a:r>
              <a:rPr sz="1800" b="1" spc="-140" dirty="0">
                <a:solidFill>
                  <a:srgbClr val="FFFFFF"/>
                </a:solidFill>
                <a:latin typeface="Arial"/>
                <a:cs typeface="Arial"/>
              </a:rPr>
              <a:t>Theoretical </a:t>
            </a:r>
            <a:r>
              <a:rPr sz="1800" b="1" spc="-135" dirty="0">
                <a:solidFill>
                  <a:srgbClr val="FFFFFF"/>
                </a:solidFill>
                <a:latin typeface="Arial"/>
                <a:cs typeface="Arial"/>
              </a:rPr>
              <a:t> </a:t>
            </a:r>
            <a:r>
              <a:rPr sz="1800" b="1" spc="-170" dirty="0">
                <a:solidFill>
                  <a:srgbClr val="FFFFFF"/>
                </a:solidFill>
                <a:latin typeface="Arial"/>
                <a:cs typeface="Arial"/>
              </a:rPr>
              <a:t>V</a:t>
            </a:r>
            <a:r>
              <a:rPr sz="1800" b="1" spc="-110" dirty="0">
                <a:solidFill>
                  <a:srgbClr val="FFFFFF"/>
                </a:solidFill>
                <a:latin typeface="Arial"/>
                <a:cs typeface="Arial"/>
              </a:rPr>
              <a:t>u</a:t>
            </a:r>
            <a:r>
              <a:rPr sz="1800" b="1" spc="-45" dirty="0">
                <a:solidFill>
                  <a:srgbClr val="FFFFFF"/>
                </a:solidFill>
                <a:latin typeface="Arial"/>
                <a:cs typeface="Arial"/>
              </a:rPr>
              <a:t>l</a:t>
            </a:r>
            <a:r>
              <a:rPr sz="1800" b="1" spc="-155" dirty="0">
                <a:solidFill>
                  <a:srgbClr val="FFFFFF"/>
                </a:solidFill>
                <a:latin typeface="Arial"/>
                <a:cs typeface="Arial"/>
              </a:rPr>
              <a:t>n</a:t>
            </a:r>
            <a:r>
              <a:rPr sz="1800" b="1" spc="-145" dirty="0">
                <a:solidFill>
                  <a:srgbClr val="FFFFFF"/>
                </a:solidFill>
                <a:latin typeface="Arial"/>
                <a:cs typeface="Arial"/>
              </a:rPr>
              <a:t>e</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b</a:t>
            </a:r>
            <a:r>
              <a:rPr sz="1800" b="1" spc="-45" dirty="0">
                <a:solidFill>
                  <a:srgbClr val="FFFFFF"/>
                </a:solidFill>
                <a:latin typeface="Arial"/>
                <a:cs typeface="Arial"/>
              </a:rPr>
              <a:t>ili</a:t>
            </a:r>
            <a:r>
              <a:rPr sz="1800" b="1" spc="-145" dirty="0">
                <a:solidFill>
                  <a:srgbClr val="FFFFFF"/>
                </a:solidFill>
                <a:latin typeface="Arial"/>
                <a:cs typeface="Arial"/>
              </a:rPr>
              <a:t>t</a:t>
            </a:r>
            <a:r>
              <a:rPr sz="1800" b="1" spc="-35" dirty="0">
                <a:solidFill>
                  <a:srgbClr val="FFFFFF"/>
                </a:solidFill>
                <a:latin typeface="Arial"/>
                <a:cs typeface="Arial"/>
              </a:rPr>
              <a:t>y  </a:t>
            </a:r>
            <a:r>
              <a:rPr sz="1800" b="1" spc="-180" dirty="0">
                <a:solidFill>
                  <a:srgbClr val="FFFFFF"/>
                </a:solidFill>
                <a:latin typeface="Arial"/>
                <a:cs typeface="Arial"/>
              </a:rPr>
              <a:t>Assessment</a:t>
            </a:r>
            <a:endParaRPr sz="1800">
              <a:latin typeface="Arial"/>
              <a:cs typeface="Arial"/>
            </a:endParaRPr>
          </a:p>
        </p:txBody>
      </p:sp>
      <p:grpSp>
        <p:nvGrpSpPr>
          <p:cNvPr id="86" name="object 86"/>
          <p:cNvGrpSpPr/>
          <p:nvPr/>
        </p:nvGrpSpPr>
        <p:grpSpPr>
          <a:xfrm>
            <a:off x="7174706" y="3398520"/>
            <a:ext cx="3923665" cy="1054735"/>
            <a:chOff x="7174706" y="3398520"/>
            <a:chExt cx="3923665" cy="1054735"/>
          </a:xfrm>
        </p:grpSpPr>
        <p:pic>
          <p:nvPicPr>
            <p:cNvPr id="87" name="object 87"/>
            <p:cNvPicPr/>
            <p:nvPr/>
          </p:nvPicPr>
          <p:blipFill>
            <a:blip r:embed="rId31" cstate="print"/>
            <a:stretch>
              <a:fillRect/>
            </a:stretch>
          </p:blipFill>
          <p:spPr>
            <a:xfrm>
              <a:off x="7205471" y="3486912"/>
              <a:ext cx="2072639" cy="789432"/>
            </a:xfrm>
            <a:prstGeom prst="rect">
              <a:avLst/>
            </a:prstGeom>
          </p:spPr>
        </p:pic>
        <p:pic>
          <p:nvPicPr>
            <p:cNvPr id="88" name="object 88"/>
            <p:cNvPicPr/>
            <p:nvPr/>
          </p:nvPicPr>
          <p:blipFill>
            <a:blip r:embed="rId30" cstate="print"/>
            <a:stretch>
              <a:fillRect/>
            </a:stretch>
          </p:blipFill>
          <p:spPr>
            <a:xfrm>
              <a:off x="7616951" y="3398520"/>
              <a:ext cx="1557527" cy="1039367"/>
            </a:xfrm>
            <a:prstGeom prst="rect">
              <a:avLst/>
            </a:prstGeom>
          </p:spPr>
        </p:pic>
        <p:sp>
          <p:nvSpPr>
            <p:cNvPr id="89" name="object 89"/>
            <p:cNvSpPr/>
            <p:nvPr/>
          </p:nvSpPr>
          <p:spPr>
            <a:xfrm>
              <a:off x="7181056" y="3455987"/>
              <a:ext cx="2051050" cy="774700"/>
            </a:xfrm>
            <a:custGeom>
              <a:avLst/>
              <a:gdLst/>
              <a:ahLst/>
              <a:cxnLst/>
              <a:rect l="l" t="t" r="r" b="b"/>
              <a:pathLst>
                <a:path w="2051050" h="77470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p:spPr>
          <p:txBody>
            <a:bodyPr wrap="square" lIns="0" tIns="0" rIns="0" bIns="0" rtlCol="0"/>
            <a:lstStyle/>
            <a:p>
              <a:endParaRPr/>
            </a:p>
          </p:txBody>
        </p:sp>
        <p:sp>
          <p:nvSpPr>
            <p:cNvPr id="90" name="object 90"/>
            <p:cNvSpPr/>
            <p:nvPr/>
          </p:nvSpPr>
          <p:spPr>
            <a:xfrm>
              <a:off x="7181056" y="3455987"/>
              <a:ext cx="2051050" cy="774700"/>
            </a:xfrm>
            <a:custGeom>
              <a:avLst/>
              <a:gdLst/>
              <a:ahLst/>
              <a:cxnLst/>
              <a:rect l="l" t="t" r="r" b="b"/>
              <a:pathLst>
                <a:path w="2051050" h="774700">
                  <a:moveTo>
                    <a:pt x="0" y="0"/>
                  </a:moveTo>
                  <a:lnTo>
                    <a:pt x="1766372" y="0"/>
                  </a:lnTo>
                  <a:lnTo>
                    <a:pt x="2050690" y="386990"/>
                  </a:lnTo>
                  <a:lnTo>
                    <a:pt x="1766372" y="774340"/>
                  </a:lnTo>
                  <a:lnTo>
                    <a:pt x="0" y="774340"/>
                  </a:lnTo>
                  <a:lnTo>
                    <a:pt x="283958" y="386990"/>
                  </a:lnTo>
                  <a:lnTo>
                    <a:pt x="0" y="0"/>
                  </a:lnTo>
                </a:path>
              </a:pathLst>
            </a:custGeom>
            <a:ln w="12600">
              <a:solidFill>
                <a:srgbClr val="FFFFFF"/>
              </a:solidFill>
            </a:ln>
          </p:spPr>
          <p:txBody>
            <a:bodyPr wrap="square" lIns="0" tIns="0" rIns="0" bIns="0" rtlCol="0"/>
            <a:lstStyle/>
            <a:p>
              <a:endParaRPr/>
            </a:p>
          </p:txBody>
        </p:sp>
        <p:pic>
          <p:nvPicPr>
            <p:cNvPr id="91" name="object 91"/>
            <p:cNvPicPr/>
            <p:nvPr/>
          </p:nvPicPr>
          <p:blipFill>
            <a:blip r:embed="rId32" cstate="print"/>
            <a:stretch>
              <a:fillRect/>
            </a:stretch>
          </p:blipFill>
          <p:spPr>
            <a:xfrm>
              <a:off x="9022079" y="3505200"/>
              <a:ext cx="2075687" cy="789432"/>
            </a:xfrm>
            <a:prstGeom prst="rect">
              <a:avLst/>
            </a:prstGeom>
          </p:spPr>
        </p:pic>
        <p:pic>
          <p:nvPicPr>
            <p:cNvPr id="92" name="object 92"/>
            <p:cNvPicPr/>
            <p:nvPr/>
          </p:nvPicPr>
          <p:blipFill>
            <a:blip r:embed="rId33" cstate="print"/>
            <a:stretch>
              <a:fillRect/>
            </a:stretch>
          </p:blipFill>
          <p:spPr>
            <a:xfrm>
              <a:off x="9433560" y="3416808"/>
              <a:ext cx="1560576" cy="1036320"/>
            </a:xfrm>
            <a:prstGeom prst="rect">
              <a:avLst/>
            </a:prstGeom>
          </p:spPr>
        </p:pic>
        <p:sp>
          <p:nvSpPr>
            <p:cNvPr id="93" name="object 93"/>
            <p:cNvSpPr/>
            <p:nvPr/>
          </p:nvSpPr>
          <p:spPr>
            <a:xfrm>
              <a:off x="8998745" y="3473450"/>
              <a:ext cx="2051050" cy="774700"/>
            </a:xfrm>
            <a:custGeom>
              <a:avLst/>
              <a:gdLst/>
              <a:ahLst/>
              <a:cxnLst/>
              <a:rect l="l" t="t" r="r" b="b"/>
              <a:pathLst>
                <a:path w="2051050" h="77470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p:spPr>
          <p:txBody>
            <a:bodyPr wrap="square" lIns="0" tIns="0" rIns="0" bIns="0" rtlCol="0"/>
            <a:lstStyle/>
            <a:p>
              <a:endParaRPr/>
            </a:p>
          </p:txBody>
        </p:sp>
        <p:sp>
          <p:nvSpPr>
            <p:cNvPr id="94" name="object 94"/>
            <p:cNvSpPr/>
            <p:nvPr/>
          </p:nvSpPr>
          <p:spPr>
            <a:xfrm>
              <a:off x="8998745" y="3473450"/>
              <a:ext cx="2051050" cy="774700"/>
            </a:xfrm>
            <a:custGeom>
              <a:avLst/>
              <a:gdLst/>
              <a:ahLst/>
              <a:cxnLst/>
              <a:rect l="l" t="t" r="r" b="b"/>
              <a:pathLst>
                <a:path w="2051050" h="774700">
                  <a:moveTo>
                    <a:pt x="0" y="0"/>
                  </a:moveTo>
                  <a:lnTo>
                    <a:pt x="1766372" y="0"/>
                  </a:lnTo>
                  <a:lnTo>
                    <a:pt x="2050690" y="386990"/>
                  </a:lnTo>
                  <a:lnTo>
                    <a:pt x="1766372" y="774340"/>
                  </a:lnTo>
                  <a:lnTo>
                    <a:pt x="0" y="774340"/>
                  </a:lnTo>
                  <a:lnTo>
                    <a:pt x="283958" y="386990"/>
                  </a:lnTo>
                  <a:lnTo>
                    <a:pt x="0" y="0"/>
                  </a:lnTo>
                </a:path>
              </a:pathLst>
            </a:custGeom>
            <a:ln w="12600">
              <a:solidFill>
                <a:srgbClr val="FFFFFF"/>
              </a:solidFill>
            </a:ln>
          </p:spPr>
          <p:txBody>
            <a:bodyPr wrap="square" lIns="0" tIns="0" rIns="0" bIns="0" rtlCol="0"/>
            <a:lstStyle/>
            <a:p>
              <a:endParaRPr/>
            </a:p>
          </p:txBody>
        </p:sp>
      </p:grpSp>
      <p:sp>
        <p:nvSpPr>
          <p:cNvPr id="95" name="object 95"/>
          <p:cNvSpPr txBox="1"/>
          <p:nvPr/>
        </p:nvSpPr>
        <p:spPr>
          <a:xfrm>
            <a:off x="9525218" y="3422395"/>
            <a:ext cx="1242695" cy="848360"/>
          </a:xfrm>
          <a:prstGeom prst="rect">
            <a:avLst/>
          </a:prstGeom>
        </p:spPr>
        <p:txBody>
          <a:bodyPr vert="horz" wrap="square" lIns="0" tIns="12700" rIns="0" bIns="0" rtlCol="0">
            <a:spAutoFit/>
          </a:bodyPr>
          <a:lstStyle/>
          <a:p>
            <a:pPr marL="12700" marR="5080" algn="ctr">
              <a:lnSpc>
                <a:spcPct val="100000"/>
              </a:lnSpc>
              <a:spcBef>
                <a:spcPts val="100"/>
              </a:spcBef>
            </a:pPr>
            <a:r>
              <a:rPr sz="1800" b="1" spc="-110" dirty="0">
                <a:solidFill>
                  <a:srgbClr val="FFFFFF"/>
                </a:solidFill>
                <a:latin typeface="Arial"/>
                <a:cs typeface="Arial"/>
              </a:rPr>
              <a:t>Final </a:t>
            </a:r>
            <a:r>
              <a:rPr sz="1800" b="1" spc="-105" dirty="0">
                <a:solidFill>
                  <a:srgbClr val="FFFFFF"/>
                </a:solidFill>
                <a:latin typeface="Arial"/>
                <a:cs typeface="Arial"/>
              </a:rPr>
              <a:t> </a:t>
            </a:r>
            <a:r>
              <a:rPr sz="1800" b="1" spc="-170" dirty="0">
                <a:solidFill>
                  <a:srgbClr val="FFFFFF"/>
                </a:solidFill>
                <a:latin typeface="Arial"/>
                <a:cs typeface="Arial"/>
              </a:rPr>
              <a:t>V</a:t>
            </a:r>
            <a:r>
              <a:rPr sz="1800" b="1" spc="-110" dirty="0">
                <a:solidFill>
                  <a:srgbClr val="FFFFFF"/>
                </a:solidFill>
                <a:latin typeface="Arial"/>
                <a:cs typeface="Arial"/>
              </a:rPr>
              <a:t>u</a:t>
            </a:r>
            <a:r>
              <a:rPr sz="1800" b="1" spc="-45" dirty="0">
                <a:solidFill>
                  <a:srgbClr val="FFFFFF"/>
                </a:solidFill>
                <a:latin typeface="Arial"/>
                <a:cs typeface="Arial"/>
              </a:rPr>
              <a:t>l</a:t>
            </a:r>
            <a:r>
              <a:rPr sz="1800" b="1" spc="-155" dirty="0">
                <a:solidFill>
                  <a:srgbClr val="FFFFFF"/>
                </a:solidFill>
                <a:latin typeface="Arial"/>
                <a:cs typeface="Arial"/>
              </a:rPr>
              <a:t>n</a:t>
            </a:r>
            <a:r>
              <a:rPr sz="1800" b="1" spc="-145" dirty="0">
                <a:solidFill>
                  <a:srgbClr val="FFFFFF"/>
                </a:solidFill>
                <a:latin typeface="Arial"/>
                <a:cs typeface="Arial"/>
              </a:rPr>
              <a:t>e</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b</a:t>
            </a:r>
            <a:r>
              <a:rPr sz="1800" b="1" spc="-45" dirty="0">
                <a:solidFill>
                  <a:srgbClr val="FFFFFF"/>
                </a:solidFill>
                <a:latin typeface="Arial"/>
                <a:cs typeface="Arial"/>
              </a:rPr>
              <a:t>ili</a:t>
            </a:r>
            <a:r>
              <a:rPr sz="1800" b="1" spc="-145" dirty="0">
                <a:solidFill>
                  <a:srgbClr val="FFFFFF"/>
                </a:solidFill>
                <a:latin typeface="Arial"/>
                <a:cs typeface="Arial"/>
              </a:rPr>
              <a:t>t</a:t>
            </a:r>
            <a:r>
              <a:rPr sz="1800" b="1" spc="-35" dirty="0">
                <a:solidFill>
                  <a:srgbClr val="FFFFFF"/>
                </a:solidFill>
                <a:latin typeface="Arial"/>
                <a:cs typeface="Arial"/>
              </a:rPr>
              <a:t>y  </a:t>
            </a:r>
            <a:r>
              <a:rPr sz="1800" b="1" spc="-180" dirty="0">
                <a:solidFill>
                  <a:srgbClr val="FFFFFF"/>
                </a:solidFill>
                <a:latin typeface="Arial"/>
                <a:cs typeface="Arial"/>
              </a:rPr>
              <a:t>Assessment</a:t>
            </a:r>
            <a:endParaRPr sz="1800">
              <a:latin typeface="Arial"/>
              <a:cs typeface="Arial"/>
            </a:endParaRPr>
          </a:p>
        </p:txBody>
      </p:sp>
      <p:grpSp>
        <p:nvGrpSpPr>
          <p:cNvPr id="96" name="object 96"/>
          <p:cNvGrpSpPr/>
          <p:nvPr/>
        </p:nvGrpSpPr>
        <p:grpSpPr>
          <a:xfrm>
            <a:off x="1520031" y="4313237"/>
            <a:ext cx="2957830" cy="545465"/>
            <a:chOff x="1520031" y="4313237"/>
            <a:chExt cx="2957830" cy="545465"/>
          </a:xfrm>
        </p:grpSpPr>
        <p:pic>
          <p:nvPicPr>
            <p:cNvPr id="97" name="object 97"/>
            <p:cNvPicPr/>
            <p:nvPr/>
          </p:nvPicPr>
          <p:blipFill>
            <a:blip r:embed="rId34" cstate="print"/>
            <a:stretch>
              <a:fillRect/>
            </a:stretch>
          </p:blipFill>
          <p:spPr>
            <a:xfrm>
              <a:off x="1557528" y="4349496"/>
              <a:ext cx="2919984" cy="448056"/>
            </a:xfrm>
            <a:prstGeom prst="rect">
              <a:avLst/>
            </a:prstGeom>
          </p:spPr>
        </p:pic>
        <p:pic>
          <p:nvPicPr>
            <p:cNvPr id="98" name="object 98"/>
            <p:cNvPicPr/>
            <p:nvPr/>
          </p:nvPicPr>
          <p:blipFill>
            <a:blip r:embed="rId35" cstate="print"/>
            <a:stretch>
              <a:fillRect/>
            </a:stretch>
          </p:blipFill>
          <p:spPr>
            <a:xfrm>
              <a:off x="1795272" y="4364735"/>
              <a:ext cx="2438400" cy="493775"/>
            </a:xfrm>
            <a:prstGeom prst="rect">
              <a:avLst/>
            </a:prstGeom>
          </p:spPr>
        </p:pic>
        <p:sp>
          <p:nvSpPr>
            <p:cNvPr id="99" name="object 99"/>
            <p:cNvSpPr/>
            <p:nvPr/>
          </p:nvSpPr>
          <p:spPr>
            <a:xfrm>
              <a:off x="1526381" y="4319587"/>
              <a:ext cx="2900045" cy="431800"/>
            </a:xfrm>
            <a:custGeom>
              <a:avLst/>
              <a:gdLst/>
              <a:ahLst/>
              <a:cxnLst/>
              <a:rect l="l" t="t" r="r" b="b"/>
              <a:pathLst>
                <a:path w="2900045" h="431800">
                  <a:moveTo>
                    <a:pt x="2613422" y="0"/>
                  </a:moveTo>
                  <a:lnTo>
                    <a:pt x="0" y="0"/>
                  </a:lnTo>
                  <a:lnTo>
                    <a:pt x="0" y="431440"/>
                  </a:lnTo>
                  <a:lnTo>
                    <a:pt x="2613422" y="431440"/>
                  </a:lnTo>
                  <a:lnTo>
                    <a:pt x="2900003" y="215540"/>
                  </a:lnTo>
                  <a:lnTo>
                    <a:pt x="2613422" y="0"/>
                  </a:lnTo>
                  <a:close/>
                </a:path>
              </a:pathLst>
            </a:custGeom>
            <a:solidFill>
              <a:srgbClr val="38520E"/>
            </a:solidFill>
          </p:spPr>
          <p:txBody>
            <a:bodyPr wrap="square" lIns="0" tIns="0" rIns="0" bIns="0" rtlCol="0"/>
            <a:lstStyle/>
            <a:p>
              <a:endParaRPr/>
            </a:p>
          </p:txBody>
        </p:sp>
        <p:sp>
          <p:nvSpPr>
            <p:cNvPr id="100" name="object 100"/>
            <p:cNvSpPr/>
            <p:nvPr/>
          </p:nvSpPr>
          <p:spPr>
            <a:xfrm>
              <a:off x="1526381" y="4319587"/>
              <a:ext cx="2900045" cy="431800"/>
            </a:xfrm>
            <a:custGeom>
              <a:avLst/>
              <a:gdLst/>
              <a:ahLst/>
              <a:cxnLst/>
              <a:rect l="l" t="t" r="r" b="b"/>
              <a:pathLst>
                <a:path w="2900045" h="431800">
                  <a:moveTo>
                    <a:pt x="0" y="0"/>
                  </a:moveTo>
                  <a:lnTo>
                    <a:pt x="2613423" y="0"/>
                  </a:lnTo>
                  <a:lnTo>
                    <a:pt x="2900003" y="215540"/>
                  </a:lnTo>
                  <a:lnTo>
                    <a:pt x="2613423" y="431440"/>
                  </a:lnTo>
                  <a:lnTo>
                    <a:pt x="0" y="431440"/>
                  </a:lnTo>
                  <a:lnTo>
                    <a:pt x="0" y="0"/>
                  </a:lnTo>
                </a:path>
              </a:pathLst>
            </a:custGeom>
            <a:ln w="12600">
              <a:solidFill>
                <a:srgbClr val="FFFFFF"/>
              </a:solidFill>
            </a:ln>
          </p:spPr>
          <p:txBody>
            <a:bodyPr wrap="square" lIns="0" tIns="0" rIns="0" bIns="0" rtlCol="0"/>
            <a:lstStyle/>
            <a:p>
              <a:endParaRPr/>
            </a:p>
          </p:txBody>
        </p:sp>
      </p:grpSp>
      <p:sp>
        <p:nvSpPr>
          <p:cNvPr id="101" name="object 101"/>
          <p:cNvSpPr txBox="1"/>
          <p:nvPr/>
        </p:nvSpPr>
        <p:spPr>
          <a:xfrm>
            <a:off x="1886553" y="4373371"/>
            <a:ext cx="218059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5</a:t>
            </a:r>
            <a:r>
              <a:rPr sz="1800" b="1" spc="-70" dirty="0">
                <a:solidFill>
                  <a:srgbClr val="FFFFFF"/>
                </a:solidFill>
                <a:latin typeface="Arial"/>
                <a:cs typeface="Arial"/>
              </a:rPr>
              <a:t>:</a:t>
            </a:r>
            <a:r>
              <a:rPr sz="1800" b="1" spc="-35" dirty="0">
                <a:solidFill>
                  <a:srgbClr val="FFFFFF"/>
                </a:solidFill>
                <a:latin typeface="Arial"/>
                <a:cs typeface="Arial"/>
              </a:rPr>
              <a:t> </a:t>
            </a:r>
            <a:r>
              <a:rPr sz="1800" b="1" spc="-254" dirty="0">
                <a:solidFill>
                  <a:srgbClr val="FFFFFF"/>
                </a:solidFill>
                <a:latin typeface="Arial"/>
                <a:cs typeface="Arial"/>
              </a:rPr>
              <a:t>R</a:t>
            </a:r>
            <a:r>
              <a:rPr sz="1800" b="1" spc="-135" dirty="0">
                <a:solidFill>
                  <a:srgbClr val="FFFFFF"/>
                </a:solidFill>
                <a:latin typeface="Arial"/>
                <a:cs typeface="Arial"/>
              </a:rPr>
              <a:t>is</a:t>
            </a:r>
            <a:r>
              <a:rPr sz="1800" b="1" spc="-165" dirty="0">
                <a:solidFill>
                  <a:srgbClr val="FFFFFF"/>
                </a:solidFill>
                <a:latin typeface="Arial"/>
                <a:cs typeface="Arial"/>
              </a:rPr>
              <a:t>k</a:t>
            </a:r>
            <a:r>
              <a:rPr sz="1800" b="1" spc="-30" dirty="0">
                <a:solidFill>
                  <a:srgbClr val="FFFFFF"/>
                </a:solidFill>
                <a:latin typeface="Arial"/>
                <a:cs typeface="Arial"/>
              </a:rPr>
              <a:t> </a:t>
            </a:r>
            <a:r>
              <a:rPr sz="1800" b="1" spc="-70" dirty="0">
                <a:solidFill>
                  <a:srgbClr val="FFFFFF"/>
                </a:solidFill>
                <a:latin typeface="Arial"/>
                <a:cs typeface="Arial"/>
              </a:rPr>
              <a:t>A</a:t>
            </a:r>
            <a:r>
              <a:rPr sz="1800" b="1" spc="-114" dirty="0">
                <a:solidFill>
                  <a:srgbClr val="FFFFFF"/>
                </a:solidFill>
                <a:latin typeface="Arial"/>
                <a:cs typeface="Arial"/>
              </a:rPr>
              <a:t>n</a:t>
            </a:r>
            <a:r>
              <a:rPr sz="1800" b="1" spc="-100" dirty="0">
                <a:solidFill>
                  <a:srgbClr val="FFFFFF"/>
                </a:solidFill>
                <a:latin typeface="Arial"/>
                <a:cs typeface="Arial"/>
              </a:rPr>
              <a:t>a</a:t>
            </a:r>
            <a:r>
              <a:rPr sz="1800" b="1" spc="-130" dirty="0">
                <a:solidFill>
                  <a:srgbClr val="FFFFFF"/>
                </a:solidFill>
                <a:latin typeface="Arial"/>
                <a:cs typeface="Arial"/>
              </a:rPr>
              <a:t>lysis</a:t>
            </a:r>
            <a:endParaRPr sz="1800">
              <a:latin typeface="Arial"/>
              <a:cs typeface="Arial"/>
            </a:endParaRPr>
          </a:p>
        </p:txBody>
      </p:sp>
      <p:grpSp>
        <p:nvGrpSpPr>
          <p:cNvPr id="102" name="object 102"/>
          <p:cNvGrpSpPr/>
          <p:nvPr/>
        </p:nvGrpSpPr>
        <p:grpSpPr>
          <a:xfrm>
            <a:off x="1520031" y="4313237"/>
            <a:ext cx="8313420" cy="1134110"/>
            <a:chOff x="1520031" y="4313237"/>
            <a:chExt cx="8313420" cy="1134110"/>
          </a:xfrm>
        </p:grpSpPr>
        <p:pic>
          <p:nvPicPr>
            <p:cNvPr id="103" name="object 103"/>
            <p:cNvPicPr/>
            <p:nvPr/>
          </p:nvPicPr>
          <p:blipFill>
            <a:blip r:embed="rId36" cstate="print"/>
            <a:stretch>
              <a:fillRect/>
            </a:stretch>
          </p:blipFill>
          <p:spPr>
            <a:xfrm>
              <a:off x="4221479" y="4349496"/>
              <a:ext cx="2941320" cy="448056"/>
            </a:xfrm>
            <a:prstGeom prst="rect">
              <a:avLst/>
            </a:prstGeom>
          </p:spPr>
        </p:pic>
        <p:pic>
          <p:nvPicPr>
            <p:cNvPr id="104" name="object 104"/>
            <p:cNvPicPr/>
            <p:nvPr/>
          </p:nvPicPr>
          <p:blipFill>
            <a:blip r:embed="rId37" cstate="print"/>
            <a:stretch>
              <a:fillRect/>
            </a:stretch>
          </p:blipFill>
          <p:spPr>
            <a:xfrm>
              <a:off x="4611623" y="4364735"/>
              <a:ext cx="2410968" cy="493775"/>
            </a:xfrm>
            <a:prstGeom prst="rect">
              <a:avLst/>
            </a:prstGeom>
          </p:spPr>
        </p:pic>
        <p:sp>
          <p:nvSpPr>
            <p:cNvPr id="105" name="object 105"/>
            <p:cNvSpPr/>
            <p:nvPr/>
          </p:nvSpPr>
          <p:spPr>
            <a:xfrm>
              <a:off x="4202906" y="4319587"/>
              <a:ext cx="2909570" cy="431800"/>
            </a:xfrm>
            <a:custGeom>
              <a:avLst/>
              <a:gdLst/>
              <a:ahLst/>
              <a:cxnLst/>
              <a:rect l="l" t="t" r="r" b="b"/>
              <a:pathLst>
                <a:path w="2909570" h="431800">
                  <a:moveTo>
                    <a:pt x="2624011" y="0"/>
                  </a:moveTo>
                  <a:lnTo>
                    <a:pt x="0" y="0"/>
                  </a:lnTo>
                  <a:lnTo>
                    <a:pt x="285155" y="215540"/>
                  </a:lnTo>
                  <a:lnTo>
                    <a:pt x="0" y="431440"/>
                  </a:lnTo>
                  <a:lnTo>
                    <a:pt x="2624011" y="431440"/>
                  </a:lnTo>
                  <a:lnTo>
                    <a:pt x="2909528" y="215540"/>
                  </a:lnTo>
                  <a:lnTo>
                    <a:pt x="2624011" y="0"/>
                  </a:lnTo>
                  <a:close/>
                </a:path>
              </a:pathLst>
            </a:custGeom>
            <a:solidFill>
              <a:srgbClr val="4C7013"/>
            </a:solidFill>
          </p:spPr>
          <p:txBody>
            <a:bodyPr wrap="square" lIns="0" tIns="0" rIns="0" bIns="0" rtlCol="0"/>
            <a:lstStyle/>
            <a:p>
              <a:endParaRPr/>
            </a:p>
          </p:txBody>
        </p:sp>
        <p:sp>
          <p:nvSpPr>
            <p:cNvPr id="106" name="object 106"/>
            <p:cNvSpPr/>
            <p:nvPr/>
          </p:nvSpPr>
          <p:spPr>
            <a:xfrm>
              <a:off x="4202906" y="4319587"/>
              <a:ext cx="2909570" cy="431800"/>
            </a:xfrm>
            <a:custGeom>
              <a:avLst/>
              <a:gdLst/>
              <a:ahLst/>
              <a:cxnLst/>
              <a:rect l="l" t="t" r="r" b="b"/>
              <a:pathLst>
                <a:path w="2909570" h="431800">
                  <a:moveTo>
                    <a:pt x="0" y="0"/>
                  </a:moveTo>
                  <a:lnTo>
                    <a:pt x="2624012" y="0"/>
                  </a:lnTo>
                  <a:lnTo>
                    <a:pt x="2909528" y="215540"/>
                  </a:lnTo>
                  <a:lnTo>
                    <a:pt x="2624012" y="431440"/>
                  </a:lnTo>
                  <a:lnTo>
                    <a:pt x="0" y="431440"/>
                  </a:lnTo>
                  <a:lnTo>
                    <a:pt x="285156" y="215540"/>
                  </a:lnTo>
                  <a:lnTo>
                    <a:pt x="0" y="0"/>
                  </a:lnTo>
                </a:path>
              </a:pathLst>
            </a:custGeom>
            <a:ln w="12600">
              <a:solidFill>
                <a:srgbClr val="FFFFFF"/>
              </a:solidFill>
            </a:ln>
          </p:spPr>
          <p:txBody>
            <a:bodyPr wrap="square" lIns="0" tIns="0" rIns="0" bIns="0" rtlCol="0"/>
            <a:lstStyle/>
            <a:p>
              <a:endParaRPr/>
            </a:p>
          </p:txBody>
        </p:sp>
        <p:pic>
          <p:nvPicPr>
            <p:cNvPr id="107" name="object 107"/>
            <p:cNvPicPr/>
            <p:nvPr/>
          </p:nvPicPr>
          <p:blipFill>
            <a:blip r:embed="rId38" cstate="print"/>
            <a:stretch>
              <a:fillRect/>
            </a:stretch>
          </p:blipFill>
          <p:spPr>
            <a:xfrm>
              <a:off x="6900671" y="4349496"/>
              <a:ext cx="2932176" cy="448056"/>
            </a:xfrm>
            <a:prstGeom prst="rect">
              <a:avLst/>
            </a:prstGeom>
          </p:spPr>
        </p:pic>
        <p:pic>
          <p:nvPicPr>
            <p:cNvPr id="108" name="object 108"/>
            <p:cNvPicPr/>
            <p:nvPr/>
          </p:nvPicPr>
          <p:blipFill>
            <a:blip r:embed="rId39" cstate="print"/>
            <a:stretch>
              <a:fillRect/>
            </a:stretch>
          </p:blipFill>
          <p:spPr>
            <a:xfrm>
              <a:off x="7354823" y="4364735"/>
              <a:ext cx="2276855" cy="493775"/>
            </a:xfrm>
            <a:prstGeom prst="rect">
              <a:avLst/>
            </a:prstGeom>
          </p:spPr>
        </p:pic>
        <p:sp>
          <p:nvSpPr>
            <p:cNvPr id="109" name="object 109"/>
            <p:cNvSpPr/>
            <p:nvPr/>
          </p:nvSpPr>
          <p:spPr>
            <a:xfrm>
              <a:off x="6882605" y="4319587"/>
              <a:ext cx="2900045" cy="431800"/>
            </a:xfrm>
            <a:custGeom>
              <a:avLst/>
              <a:gdLst/>
              <a:ahLst/>
              <a:cxnLst/>
              <a:rect l="l" t="t" r="r" b="b"/>
              <a:pathLst>
                <a:path w="2900045" h="431800">
                  <a:moveTo>
                    <a:pt x="2615223" y="0"/>
                  </a:moveTo>
                  <a:lnTo>
                    <a:pt x="0" y="0"/>
                  </a:lnTo>
                  <a:lnTo>
                    <a:pt x="284420" y="215540"/>
                  </a:lnTo>
                  <a:lnTo>
                    <a:pt x="0" y="431440"/>
                  </a:lnTo>
                  <a:lnTo>
                    <a:pt x="2615223" y="431440"/>
                  </a:lnTo>
                  <a:lnTo>
                    <a:pt x="2900003" y="215540"/>
                  </a:lnTo>
                  <a:lnTo>
                    <a:pt x="2615223" y="0"/>
                  </a:lnTo>
                  <a:close/>
                </a:path>
              </a:pathLst>
            </a:custGeom>
            <a:solidFill>
              <a:srgbClr val="6B9B1A"/>
            </a:solidFill>
          </p:spPr>
          <p:txBody>
            <a:bodyPr wrap="square" lIns="0" tIns="0" rIns="0" bIns="0" rtlCol="0"/>
            <a:lstStyle/>
            <a:p>
              <a:endParaRPr/>
            </a:p>
          </p:txBody>
        </p:sp>
        <p:sp>
          <p:nvSpPr>
            <p:cNvPr id="110" name="object 110"/>
            <p:cNvSpPr/>
            <p:nvPr/>
          </p:nvSpPr>
          <p:spPr>
            <a:xfrm>
              <a:off x="6882605" y="4319587"/>
              <a:ext cx="2900045" cy="431800"/>
            </a:xfrm>
            <a:custGeom>
              <a:avLst/>
              <a:gdLst/>
              <a:ahLst/>
              <a:cxnLst/>
              <a:rect l="l" t="t" r="r" b="b"/>
              <a:pathLst>
                <a:path w="2900045" h="431800">
                  <a:moveTo>
                    <a:pt x="0" y="0"/>
                  </a:moveTo>
                  <a:lnTo>
                    <a:pt x="2615223" y="0"/>
                  </a:lnTo>
                  <a:lnTo>
                    <a:pt x="2900003" y="215540"/>
                  </a:lnTo>
                  <a:lnTo>
                    <a:pt x="2615223" y="431440"/>
                  </a:lnTo>
                  <a:lnTo>
                    <a:pt x="0" y="431440"/>
                  </a:lnTo>
                  <a:lnTo>
                    <a:pt x="284419" y="215540"/>
                  </a:lnTo>
                  <a:lnTo>
                    <a:pt x="0" y="0"/>
                  </a:lnTo>
                </a:path>
              </a:pathLst>
            </a:custGeom>
            <a:ln w="12600">
              <a:solidFill>
                <a:srgbClr val="FFFFFF"/>
              </a:solidFill>
            </a:ln>
          </p:spPr>
          <p:txBody>
            <a:bodyPr wrap="square" lIns="0" tIns="0" rIns="0" bIns="0" rtlCol="0"/>
            <a:lstStyle/>
            <a:p>
              <a:endParaRPr/>
            </a:p>
          </p:txBody>
        </p:sp>
        <p:pic>
          <p:nvPicPr>
            <p:cNvPr id="111" name="object 111"/>
            <p:cNvPicPr/>
            <p:nvPr/>
          </p:nvPicPr>
          <p:blipFill>
            <a:blip r:embed="rId40" cstate="print"/>
            <a:stretch>
              <a:fillRect/>
            </a:stretch>
          </p:blipFill>
          <p:spPr>
            <a:xfrm>
              <a:off x="1557528" y="4855463"/>
              <a:ext cx="3069336" cy="591312"/>
            </a:xfrm>
            <a:prstGeom prst="rect">
              <a:avLst/>
            </a:prstGeom>
          </p:spPr>
        </p:pic>
        <p:pic>
          <p:nvPicPr>
            <p:cNvPr id="112" name="object 112"/>
            <p:cNvPicPr/>
            <p:nvPr/>
          </p:nvPicPr>
          <p:blipFill>
            <a:blip r:embed="rId41" cstate="print"/>
            <a:stretch>
              <a:fillRect/>
            </a:stretch>
          </p:blipFill>
          <p:spPr>
            <a:xfrm>
              <a:off x="1691639" y="4940808"/>
              <a:ext cx="2798064" cy="493776"/>
            </a:xfrm>
            <a:prstGeom prst="rect">
              <a:avLst/>
            </a:prstGeom>
          </p:spPr>
        </p:pic>
        <p:sp>
          <p:nvSpPr>
            <p:cNvPr id="113" name="object 113"/>
            <p:cNvSpPr/>
            <p:nvPr/>
          </p:nvSpPr>
          <p:spPr>
            <a:xfrm>
              <a:off x="1526381" y="4824412"/>
              <a:ext cx="3051175" cy="575945"/>
            </a:xfrm>
            <a:custGeom>
              <a:avLst/>
              <a:gdLst/>
              <a:ahLst/>
              <a:cxnLst/>
              <a:rect l="l" t="t" r="r" b="b"/>
              <a:pathLst>
                <a:path w="3051175" h="575945">
                  <a:moveTo>
                    <a:pt x="2764665" y="0"/>
                  </a:moveTo>
                  <a:lnTo>
                    <a:pt x="0" y="0"/>
                  </a:lnTo>
                  <a:lnTo>
                    <a:pt x="0" y="575901"/>
                  </a:lnTo>
                  <a:lnTo>
                    <a:pt x="2764665" y="575901"/>
                  </a:lnTo>
                  <a:lnTo>
                    <a:pt x="3050814" y="287950"/>
                  </a:lnTo>
                  <a:lnTo>
                    <a:pt x="2764665" y="0"/>
                  </a:lnTo>
                  <a:close/>
                </a:path>
              </a:pathLst>
            </a:custGeom>
            <a:solidFill>
              <a:srgbClr val="38520E"/>
            </a:solidFill>
          </p:spPr>
          <p:txBody>
            <a:bodyPr wrap="square" lIns="0" tIns="0" rIns="0" bIns="0" rtlCol="0"/>
            <a:lstStyle/>
            <a:p>
              <a:endParaRPr/>
            </a:p>
          </p:txBody>
        </p:sp>
        <p:sp>
          <p:nvSpPr>
            <p:cNvPr id="114" name="object 114"/>
            <p:cNvSpPr/>
            <p:nvPr/>
          </p:nvSpPr>
          <p:spPr>
            <a:xfrm>
              <a:off x="1526381" y="4824412"/>
              <a:ext cx="3051175" cy="575945"/>
            </a:xfrm>
            <a:custGeom>
              <a:avLst/>
              <a:gdLst/>
              <a:ahLst/>
              <a:cxnLst/>
              <a:rect l="l" t="t" r="r" b="b"/>
              <a:pathLst>
                <a:path w="3051175" h="575945">
                  <a:moveTo>
                    <a:pt x="0" y="0"/>
                  </a:moveTo>
                  <a:lnTo>
                    <a:pt x="2764666" y="0"/>
                  </a:lnTo>
                  <a:lnTo>
                    <a:pt x="3050815" y="287951"/>
                  </a:lnTo>
                  <a:lnTo>
                    <a:pt x="2764666" y="575902"/>
                  </a:lnTo>
                  <a:lnTo>
                    <a:pt x="0" y="575902"/>
                  </a:lnTo>
                  <a:lnTo>
                    <a:pt x="0" y="0"/>
                  </a:lnTo>
                </a:path>
              </a:pathLst>
            </a:custGeom>
            <a:ln w="12600">
              <a:solidFill>
                <a:srgbClr val="FFFFFF"/>
              </a:solidFill>
            </a:ln>
          </p:spPr>
          <p:txBody>
            <a:bodyPr wrap="square" lIns="0" tIns="0" rIns="0" bIns="0" rtlCol="0"/>
            <a:lstStyle/>
            <a:p>
              <a:endParaRPr/>
            </a:p>
          </p:txBody>
        </p:sp>
      </p:grpSp>
      <p:sp>
        <p:nvSpPr>
          <p:cNvPr id="115" name="object 115"/>
          <p:cNvSpPr txBox="1"/>
          <p:nvPr/>
        </p:nvSpPr>
        <p:spPr>
          <a:xfrm>
            <a:off x="1781301" y="4949444"/>
            <a:ext cx="254254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6</a:t>
            </a:r>
            <a:r>
              <a:rPr sz="1800" b="1" spc="-70" dirty="0">
                <a:solidFill>
                  <a:srgbClr val="FFFFFF"/>
                </a:solidFill>
                <a:latin typeface="Arial"/>
                <a:cs typeface="Arial"/>
              </a:rPr>
              <a:t>:</a:t>
            </a:r>
            <a:r>
              <a:rPr sz="1800" b="1" spc="-35" dirty="0">
                <a:solidFill>
                  <a:srgbClr val="FFFFFF"/>
                </a:solidFill>
                <a:latin typeface="Arial"/>
                <a:cs typeface="Arial"/>
              </a:rPr>
              <a:t> </a:t>
            </a:r>
            <a:r>
              <a:rPr sz="1800" b="1" spc="-254" dirty="0">
                <a:solidFill>
                  <a:srgbClr val="FFFFFF"/>
                </a:solidFill>
                <a:latin typeface="Arial"/>
                <a:cs typeface="Arial"/>
              </a:rPr>
              <a:t>C</a:t>
            </a:r>
            <a:r>
              <a:rPr sz="1800" b="1" spc="-150" dirty="0">
                <a:solidFill>
                  <a:srgbClr val="FFFFFF"/>
                </a:solidFill>
                <a:latin typeface="Arial"/>
                <a:cs typeface="Arial"/>
              </a:rPr>
              <a:t>ounte</a:t>
            </a:r>
            <a:r>
              <a:rPr sz="1800" b="1" spc="-110" dirty="0">
                <a:solidFill>
                  <a:srgbClr val="FFFFFF"/>
                </a:solidFill>
                <a:latin typeface="Arial"/>
                <a:cs typeface="Arial"/>
              </a:rPr>
              <a:t>r</a:t>
            </a:r>
            <a:r>
              <a:rPr sz="1800" b="1" spc="-180" dirty="0">
                <a:solidFill>
                  <a:srgbClr val="FFFFFF"/>
                </a:solidFill>
                <a:latin typeface="Arial"/>
                <a:cs typeface="Arial"/>
              </a:rPr>
              <a:t>m</a:t>
            </a:r>
            <a:r>
              <a:rPr sz="1800" b="1" spc="-145" dirty="0">
                <a:solidFill>
                  <a:srgbClr val="FFFFFF"/>
                </a:solidFill>
                <a:latin typeface="Arial"/>
                <a:cs typeface="Arial"/>
              </a:rPr>
              <a:t>e</a:t>
            </a:r>
            <a:r>
              <a:rPr sz="1800" b="1" spc="-60" dirty="0">
                <a:solidFill>
                  <a:srgbClr val="FFFFFF"/>
                </a:solidFill>
                <a:latin typeface="Arial"/>
                <a:cs typeface="Arial"/>
              </a:rPr>
              <a:t>a</a:t>
            </a:r>
            <a:r>
              <a:rPr sz="1800" b="1" spc="-204" dirty="0">
                <a:solidFill>
                  <a:srgbClr val="FFFFFF"/>
                </a:solidFill>
                <a:latin typeface="Arial"/>
                <a:cs typeface="Arial"/>
              </a:rPr>
              <a:t>su</a:t>
            </a:r>
            <a:r>
              <a:rPr sz="1800" b="1" spc="-95" dirty="0">
                <a:solidFill>
                  <a:srgbClr val="FFFFFF"/>
                </a:solidFill>
                <a:latin typeface="Arial"/>
                <a:cs typeface="Arial"/>
              </a:rPr>
              <a:t>r</a:t>
            </a:r>
            <a:r>
              <a:rPr sz="1800" b="1" spc="-145" dirty="0">
                <a:solidFill>
                  <a:srgbClr val="FFFFFF"/>
                </a:solidFill>
                <a:latin typeface="Arial"/>
                <a:cs typeface="Arial"/>
              </a:rPr>
              <a:t>e</a:t>
            </a:r>
            <a:r>
              <a:rPr sz="1800" b="1" spc="-235" dirty="0">
                <a:solidFill>
                  <a:srgbClr val="FFFFFF"/>
                </a:solidFill>
                <a:latin typeface="Arial"/>
                <a:cs typeface="Arial"/>
              </a:rPr>
              <a:t>s</a:t>
            </a:r>
            <a:endParaRPr sz="1800">
              <a:latin typeface="Arial"/>
              <a:cs typeface="Arial"/>
            </a:endParaRPr>
          </a:p>
        </p:txBody>
      </p:sp>
      <p:grpSp>
        <p:nvGrpSpPr>
          <p:cNvPr id="116" name="object 116"/>
          <p:cNvGrpSpPr/>
          <p:nvPr/>
        </p:nvGrpSpPr>
        <p:grpSpPr>
          <a:xfrm>
            <a:off x="4337843" y="4803647"/>
            <a:ext cx="3114675" cy="774700"/>
            <a:chOff x="4337843" y="4803647"/>
            <a:chExt cx="3114675" cy="774700"/>
          </a:xfrm>
        </p:grpSpPr>
        <p:pic>
          <p:nvPicPr>
            <p:cNvPr id="117" name="object 117"/>
            <p:cNvPicPr/>
            <p:nvPr/>
          </p:nvPicPr>
          <p:blipFill>
            <a:blip r:embed="rId42" cstate="print"/>
            <a:stretch>
              <a:fillRect/>
            </a:stretch>
          </p:blipFill>
          <p:spPr>
            <a:xfrm>
              <a:off x="4364736" y="4855463"/>
              <a:ext cx="3087623" cy="591312"/>
            </a:xfrm>
            <a:prstGeom prst="rect">
              <a:avLst/>
            </a:prstGeom>
          </p:spPr>
        </p:pic>
        <p:pic>
          <p:nvPicPr>
            <p:cNvPr id="118" name="object 118"/>
            <p:cNvPicPr/>
            <p:nvPr/>
          </p:nvPicPr>
          <p:blipFill>
            <a:blip r:embed="rId43" cstate="print"/>
            <a:stretch>
              <a:fillRect/>
            </a:stretch>
          </p:blipFill>
          <p:spPr>
            <a:xfrm>
              <a:off x="5068823" y="4803647"/>
              <a:ext cx="1932431" cy="774191"/>
            </a:xfrm>
            <a:prstGeom prst="rect">
              <a:avLst/>
            </a:prstGeom>
          </p:spPr>
        </p:pic>
        <p:sp>
          <p:nvSpPr>
            <p:cNvPr id="119" name="object 119"/>
            <p:cNvSpPr/>
            <p:nvPr/>
          </p:nvSpPr>
          <p:spPr>
            <a:xfrm>
              <a:off x="4344193" y="4824412"/>
              <a:ext cx="3060700" cy="575945"/>
            </a:xfrm>
            <a:custGeom>
              <a:avLst/>
              <a:gdLst/>
              <a:ahLst/>
              <a:cxnLst/>
              <a:rect l="l" t="t" r="r" b="b"/>
              <a:pathLst>
                <a:path w="3060700" h="575945">
                  <a:moveTo>
                    <a:pt x="2775322" y="0"/>
                  </a:moveTo>
                  <a:lnTo>
                    <a:pt x="0" y="0"/>
                  </a:lnTo>
                  <a:lnTo>
                    <a:pt x="285017" y="287950"/>
                  </a:lnTo>
                  <a:lnTo>
                    <a:pt x="0" y="575901"/>
                  </a:lnTo>
                  <a:lnTo>
                    <a:pt x="2775322" y="575901"/>
                  </a:lnTo>
                  <a:lnTo>
                    <a:pt x="3060340" y="287950"/>
                  </a:lnTo>
                  <a:lnTo>
                    <a:pt x="2775322" y="0"/>
                  </a:lnTo>
                  <a:close/>
                </a:path>
              </a:pathLst>
            </a:custGeom>
            <a:solidFill>
              <a:srgbClr val="4C7013"/>
            </a:solidFill>
          </p:spPr>
          <p:txBody>
            <a:bodyPr wrap="square" lIns="0" tIns="0" rIns="0" bIns="0" rtlCol="0"/>
            <a:lstStyle/>
            <a:p>
              <a:endParaRPr/>
            </a:p>
          </p:txBody>
        </p:sp>
        <p:sp>
          <p:nvSpPr>
            <p:cNvPr id="120" name="object 120"/>
            <p:cNvSpPr/>
            <p:nvPr/>
          </p:nvSpPr>
          <p:spPr>
            <a:xfrm>
              <a:off x="4344193" y="4824412"/>
              <a:ext cx="3060700" cy="575945"/>
            </a:xfrm>
            <a:custGeom>
              <a:avLst/>
              <a:gdLst/>
              <a:ahLst/>
              <a:cxnLst/>
              <a:rect l="l" t="t" r="r" b="b"/>
              <a:pathLst>
                <a:path w="3060700" h="575945">
                  <a:moveTo>
                    <a:pt x="0" y="0"/>
                  </a:moveTo>
                  <a:lnTo>
                    <a:pt x="2775323" y="0"/>
                  </a:lnTo>
                  <a:lnTo>
                    <a:pt x="3060340" y="287951"/>
                  </a:lnTo>
                  <a:lnTo>
                    <a:pt x="2775323" y="575902"/>
                  </a:lnTo>
                  <a:lnTo>
                    <a:pt x="0" y="575902"/>
                  </a:lnTo>
                  <a:lnTo>
                    <a:pt x="285017" y="287951"/>
                  </a:lnTo>
                  <a:lnTo>
                    <a:pt x="0" y="0"/>
                  </a:lnTo>
                </a:path>
              </a:pathLst>
            </a:custGeom>
            <a:ln w="12600">
              <a:solidFill>
                <a:srgbClr val="FFFFFF"/>
              </a:solidFill>
            </a:ln>
          </p:spPr>
          <p:txBody>
            <a:bodyPr wrap="square" lIns="0" tIns="0" rIns="0" bIns="0" rtlCol="0"/>
            <a:lstStyle/>
            <a:p>
              <a:endParaRPr/>
            </a:p>
          </p:txBody>
        </p:sp>
      </p:grpSp>
      <p:sp>
        <p:nvSpPr>
          <p:cNvPr id="121" name="object 121"/>
          <p:cNvSpPr txBox="1"/>
          <p:nvPr/>
        </p:nvSpPr>
        <p:spPr>
          <a:xfrm>
            <a:off x="4702169" y="4373371"/>
            <a:ext cx="2155825" cy="1019175"/>
          </a:xfrm>
          <a:prstGeom prst="rect">
            <a:avLst/>
          </a:prstGeom>
        </p:spPr>
        <p:txBody>
          <a:bodyPr vert="horz" wrap="square" lIns="0" tIns="12700" rIns="0" bIns="0" rtlCol="0">
            <a:spAutoFit/>
          </a:bodyPr>
          <a:lstStyle/>
          <a:p>
            <a:pPr marL="12700">
              <a:lnSpc>
                <a:spcPct val="100000"/>
              </a:lnSpc>
              <a:spcBef>
                <a:spcPts val="100"/>
              </a:spcBef>
            </a:pPr>
            <a:r>
              <a:rPr sz="1800" b="1" spc="-210" dirty="0">
                <a:solidFill>
                  <a:srgbClr val="FFFFFF"/>
                </a:solidFill>
                <a:latin typeface="Arial"/>
                <a:cs typeface="Arial"/>
              </a:rPr>
              <a:t>R</a:t>
            </a:r>
            <a:r>
              <a:rPr sz="1800" b="1" spc="-90" dirty="0">
                <a:solidFill>
                  <a:srgbClr val="FFFFFF"/>
                </a:solidFill>
                <a:latin typeface="Arial"/>
                <a:cs typeface="Arial"/>
              </a:rPr>
              <a:t>i</a:t>
            </a:r>
            <a:r>
              <a:rPr sz="1800" b="1" spc="-245" dirty="0">
                <a:solidFill>
                  <a:srgbClr val="FFFFFF"/>
                </a:solidFill>
                <a:latin typeface="Arial"/>
                <a:cs typeface="Arial"/>
              </a:rPr>
              <a:t>s</a:t>
            </a:r>
            <a:r>
              <a:rPr sz="1800" b="1" spc="-140" dirty="0">
                <a:solidFill>
                  <a:srgbClr val="FFFFFF"/>
                </a:solidFill>
                <a:latin typeface="Arial"/>
                <a:cs typeface="Arial"/>
              </a:rPr>
              <a:t>k</a:t>
            </a:r>
            <a:r>
              <a:rPr sz="1800" b="1" spc="-30" dirty="0">
                <a:solidFill>
                  <a:srgbClr val="FFFFFF"/>
                </a:solidFill>
                <a:latin typeface="Arial"/>
                <a:cs typeface="Arial"/>
              </a:rPr>
              <a:t> </a:t>
            </a:r>
            <a:r>
              <a:rPr sz="1800" b="1" spc="-140" dirty="0">
                <a:solidFill>
                  <a:srgbClr val="FFFFFF"/>
                </a:solidFill>
                <a:latin typeface="Arial"/>
                <a:cs typeface="Arial"/>
              </a:rPr>
              <a:t>V</a:t>
            </a:r>
            <a:r>
              <a:rPr sz="1800" b="1" spc="-60" dirty="0">
                <a:solidFill>
                  <a:srgbClr val="FFFFFF"/>
                </a:solidFill>
                <a:latin typeface="Arial"/>
                <a:cs typeface="Arial"/>
              </a:rPr>
              <a:t>a</a:t>
            </a:r>
            <a:r>
              <a:rPr sz="1800" b="1" spc="-45" dirty="0">
                <a:solidFill>
                  <a:srgbClr val="FFFFFF"/>
                </a:solidFill>
                <a:latin typeface="Arial"/>
                <a:cs typeface="Arial"/>
              </a:rPr>
              <a:t>l</a:t>
            </a:r>
            <a:r>
              <a:rPr sz="1800" b="1" spc="-155" dirty="0">
                <a:solidFill>
                  <a:srgbClr val="FFFFFF"/>
                </a:solidFill>
                <a:latin typeface="Arial"/>
                <a:cs typeface="Arial"/>
              </a:rPr>
              <a:t>u</a:t>
            </a:r>
            <a:r>
              <a:rPr sz="1800" b="1" spc="-140" dirty="0">
                <a:solidFill>
                  <a:srgbClr val="FFFFFF"/>
                </a:solidFill>
                <a:latin typeface="Arial"/>
                <a:cs typeface="Arial"/>
              </a:rPr>
              <a:t>e</a:t>
            </a:r>
            <a:r>
              <a:rPr sz="1800" b="1" spc="-30" dirty="0">
                <a:solidFill>
                  <a:srgbClr val="FFFFFF"/>
                </a:solidFill>
                <a:latin typeface="Arial"/>
                <a:cs typeface="Arial"/>
              </a:rPr>
              <a:t> </a:t>
            </a:r>
            <a:r>
              <a:rPr sz="1800" b="1" spc="-160" dirty="0">
                <a:solidFill>
                  <a:srgbClr val="FFFFFF"/>
                </a:solidFill>
                <a:latin typeface="Arial"/>
                <a:cs typeface="Arial"/>
              </a:rPr>
              <a:t>Ca</a:t>
            </a:r>
            <a:r>
              <a:rPr sz="1800" b="1" spc="-45" dirty="0">
                <a:solidFill>
                  <a:srgbClr val="FFFFFF"/>
                </a:solidFill>
                <a:latin typeface="Arial"/>
                <a:cs typeface="Arial"/>
              </a:rPr>
              <a:t>l</a:t>
            </a:r>
            <a:r>
              <a:rPr sz="1800" b="1" spc="-280" dirty="0">
                <a:solidFill>
                  <a:srgbClr val="FFFFFF"/>
                </a:solidFill>
                <a:latin typeface="Arial"/>
                <a:cs typeface="Arial"/>
              </a:rPr>
              <a:t>c</a:t>
            </a:r>
            <a:r>
              <a:rPr sz="1800" b="1" spc="-155" dirty="0">
                <a:solidFill>
                  <a:srgbClr val="FFFFFF"/>
                </a:solidFill>
                <a:latin typeface="Arial"/>
                <a:cs typeface="Arial"/>
              </a:rPr>
              <a:t>u</a:t>
            </a:r>
            <a:r>
              <a:rPr sz="1800" b="1" spc="-45" dirty="0">
                <a:solidFill>
                  <a:srgbClr val="FFFFFF"/>
                </a:solidFill>
                <a:latin typeface="Arial"/>
                <a:cs typeface="Arial"/>
              </a:rPr>
              <a:t>l</a:t>
            </a:r>
            <a:r>
              <a:rPr sz="1800" b="1" spc="-25" dirty="0">
                <a:solidFill>
                  <a:srgbClr val="FFFFFF"/>
                </a:solidFill>
                <a:latin typeface="Arial"/>
                <a:cs typeface="Arial"/>
              </a:rPr>
              <a:t>a</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endParaRPr sz="1800">
              <a:latin typeface="Arial"/>
              <a:cs typeface="Arial"/>
            </a:endParaRPr>
          </a:p>
          <a:p>
            <a:pPr marL="469265" marR="28575" indent="243840">
              <a:lnSpc>
                <a:spcPct val="102200"/>
              </a:lnSpc>
              <a:spcBef>
                <a:spcPts val="1245"/>
              </a:spcBef>
            </a:pPr>
            <a:r>
              <a:rPr sz="1800" b="1" spc="-190" dirty="0">
                <a:solidFill>
                  <a:srgbClr val="FFFFFF"/>
                </a:solidFill>
                <a:latin typeface="Arial"/>
                <a:cs typeface="Arial"/>
              </a:rPr>
              <a:t>Recommend </a:t>
            </a:r>
            <a:r>
              <a:rPr sz="1800" b="1" spc="-185" dirty="0">
                <a:solidFill>
                  <a:srgbClr val="FFFFFF"/>
                </a:solidFill>
                <a:latin typeface="Arial"/>
                <a:cs typeface="Arial"/>
              </a:rPr>
              <a:t> </a:t>
            </a:r>
            <a:r>
              <a:rPr sz="1800" b="1" spc="-220" dirty="0">
                <a:solidFill>
                  <a:srgbClr val="FFFFFF"/>
                </a:solidFill>
                <a:latin typeface="Arial"/>
                <a:cs typeface="Arial"/>
              </a:rPr>
              <a:t>C</a:t>
            </a:r>
            <a:r>
              <a:rPr sz="1800" b="1" spc="-195" dirty="0">
                <a:solidFill>
                  <a:srgbClr val="FFFFFF"/>
                </a:solidFill>
                <a:latin typeface="Arial"/>
                <a:cs typeface="Arial"/>
              </a:rPr>
              <a:t>o</a:t>
            </a:r>
            <a:r>
              <a:rPr sz="1800" b="1" spc="-155" dirty="0">
                <a:solidFill>
                  <a:srgbClr val="FFFFFF"/>
                </a:solidFill>
                <a:latin typeface="Arial"/>
                <a:cs typeface="Arial"/>
              </a:rPr>
              <a:t>un</a:t>
            </a:r>
            <a:r>
              <a:rPr sz="1800" b="1" spc="-145" dirty="0">
                <a:solidFill>
                  <a:srgbClr val="FFFFFF"/>
                </a:solidFill>
                <a:latin typeface="Arial"/>
                <a:cs typeface="Arial"/>
              </a:rPr>
              <a:t>t</a:t>
            </a:r>
            <a:r>
              <a:rPr sz="1800" b="1" spc="-170" dirty="0">
                <a:solidFill>
                  <a:srgbClr val="FFFFFF"/>
                </a:solidFill>
                <a:latin typeface="Arial"/>
                <a:cs typeface="Arial"/>
              </a:rPr>
              <a:t>e</a:t>
            </a:r>
            <a:r>
              <a:rPr sz="1800" b="1" spc="-85" dirty="0">
                <a:solidFill>
                  <a:srgbClr val="FFFFFF"/>
                </a:solidFill>
                <a:latin typeface="Arial"/>
                <a:cs typeface="Arial"/>
              </a:rPr>
              <a:t>r</a:t>
            </a:r>
            <a:r>
              <a:rPr sz="1800" b="1" spc="-180" dirty="0">
                <a:solidFill>
                  <a:srgbClr val="FFFFFF"/>
                </a:solidFill>
                <a:latin typeface="Arial"/>
                <a:cs typeface="Arial"/>
              </a:rPr>
              <a:t>m</a:t>
            </a:r>
            <a:r>
              <a:rPr sz="1800" b="1" spc="-100" dirty="0">
                <a:solidFill>
                  <a:srgbClr val="FFFFFF"/>
                </a:solidFill>
                <a:latin typeface="Arial"/>
                <a:cs typeface="Arial"/>
              </a:rPr>
              <a:t>ea</a:t>
            </a:r>
            <a:r>
              <a:rPr sz="1800" b="1" spc="-245" dirty="0">
                <a:solidFill>
                  <a:srgbClr val="FFFFFF"/>
                </a:solidFill>
                <a:latin typeface="Arial"/>
                <a:cs typeface="Arial"/>
              </a:rPr>
              <a:t>s</a:t>
            </a:r>
            <a:r>
              <a:rPr sz="1800" b="1" spc="-155" dirty="0">
                <a:solidFill>
                  <a:srgbClr val="FFFFFF"/>
                </a:solidFill>
                <a:latin typeface="Arial"/>
                <a:cs typeface="Arial"/>
              </a:rPr>
              <a:t>u</a:t>
            </a:r>
            <a:r>
              <a:rPr sz="1800" b="1" spc="-110" dirty="0">
                <a:solidFill>
                  <a:srgbClr val="FFFFFF"/>
                </a:solidFill>
                <a:latin typeface="Arial"/>
                <a:cs typeface="Arial"/>
              </a:rPr>
              <a:t>r</a:t>
            </a:r>
            <a:r>
              <a:rPr sz="1800" b="1" spc="-195" dirty="0">
                <a:solidFill>
                  <a:srgbClr val="FFFFFF"/>
                </a:solidFill>
                <a:latin typeface="Arial"/>
                <a:cs typeface="Arial"/>
              </a:rPr>
              <a:t>es</a:t>
            </a:r>
            <a:endParaRPr sz="1800">
              <a:latin typeface="Arial"/>
              <a:cs typeface="Arial"/>
            </a:endParaRPr>
          </a:p>
        </p:txBody>
      </p:sp>
      <p:grpSp>
        <p:nvGrpSpPr>
          <p:cNvPr id="122" name="object 122"/>
          <p:cNvGrpSpPr/>
          <p:nvPr/>
        </p:nvGrpSpPr>
        <p:grpSpPr>
          <a:xfrm>
            <a:off x="7157243" y="4803647"/>
            <a:ext cx="3105785" cy="774700"/>
            <a:chOff x="7157243" y="4803647"/>
            <a:chExt cx="3105785" cy="774700"/>
          </a:xfrm>
        </p:grpSpPr>
        <p:pic>
          <p:nvPicPr>
            <p:cNvPr id="123" name="object 123"/>
            <p:cNvPicPr/>
            <p:nvPr/>
          </p:nvPicPr>
          <p:blipFill>
            <a:blip r:embed="rId44" cstate="print"/>
            <a:stretch>
              <a:fillRect/>
            </a:stretch>
          </p:blipFill>
          <p:spPr>
            <a:xfrm>
              <a:off x="7184136" y="4855463"/>
              <a:ext cx="3078479" cy="591312"/>
            </a:xfrm>
            <a:prstGeom prst="rect">
              <a:avLst/>
            </a:prstGeom>
          </p:spPr>
        </p:pic>
        <p:pic>
          <p:nvPicPr>
            <p:cNvPr id="124" name="object 124"/>
            <p:cNvPicPr/>
            <p:nvPr/>
          </p:nvPicPr>
          <p:blipFill>
            <a:blip r:embed="rId43" cstate="print"/>
            <a:stretch>
              <a:fillRect/>
            </a:stretch>
          </p:blipFill>
          <p:spPr>
            <a:xfrm>
              <a:off x="7882127" y="4803647"/>
              <a:ext cx="1932431" cy="774191"/>
            </a:xfrm>
            <a:prstGeom prst="rect">
              <a:avLst/>
            </a:prstGeom>
          </p:spPr>
        </p:pic>
        <p:sp>
          <p:nvSpPr>
            <p:cNvPr id="125" name="object 125"/>
            <p:cNvSpPr/>
            <p:nvPr/>
          </p:nvSpPr>
          <p:spPr>
            <a:xfrm>
              <a:off x="7163593" y="4824412"/>
              <a:ext cx="3051175" cy="575945"/>
            </a:xfrm>
            <a:custGeom>
              <a:avLst/>
              <a:gdLst/>
              <a:ahLst/>
              <a:cxnLst/>
              <a:rect l="l" t="t" r="r" b="b"/>
              <a:pathLst>
                <a:path w="3051175" h="575945">
                  <a:moveTo>
                    <a:pt x="2766466" y="0"/>
                  </a:moveTo>
                  <a:lnTo>
                    <a:pt x="0" y="0"/>
                  </a:lnTo>
                  <a:lnTo>
                    <a:pt x="283989" y="287950"/>
                  </a:lnTo>
                  <a:lnTo>
                    <a:pt x="0" y="575901"/>
                  </a:lnTo>
                  <a:lnTo>
                    <a:pt x="2766466" y="575901"/>
                  </a:lnTo>
                  <a:lnTo>
                    <a:pt x="3050815" y="287950"/>
                  </a:lnTo>
                  <a:lnTo>
                    <a:pt x="2766466" y="0"/>
                  </a:lnTo>
                  <a:close/>
                </a:path>
              </a:pathLst>
            </a:custGeom>
            <a:solidFill>
              <a:srgbClr val="6B9B1A"/>
            </a:solidFill>
          </p:spPr>
          <p:txBody>
            <a:bodyPr wrap="square" lIns="0" tIns="0" rIns="0" bIns="0" rtlCol="0"/>
            <a:lstStyle/>
            <a:p>
              <a:endParaRPr/>
            </a:p>
          </p:txBody>
        </p:sp>
        <p:sp>
          <p:nvSpPr>
            <p:cNvPr id="126" name="object 126"/>
            <p:cNvSpPr/>
            <p:nvPr/>
          </p:nvSpPr>
          <p:spPr>
            <a:xfrm>
              <a:off x="7163593" y="4824412"/>
              <a:ext cx="3051175" cy="575945"/>
            </a:xfrm>
            <a:custGeom>
              <a:avLst/>
              <a:gdLst/>
              <a:ahLst/>
              <a:cxnLst/>
              <a:rect l="l" t="t" r="r" b="b"/>
              <a:pathLst>
                <a:path w="3051175" h="575945">
                  <a:moveTo>
                    <a:pt x="0" y="0"/>
                  </a:moveTo>
                  <a:lnTo>
                    <a:pt x="2766466" y="0"/>
                  </a:lnTo>
                  <a:lnTo>
                    <a:pt x="3050815" y="287951"/>
                  </a:lnTo>
                  <a:lnTo>
                    <a:pt x="2766466" y="575902"/>
                  </a:lnTo>
                  <a:lnTo>
                    <a:pt x="0" y="575902"/>
                  </a:lnTo>
                  <a:lnTo>
                    <a:pt x="283989" y="287951"/>
                  </a:lnTo>
                  <a:lnTo>
                    <a:pt x="0" y="0"/>
                  </a:lnTo>
                </a:path>
              </a:pathLst>
            </a:custGeom>
            <a:ln w="12600">
              <a:solidFill>
                <a:srgbClr val="FFFFFF"/>
              </a:solidFill>
            </a:ln>
          </p:spPr>
          <p:txBody>
            <a:bodyPr wrap="square" lIns="0" tIns="0" rIns="0" bIns="0" rtlCol="0"/>
            <a:lstStyle/>
            <a:p>
              <a:endParaRPr/>
            </a:p>
          </p:txBody>
        </p:sp>
      </p:grpSp>
      <p:sp>
        <p:nvSpPr>
          <p:cNvPr id="127" name="object 127"/>
          <p:cNvSpPr txBox="1"/>
          <p:nvPr/>
        </p:nvSpPr>
        <p:spPr>
          <a:xfrm>
            <a:off x="7444926" y="3407155"/>
            <a:ext cx="2020570" cy="1704975"/>
          </a:xfrm>
          <a:prstGeom prst="rect">
            <a:avLst/>
          </a:prstGeom>
        </p:spPr>
        <p:txBody>
          <a:bodyPr vert="horz" wrap="square" lIns="0" tIns="13970" rIns="0" bIns="0" rtlCol="0">
            <a:spAutoFit/>
          </a:bodyPr>
          <a:lstStyle/>
          <a:p>
            <a:pPr marL="274955" marR="519430" indent="-635" algn="ctr">
              <a:lnSpc>
                <a:spcPct val="99400"/>
              </a:lnSpc>
              <a:spcBef>
                <a:spcPts val="110"/>
              </a:spcBef>
            </a:pPr>
            <a:r>
              <a:rPr sz="1800" b="1" spc="-145" dirty="0">
                <a:solidFill>
                  <a:srgbClr val="FFFFFF"/>
                </a:solidFill>
                <a:latin typeface="Arial"/>
                <a:cs typeface="Arial"/>
              </a:rPr>
              <a:t>Practical </a:t>
            </a:r>
            <a:r>
              <a:rPr sz="1800" b="1" spc="-140" dirty="0">
                <a:solidFill>
                  <a:srgbClr val="FFFFFF"/>
                </a:solidFill>
                <a:latin typeface="Arial"/>
                <a:cs typeface="Arial"/>
              </a:rPr>
              <a:t> </a:t>
            </a:r>
            <a:r>
              <a:rPr sz="1800" b="1" spc="-170" dirty="0">
                <a:solidFill>
                  <a:srgbClr val="FFFFFF"/>
                </a:solidFill>
                <a:latin typeface="Arial"/>
                <a:cs typeface="Arial"/>
              </a:rPr>
              <a:t>V</a:t>
            </a:r>
            <a:r>
              <a:rPr sz="1800" b="1" spc="-110" dirty="0">
                <a:solidFill>
                  <a:srgbClr val="FFFFFF"/>
                </a:solidFill>
                <a:latin typeface="Arial"/>
                <a:cs typeface="Arial"/>
              </a:rPr>
              <a:t>u</a:t>
            </a:r>
            <a:r>
              <a:rPr sz="1800" b="1" spc="-45" dirty="0">
                <a:solidFill>
                  <a:srgbClr val="FFFFFF"/>
                </a:solidFill>
                <a:latin typeface="Arial"/>
                <a:cs typeface="Arial"/>
              </a:rPr>
              <a:t>l</a:t>
            </a:r>
            <a:r>
              <a:rPr sz="1800" b="1" spc="-155" dirty="0">
                <a:solidFill>
                  <a:srgbClr val="FFFFFF"/>
                </a:solidFill>
                <a:latin typeface="Arial"/>
                <a:cs typeface="Arial"/>
              </a:rPr>
              <a:t>n</a:t>
            </a:r>
            <a:r>
              <a:rPr sz="1800" b="1" spc="-145" dirty="0">
                <a:solidFill>
                  <a:srgbClr val="FFFFFF"/>
                </a:solidFill>
                <a:latin typeface="Arial"/>
                <a:cs typeface="Arial"/>
              </a:rPr>
              <a:t>e</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b</a:t>
            </a:r>
            <a:r>
              <a:rPr sz="1800" b="1" spc="-45" dirty="0">
                <a:solidFill>
                  <a:srgbClr val="FFFFFF"/>
                </a:solidFill>
                <a:latin typeface="Arial"/>
                <a:cs typeface="Arial"/>
              </a:rPr>
              <a:t>ili</a:t>
            </a:r>
            <a:r>
              <a:rPr sz="1800" b="1" spc="-145" dirty="0">
                <a:solidFill>
                  <a:srgbClr val="FFFFFF"/>
                </a:solidFill>
                <a:latin typeface="Arial"/>
                <a:cs typeface="Arial"/>
              </a:rPr>
              <a:t>t</a:t>
            </a:r>
            <a:r>
              <a:rPr sz="1800" b="1" spc="-35" dirty="0">
                <a:solidFill>
                  <a:srgbClr val="FFFFFF"/>
                </a:solidFill>
                <a:latin typeface="Arial"/>
                <a:cs typeface="Arial"/>
              </a:rPr>
              <a:t>y  </a:t>
            </a:r>
            <a:r>
              <a:rPr sz="1800" b="1" spc="-180" dirty="0">
                <a:solidFill>
                  <a:srgbClr val="FFFFFF"/>
                </a:solidFill>
                <a:latin typeface="Arial"/>
                <a:cs typeface="Arial"/>
              </a:rPr>
              <a:t>Assessment</a:t>
            </a:r>
            <a:endParaRPr sz="1800">
              <a:latin typeface="Arial"/>
              <a:cs typeface="Arial"/>
            </a:endParaRPr>
          </a:p>
          <a:p>
            <a:pPr marL="12700">
              <a:lnSpc>
                <a:spcPct val="100000"/>
              </a:lnSpc>
              <a:spcBef>
                <a:spcPts val="1155"/>
              </a:spcBef>
            </a:pPr>
            <a:r>
              <a:rPr sz="1800" b="1" spc="-210" dirty="0">
                <a:solidFill>
                  <a:srgbClr val="FFFFFF"/>
                </a:solidFill>
                <a:latin typeface="Arial"/>
                <a:cs typeface="Arial"/>
              </a:rPr>
              <a:t>R</a:t>
            </a:r>
            <a:r>
              <a:rPr sz="1800" b="1" spc="-90" dirty="0">
                <a:solidFill>
                  <a:srgbClr val="FFFFFF"/>
                </a:solidFill>
                <a:latin typeface="Arial"/>
                <a:cs typeface="Arial"/>
              </a:rPr>
              <a:t>i</a:t>
            </a:r>
            <a:r>
              <a:rPr sz="1800" b="1" spc="-245" dirty="0">
                <a:solidFill>
                  <a:srgbClr val="FFFFFF"/>
                </a:solidFill>
                <a:latin typeface="Arial"/>
                <a:cs typeface="Arial"/>
              </a:rPr>
              <a:t>s</a:t>
            </a:r>
            <a:r>
              <a:rPr sz="1800" b="1" spc="-140" dirty="0">
                <a:solidFill>
                  <a:srgbClr val="FFFFFF"/>
                </a:solidFill>
                <a:latin typeface="Arial"/>
                <a:cs typeface="Arial"/>
              </a:rPr>
              <a:t>k</a:t>
            </a:r>
            <a:r>
              <a:rPr sz="1800" b="1" spc="-30" dirty="0">
                <a:solidFill>
                  <a:srgbClr val="FFFFFF"/>
                </a:solidFill>
                <a:latin typeface="Arial"/>
                <a:cs typeface="Arial"/>
              </a:rPr>
              <a:t> </a:t>
            </a:r>
            <a:r>
              <a:rPr sz="1800" b="1" spc="-345" dirty="0">
                <a:solidFill>
                  <a:srgbClr val="FFFFFF"/>
                </a:solidFill>
                <a:latin typeface="Arial"/>
                <a:cs typeface="Arial"/>
              </a:rPr>
              <a:t>L</a:t>
            </a:r>
            <a:r>
              <a:rPr sz="1800" b="1" spc="-180" dirty="0">
                <a:solidFill>
                  <a:srgbClr val="FFFFFF"/>
                </a:solidFill>
                <a:latin typeface="Arial"/>
                <a:cs typeface="Arial"/>
              </a:rPr>
              <a:t>e</a:t>
            </a:r>
            <a:r>
              <a:rPr sz="1800" b="1" spc="-75" dirty="0">
                <a:solidFill>
                  <a:srgbClr val="FFFFFF"/>
                </a:solidFill>
                <a:latin typeface="Arial"/>
                <a:cs typeface="Arial"/>
              </a:rPr>
              <a:t>v</a:t>
            </a:r>
            <a:r>
              <a:rPr sz="1800" b="1" spc="-120" dirty="0">
                <a:solidFill>
                  <a:srgbClr val="FFFFFF"/>
                </a:solidFill>
                <a:latin typeface="Arial"/>
                <a:cs typeface="Arial"/>
              </a:rPr>
              <a:t>e</a:t>
            </a:r>
            <a:r>
              <a:rPr sz="1800" b="1" spc="-60" dirty="0">
                <a:solidFill>
                  <a:srgbClr val="FFFFFF"/>
                </a:solidFill>
                <a:latin typeface="Arial"/>
                <a:cs typeface="Arial"/>
              </a:rPr>
              <a:t>l</a:t>
            </a:r>
            <a:r>
              <a:rPr sz="1800" b="1" spc="-35" dirty="0">
                <a:solidFill>
                  <a:srgbClr val="FFFFFF"/>
                </a:solidFill>
                <a:latin typeface="Arial"/>
                <a:cs typeface="Arial"/>
              </a:rPr>
              <a:t> </a:t>
            </a:r>
            <a:r>
              <a:rPr sz="1800" b="1" spc="-320" dirty="0">
                <a:solidFill>
                  <a:srgbClr val="FFFFFF"/>
                </a:solidFill>
                <a:latin typeface="Arial"/>
                <a:cs typeface="Arial"/>
              </a:rPr>
              <a:t>E</a:t>
            </a:r>
            <a:r>
              <a:rPr sz="1800" b="1" spc="-270" dirty="0">
                <a:solidFill>
                  <a:srgbClr val="FFFFFF"/>
                </a:solidFill>
                <a:latin typeface="Arial"/>
                <a:cs typeface="Arial"/>
              </a:rPr>
              <a:t>s</a:t>
            </a:r>
            <a:r>
              <a:rPr sz="1800" b="1" spc="-145" dirty="0">
                <a:solidFill>
                  <a:srgbClr val="FFFFFF"/>
                </a:solidFill>
                <a:latin typeface="Arial"/>
                <a:cs typeface="Arial"/>
              </a:rPr>
              <a:t>t</a:t>
            </a:r>
            <a:r>
              <a:rPr sz="1800" b="1" spc="-45" dirty="0">
                <a:solidFill>
                  <a:srgbClr val="FFFFFF"/>
                </a:solidFill>
                <a:latin typeface="Arial"/>
                <a:cs typeface="Arial"/>
              </a:rPr>
              <a:t>i</a:t>
            </a:r>
            <a:r>
              <a:rPr sz="1800" b="1" spc="-180" dirty="0">
                <a:solidFill>
                  <a:srgbClr val="FFFFFF"/>
                </a:solidFill>
                <a:latin typeface="Arial"/>
                <a:cs typeface="Arial"/>
              </a:rPr>
              <a:t>m</a:t>
            </a:r>
            <a:r>
              <a:rPr sz="1800" b="1" spc="-25" dirty="0">
                <a:solidFill>
                  <a:srgbClr val="FFFFFF"/>
                </a:solidFill>
                <a:latin typeface="Arial"/>
                <a:cs typeface="Arial"/>
              </a:rPr>
              <a:t>a</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endParaRPr sz="1800">
              <a:latin typeface="Arial"/>
              <a:cs typeface="Arial"/>
            </a:endParaRPr>
          </a:p>
          <a:p>
            <a:pPr marL="813435">
              <a:lnSpc>
                <a:spcPct val="100000"/>
              </a:lnSpc>
              <a:spcBef>
                <a:spcPts val="1295"/>
              </a:spcBef>
            </a:pPr>
            <a:r>
              <a:rPr sz="1800" b="1" spc="-265" dirty="0">
                <a:solidFill>
                  <a:srgbClr val="FFFFFF"/>
                </a:solidFill>
                <a:latin typeface="Arial"/>
                <a:cs typeface="Arial"/>
              </a:rPr>
              <a:t>S</a:t>
            </a:r>
            <a:r>
              <a:rPr sz="1800" b="1" spc="-225" dirty="0">
                <a:solidFill>
                  <a:srgbClr val="FFFFFF"/>
                </a:solidFill>
                <a:latin typeface="Arial"/>
                <a:cs typeface="Arial"/>
              </a:rPr>
              <a:t>e</a:t>
            </a:r>
            <a:r>
              <a:rPr sz="1800" b="1" spc="-45" dirty="0">
                <a:solidFill>
                  <a:srgbClr val="FFFFFF"/>
                </a:solidFill>
                <a:latin typeface="Arial"/>
                <a:cs typeface="Arial"/>
              </a:rPr>
              <a:t>l</a:t>
            </a:r>
            <a:r>
              <a:rPr sz="1800" b="1" spc="-145" dirty="0">
                <a:solidFill>
                  <a:srgbClr val="FFFFFF"/>
                </a:solidFill>
                <a:latin typeface="Arial"/>
                <a:cs typeface="Arial"/>
              </a:rPr>
              <a:t>e</a:t>
            </a:r>
            <a:r>
              <a:rPr sz="1800" b="1" spc="-280" dirty="0">
                <a:solidFill>
                  <a:srgbClr val="FFFFFF"/>
                </a:solidFill>
                <a:latin typeface="Arial"/>
                <a:cs typeface="Arial"/>
              </a:rPr>
              <a:t>c</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r>
              <a:rPr sz="1800" b="1" spc="-35" dirty="0">
                <a:solidFill>
                  <a:srgbClr val="FFFFFF"/>
                </a:solidFill>
                <a:latin typeface="Arial"/>
                <a:cs typeface="Arial"/>
              </a:rPr>
              <a:t> </a:t>
            </a:r>
            <a:r>
              <a:rPr sz="1800" b="1" spc="-155" dirty="0">
                <a:solidFill>
                  <a:srgbClr val="FFFFFF"/>
                </a:solidFill>
                <a:latin typeface="Arial"/>
                <a:cs typeface="Arial"/>
              </a:rPr>
              <a:t>o</a:t>
            </a:r>
            <a:r>
              <a:rPr sz="1800" b="1" spc="-40" dirty="0">
                <a:solidFill>
                  <a:srgbClr val="FFFFFF"/>
                </a:solidFill>
                <a:latin typeface="Arial"/>
                <a:cs typeface="Arial"/>
              </a:rPr>
              <a:t>f</a:t>
            </a:r>
            <a:endParaRPr sz="1800">
              <a:latin typeface="Arial"/>
              <a:cs typeface="Arial"/>
            </a:endParaRPr>
          </a:p>
        </p:txBody>
      </p:sp>
      <p:sp>
        <p:nvSpPr>
          <p:cNvPr id="128" name="object 128"/>
          <p:cNvSpPr txBox="1"/>
          <p:nvPr/>
        </p:nvSpPr>
        <p:spPr>
          <a:xfrm>
            <a:off x="7973849" y="5092700"/>
            <a:ext cx="1674495" cy="299720"/>
          </a:xfrm>
          <a:prstGeom prst="rect">
            <a:avLst/>
          </a:prstGeom>
        </p:spPr>
        <p:txBody>
          <a:bodyPr vert="horz" wrap="square" lIns="0" tIns="12700" rIns="0" bIns="0" rtlCol="0">
            <a:spAutoFit/>
          </a:bodyPr>
          <a:lstStyle/>
          <a:p>
            <a:pPr marL="12700">
              <a:lnSpc>
                <a:spcPct val="100000"/>
              </a:lnSpc>
              <a:spcBef>
                <a:spcPts val="100"/>
              </a:spcBef>
            </a:pPr>
            <a:r>
              <a:rPr sz="1800" b="1" spc="-160" dirty="0">
                <a:solidFill>
                  <a:srgbClr val="FFFFFF"/>
                </a:solidFill>
                <a:latin typeface="Arial"/>
                <a:cs typeface="Arial"/>
              </a:rPr>
              <a:t>Countermeasures</a:t>
            </a:r>
            <a:endParaRPr sz="1800">
              <a:latin typeface="Arial"/>
              <a:cs typeface="Arial"/>
            </a:endParaRPr>
          </a:p>
        </p:txBody>
      </p:sp>
      <p:grpSp>
        <p:nvGrpSpPr>
          <p:cNvPr id="129" name="object 129"/>
          <p:cNvGrpSpPr/>
          <p:nvPr/>
        </p:nvGrpSpPr>
        <p:grpSpPr>
          <a:xfrm>
            <a:off x="1520082" y="5465812"/>
            <a:ext cx="3054985" cy="700405"/>
            <a:chOff x="1520082" y="5465812"/>
            <a:chExt cx="3054985" cy="700405"/>
          </a:xfrm>
        </p:grpSpPr>
        <p:pic>
          <p:nvPicPr>
            <p:cNvPr id="130" name="object 130"/>
            <p:cNvPicPr/>
            <p:nvPr/>
          </p:nvPicPr>
          <p:blipFill>
            <a:blip r:embed="rId45" cstate="print"/>
            <a:stretch>
              <a:fillRect/>
            </a:stretch>
          </p:blipFill>
          <p:spPr>
            <a:xfrm>
              <a:off x="1557527" y="5501639"/>
              <a:ext cx="3017520" cy="664464"/>
            </a:xfrm>
            <a:prstGeom prst="rect">
              <a:avLst/>
            </a:prstGeom>
          </p:spPr>
        </p:pic>
        <p:pic>
          <p:nvPicPr>
            <p:cNvPr id="131" name="object 131"/>
            <p:cNvPicPr/>
            <p:nvPr/>
          </p:nvPicPr>
          <p:blipFill>
            <a:blip r:embed="rId46" cstate="print"/>
            <a:stretch>
              <a:fillRect/>
            </a:stretch>
          </p:blipFill>
          <p:spPr>
            <a:xfrm>
              <a:off x="1630679" y="5626607"/>
              <a:ext cx="2868168" cy="490728"/>
            </a:xfrm>
            <a:prstGeom prst="rect">
              <a:avLst/>
            </a:prstGeom>
          </p:spPr>
        </p:pic>
        <p:sp>
          <p:nvSpPr>
            <p:cNvPr id="132" name="object 132"/>
            <p:cNvSpPr/>
            <p:nvPr/>
          </p:nvSpPr>
          <p:spPr>
            <a:xfrm>
              <a:off x="1526382" y="5472112"/>
              <a:ext cx="3000375" cy="647700"/>
            </a:xfrm>
            <a:custGeom>
              <a:avLst/>
              <a:gdLst/>
              <a:ahLst/>
              <a:cxnLst/>
              <a:rect l="l" t="t" r="r" b="b"/>
              <a:pathLst>
                <a:path w="3000375" h="647700">
                  <a:moveTo>
                    <a:pt x="2713046" y="0"/>
                  </a:moveTo>
                  <a:lnTo>
                    <a:pt x="0" y="0"/>
                  </a:lnTo>
                  <a:lnTo>
                    <a:pt x="0" y="647340"/>
                  </a:lnTo>
                  <a:lnTo>
                    <a:pt x="2713046" y="647340"/>
                  </a:lnTo>
                  <a:lnTo>
                    <a:pt x="3000014" y="323670"/>
                  </a:lnTo>
                  <a:lnTo>
                    <a:pt x="2713046" y="0"/>
                  </a:lnTo>
                  <a:close/>
                </a:path>
              </a:pathLst>
            </a:custGeom>
            <a:solidFill>
              <a:srgbClr val="38520E"/>
            </a:solidFill>
          </p:spPr>
          <p:txBody>
            <a:bodyPr wrap="square" lIns="0" tIns="0" rIns="0" bIns="0" rtlCol="0"/>
            <a:lstStyle/>
            <a:p>
              <a:endParaRPr/>
            </a:p>
          </p:txBody>
        </p:sp>
        <p:sp>
          <p:nvSpPr>
            <p:cNvPr id="133" name="object 133"/>
            <p:cNvSpPr/>
            <p:nvPr/>
          </p:nvSpPr>
          <p:spPr>
            <a:xfrm>
              <a:off x="1526382" y="5472112"/>
              <a:ext cx="3000375" cy="647700"/>
            </a:xfrm>
            <a:custGeom>
              <a:avLst/>
              <a:gdLst/>
              <a:ahLst/>
              <a:cxnLst/>
              <a:rect l="l" t="t" r="r" b="b"/>
              <a:pathLst>
                <a:path w="3000375" h="647700">
                  <a:moveTo>
                    <a:pt x="0" y="0"/>
                  </a:moveTo>
                  <a:lnTo>
                    <a:pt x="2713047" y="0"/>
                  </a:lnTo>
                  <a:lnTo>
                    <a:pt x="3000015" y="323670"/>
                  </a:lnTo>
                  <a:lnTo>
                    <a:pt x="2713047" y="647340"/>
                  </a:lnTo>
                  <a:lnTo>
                    <a:pt x="0" y="647340"/>
                  </a:lnTo>
                  <a:lnTo>
                    <a:pt x="0" y="0"/>
                  </a:lnTo>
                </a:path>
              </a:pathLst>
            </a:custGeom>
            <a:ln w="12600">
              <a:solidFill>
                <a:srgbClr val="FFFFFF"/>
              </a:solidFill>
            </a:ln>
          </p:spPr>
          <p:txBody>
            <a:bodyPr wrap="square" lIns="0" tIns="0" rIns="0" bIns="0" rtlCol="0"/>
            <a:lstStyle/>
            <a:p>
              <a:endParaRPr/>
            </a:p>
          </p:txBody>
        </p:sp>
      </p:grpSp>
      <p:sp>
        <p:nvSpPr>
          <p:cNvPr id="134" name="object 134"/>
          <p:cNvSpPr txBox="1"/>
          <p:nvPr/>
        </p:nvSpPr>
        <p:spPr>
          <a:xfrm>
            <a:off x="1721073" y="5632196"/>
            <a:ext cx="261112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7</a:t>
            </a:r>
            <a:r>
              <a:rPr sz="1800" b="1" spc="-70" dirty="0">
                <a:solidFill>
                  <a:srgbClr val="FFFFFF"/>
                </a:solidFill>
                <a:latin typeface="Arial"/>
                <a:cs typeface="Arial"/>
              </a:rPr>
              <a:t>:</a:t>
            </a:r>
            <a:r>
              <a:rPr sz="1800" b="1" spc="-35" dirty="0">
                <a:solidFill>
                  <a:srgbClr val="FFFFFF"/>
                </a:solidFill>
                <a:latin typeface="Arial"/>
                <a:cs typeface="Arial"/>
              </a:rPr>
              <a:t> </a:t>
            </a:r>
            <a:r>
              <a:rPr sz="1800" b="1" spc="-345" dirty="0">
                <a:solidFill>
                  <a:srgbClr val="FFFFFF"/>
                </a:solidFill>
                <a:latin typeface="Arial"/>
                <a:cs typeface="Arial"/>
              </a:rPr>
              <a:t>S</a:t>
            </a:r>
            <a:r>
              <a:rPr sz="1800" b="1" spc="-145" dirty="0">
                <a:solidFill>
                  <a:srgbClr val="FFFFFF"/>
                </a:solidFill>
                <a:latin typeface="Arial"/>
                <a:cs typeface="Arial"/>
              </a:rPr>
              <a:t>e</a:t>
            </a:r>
            <a:r>
              <a:rPr sz="1800" b="1" spc="-280" dirty="0">
                <a:solidFill>
                  <a:srgbClr val="FFFFFF"/>
                </a:solidFill>
                <a:latin typeface="Arial"/>
                <a:cs typeface="Arial"/>
              </a:rPr>
              <a:t>c</a:t>
            </a:r>
            <a:r>
              <a:rPr sz="1800" b="1" spc="-185" dirty="0">
                <a:solidFill>
                  <a:srgbClr val="FFFFFF"/>
                </a:solidFill>
                <a:latin typeface="Arial"/>
                <a:cs typeface="Arial"/>
              </a:rPr>
              <a:t>u</a:t>
            </a:r>
            <a:r>
              <a:rPr sz="1800" b="1" spc="-114" dirty="0">
                <a:solidFill>
                  <a:srgbClr val="FFFFFF"/>
                </a:solidFill>
                <a:latin typeface="Arial"/>
                <a:cs typeface="Arial"/>
              </a:rPr>
              <a:t>r</a:t>
            </a:r>
            <a:r>
              <a:rPr sz="1800" b="1" spc="-65" dirty="0">
                <a:solidFill>
                  <a:srgbClr val="FFFFFF"/>
                </a:solidFill>
                <a:latin typeface="Arial"/>
                <a:cs typeface="Arial"/>
              </a:rPr>
              <a:t>it</a:t>
            </a:r>
            <a:r>
              <a:rPr sz="1800" b="1" spc="-105" dirty="0">
                <a:solidFill>
                  <a:srgbClr val="FFFFFF"/>
                </a:solidFill>
                <a:latin typeface="Arial"/>
                <a:cs typeface="Arial"/>
              </a:rPr>
              <a:t>y</a:t>
            </a:r>
            <a:r>
              <a:rPr sz="1800" b="1" spc="-35" dirty="0">
                <a:solidFill>
                  <a:srgbClr val="FFFFFF"/>
                </a:solidFill>
                <a:latin typeface="Arial"/>
                <a:cs typeface="Arial"/>
              </a:rPr>
              <a:t> </a:t>
            </a:r>
            <a:r>
              <a:rPr sz="1800" b="1" spc="-310" dirty="0">
                <a:solidFill>
                  <a:srgbClr val="FFFFFF"/>
                </a:solidFill>
                <a:latin typeface="Arial"/>
                <a:cs typeface="Arial"/>
              </a:rPr>
              <a:t>R</a:t>
            </a:r>
            <a:r>
              <a:rPr sz="1800" b="1" spc="-145" dirty="0">
                <a:solidFill>
                  <a:srgbClr val="FFFFFF"/>
                </a:solidFill>
                <a:latin typeface="Arial"/>
                <a:cs typeface="Arial"/>
              </a:rPr>
              <a:t>e</a:t>
            </a:r>
            <a:r>
              <a:rPr sz="1800" b="1" spc="-175" dirty="0">
                <a:solidFill>
                  <a:srgbClr val="FFFFFF"/>
                </a:solidFill>
                <a:latin typeface="Arial"/>
                <a:cs typeface="Arial"/>
              </a:rPr>
              <a:t>po</a:t>
            </a:r>
            <a:r>
              <a:rPr sz="1800" b="1" spc="-20" dirty="0">
                <a:solidFill>
                  <a:srgbClr val="FFFFFF"/>
                </a:solidFill>
                <a:latin typeface="Arial"/>
                <a:cs typeface="Arial"/>
              </a:rPr>
              <a:t>r</a:t>
            </a:r>
            <a:r>
              <a:rPr sz="1800" b="1" spc="-125" dirty="0">
                <a:solidFill>
                  <a:srgbClr val="FFFFFF"/>
                </a:solidFill>
                <a:latin typeface="Arial"/>
                <a:cs typeface="Arial"/>
              </a:rPr>
              <a:t>ting</a:t>
            </a:r>
            <a:endParaRPr sz="180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p:nvPr/>
        </p:nvSpPr>
        <p:spPr>
          <a:xfrm>
            <a:off x="1497806" y="1916113"/>
            <a:ext cx="2967355" cy="1539875"/>
          </a:xfrm>
          <a:custGeom>
            <a:avLst/>
            <a:gdLst/>
            <a:ahLst/>
            <a:cxnLst/>
            <a:rect l="l" t="t" r="r" b="b"/>
            <a:pathLst>
              <a:path w="2967354" h="1539875">
                <a:moveTo>
                  <a:pt x="0" y="0"/>
                </a:moveTo>
                <a:lnTo>
                  <a:pt x="2967038" y="0"/>
                </a:lnTo>
                <a:lnTo>
                  <a:pt x="2967038" y="1539875"/>
                </a:lnTo>
                <a:lnTo>
                  <a:pt x="0" y="1539875"/>
                </a:lnTo>
                <a:lnTo>
                  <a:pt x="0" y="0"/>
                </a:lnTo>
                <a:close/>
              </a:path>
            </a:pathLst>
          </a:custGeom>
          <a:ln w="12600">
            <a:solidFill>
              <a:srgbClr val="C0C0C0"/>
            </a:solidFill>
          </a:ln>
        </p:spPr>
        <p:txBody>
          <a:bodyPr wrap="square" lIns="0" tIns="0" rIns="0" bIns="0" rtlCol="0"/>
          <a:lstStyle/>
          <a:p>
            <a:endParaRPr/>
          </a:p>
        </p:txBody>
      </p:sp>
      <p:sp>
        <p:nvSpPr>
          <p:cNvPr id="4" name="object 4"/>
          <p:cNvSpPr txBox="1"/>
          <p:nvPr/>
        </p:nvSpPr>
        <p:spPr>
          <a:xfrm>
            <a:off x="1497806" y="1922413"/>
            <a:ext cx="2967355" cy="1534160"/>
          </a:xfrm>
          <a:prstGeom prst="rect">
            <a:avLst/>
          </a:prstGeom>
          <a:ln w="12600">
            <a:solidFill>
              <a:srgbClr val="C0C0C0"/>
            </a:solidFill>
          </a:ln>
        </p:spPr>
        <p:txBody>
          <a:bodyPr vert="horz" wrap="square" lIns="0" tIns="90170" rIns="0" bIns="0" rtlCol="0">
            <a:spAutoFit/>
          </a:bodyPr>
          <a:lstStyle/>
          <a:p>
            <a:pPr marL="107950">
              <a:lnSpc>
                <a:spcPct val="100000"/>
              </a:lnSpc>
              <a:spcBef>
                <a:spcPts val="710"/>
              </a:spcBef>
            </a:pPr>
            <a:r>
              <a:rPr sz="1600" spc="-185" dirty="0">
                <a:latin typeface="Verdana"/>
                <a:cs typeface="Verdana"/>
              </a:rPr>
              <a:t>1.</a:t>
            </a:r>
            <a:r>
              <a:rPr sz="1600" spc="-130" dirty="0">
                <a:latin typeface="Verdana"/>
                <a:cs typeface="Verdana"/>
              </a:rPr>
              <a:t> </a:t>
            </a:r>
            <a:r>
              <a:rPr sz="1600" spc="-160" dirty="0">
                <a:latin typeface="Verdana"/>
                <a:cs typeface="Verdana"/>
              </a:rPr>
              <a:t>C</a:t>
            </a:r>
            <a:r>
              <a:rPr sz="1600" spc="-145" dirty="0">
                <a:latin typeface="Verdana"/>
                <a:cs typeface="Verdana"/>
              </a:rPr>
              <a:t>r</a:t>
            </a:r>
            <a:r>
              <a:rPr sz="1600" spc="-100" dirty="0">
                <a:latin typeface="Verdana"/>
                <a:cs typeface="Verdana"/>
              </a:rPr>
              <a:t>i</a:t>
            </a:r>
            <a:r>
              <a:rPr sz="1600" spc="-170" dirty="0">
                <a:latin typeface="Verdana"/>
                <a:cs typeface="Verdana"/>
              </a:rPr>
              <a:t>t</a:t>
            </a:r>
            <a:r>
              <a:rPr sz="1600" spc="-125" dirty="0">
                <a:latin typeface="Verdana"/>
                <a:cs typeface="Verdana"/>
              </a:rPr>
              <a:t>i</a:t>
            </a:r>
            <a:r>
              <a:rPr sz="1600" spc="-225" dirty="0">
                <a:latin typeface="Verdana"/>
                <a:cs typeface="Verdana"/>
              </a:rPr>
              <a:t>c</a:t>
            </a:r>
            <a:r>
              <a:rPr sz="1600" spc="-85" dirty="0">
                <a:latin typeface="Verdana"/>
                <a:cs typeface="Verdana"/>
              </a:rPr>
              <a:t>al</a:t>
            </a:r>
            <a:r>
              <a:rPr sz="1600" spc="-130" dirty="0">
                <a:latin typeface="Verdana"/>
                <a:cs typeface="Verdana"/>
              </a:rPr>
              <a:t> </a:t>
            </a:r>
            <a:r>
              <a:rPr sz="1600" spc="-160" dirty="0">
                <a:latin typeface="Verdana"/>
                <a:cs typeface="Verdana"/>
              </a:rPr>
              <a:t>e</a:t>
            </a:r>
            <a:r>
              <a:rPr sz="1600" spc="-195" dirty="0">
                <a:latin typeface="Verdana"/>
                <a:cs typeface="Verdana"/>
              </a:rPr>
              <a:t>-</a:t>
            </a:r>
            <a:r>
              <a:rPr sz="1600" spc="-215" dirty="0">
                <a:latin typeface="Verdana"/>
                <a:cs typeface="Verdana"/>
              </a:rPr>
              <a:t>s</a:t>
            </a:r>
            <a:r>
              <a:rPr sz="1600" spc="-250" dirty="0">
                <a:latin typeface="Verdana"/>
                <a:cs typeface="Verdana"/>
              </a:rPr>
              <a:t>e</a:t>
            </a:r>
            <a:r>
              <a:rPr sz="1600" spc="-85" dirty="0">
                <a:latin typeface="Verdana"/>
                <a:cs typeface="Verdana"/>
              </a:rPr>
              <a:t>r</a:t>
            </a:r>
            <a:r>
              <a:rPr sz="1600" spc="-254" dirty="0">
                <a:latin typeface="Verdana"/>
                <a:cs typeface="Verdana"/>
              </a:rPr>
              <a:t>v</a:t>
            </a:r>
            <a:r>
              <a:rPr sz="1600" spc="-95" dirty="0">
                <a:latin typeface="Verdana"/>
                <a:cs typeface="Verdana"/>
              </a:rPr>
              <a:t>i</a:t>
            </a:r>
            <a:r>
              <a:rPr sz="1600" spc="-225" dirty="0">
                <a:latin typeface="Verdana"/>
                <a:cs typeface="Verdana"/>
              </a:rPr>
              <a:t>c</a:t>
            </a:r>
            <a:r>
              <a:rPr sz="1600" spc="-160" dirty="0">
                <a:latin typeface="Verdana"/>
                <a:cs typeface="Verdana"/>
              </a:rPr>
              <a:t>e</a:t>
            </a:r>
            <a:r>
              <a:rPr sz="1600" spc="-305" dirty="0">
                <a:latin typeface="Verdana"/>
                <a:cs typeface="Verdana"/>
              </a:rPr>
              <a:t>s</a:t>
            </a:r>
            <a:r>
              <a:rPr sz="1600" spc="-125" dirty="0">
                <a:latin typeface="Verdana"/>
                <a:cs typeface="Verdana"/>
              </a:rPr>
              <a:t> </a:t>
            </a:r>
            <a:r>
              <a:rPr sz="1600" spc="-330" dirty="0">
                <a:latin typeface="Verdana"/>
                <a:cs typeface="Verdana"/>
              </a:rPr>
              <a:t>I</a:t>
            </a:r>
            <a:r>
              <a:rPr sz="1600" spc="-140" dirty="0">
                <a:latin typeface="Verdana"/>
                <a:cs typeface="Verdana"/>
              </a:rPr>
              <a:t>de</a:t>
            </a:r>
            <a:r>
              <a:rPr sz="1600" spc="-320" dirty="0">
                <a:latin typeface="Verdana"/>
                <a:cs typeface="Verdana"/>
              </a:rPr>
              <a:t>n</a:t>
            </a:r>
            <a:r>
              <a:rPr sz="1600" spc="-170" dirty="0">
                <a:latin typeface="Verdana"/>
                <a:cs typeface="Verdana"/>
              </a:rPr>
              <a:t>t</a:t>
            </a:r>
            <a:r>
              <a:rPr sz="1600" spc="-125" dirty="0">
                <a:latin typeface="Verdana"/>
                <a:cs typeface="Verdana"/>
              </a:rPr>
              <a:t>i</a:t>
            </a:r>
            <a:r>
              <a:rPr sz="1600" spc="-70" dirty="0">
                <a:latin typeface="Verdana"/>
                <a:cs typeface="Verdana"/>
              </a:rPr>
              <a:t>f</a:t>
            </a:r>
            <a:r>
              <a:rPr sz="1600" spc="-60" dirty="0">
                <a:latin typeface="Verdana"/>
                <a:cs typeface="Verdana"/>
              </a:rPr>
              <a:t>i</a:t>
            </a:r>
            <a:r>
              <a:rPr sz="1600" spc="-225" dirty="0">
                <a:latin typeface="Verdana"/>
                <a:cs typeface="Verdana"/>
              </a:rPr>
              <a:t>c</a:t>
            </a:r>
            <a:r>
              <a:rPr sz="1600" spc="-145" dirty="0">
                <a:latin typeface="Verdana"/>
                <a:cs typeface="Verdana"/>
              </a:rPr>
              <a:t>at</a:t>
            </a:r>
            <a:r>
              <a:rPr sz="1600" spc="-85" dirty="0">
                <a:latin typeface="Verdana"/>
                <a:cs typeface="Verdana"/>
              </a:rPr>
              <a:t>i</a:t>
            </a:r>
            <a:r>
              <a:rPr sz="1600" spc="-180" dirty="0">
                <a:latin typeface="Verdana"/>
                <a:cs typeface="Verdana"/>
              </a:rPr>
              <a:t>o</a:t>
            </a:r>
            <a:r>
              <a:rPr sz="1600" spc="-315" dirty="0">
                <a:latin typeface="Verdana"/>
                <a:cs typeface="Verdana"/>
              </a:rPr>
              <a:t>n</a:t>
            </a:r>
            <a:endParaRPr sz="1600">
              <a:latin typeface="Verdana"/>
              <a:cs typeface="Verdana"/>
            </a:endParaRPr>
          </a:p>
        </p:txBody>
      </p:sp>
      <p:sp>
        <p:nvSpPr>
          <p:cNvPr id="5" name="object 5"/>
          <p:cNvSpPr/>
          <p:nvPr/>
        </p:nvSpPr>
        <p:spPr>
          <a:xfrm>
            <a:off x="4614069" y="1916113"/>
            <a:ext cx="2967355" cy="1539875"/>
          </a:xfrm>
          <a:custGeom>
            <a:avLst/>
            <a:gdLst/>
            <a:ahLst/>
            <a:cxnLst/>
            <a:rect l="l" t="t" r="r" b="b"/>
            <a:pathLst>
              <a:path w="2967354" h="1539875">
                <a:moveTo>
                  <a:pt x="0" y="0"/>
                </a:moveTo>
                <a:lnTo>
                  <a:pt x="2967037" y="0"/>
                </a:lnTo>
                <a:lnTo>
                  <a:pt x="2967037" y="1539875"/>
                </a:lnTo>
                <a:lnTo>
                  <a:pt x="0" y="1539875"/>
                </a:lnTo>
                <a:lnTo>
                  <a:pt x="0" y="0"/>
                </a:lnTo>
                <a:close/>
              </a:path>
            </a:pathLst>
          </a:custGeom>
          <a:ln w="12600">
            <a:solidFill>
              <a:srgbClr val="C0C0C0"/>
            </a:solidFill>
          </a:ln>
        </p:spPr>
        <p:txBody>
          <a:bodyPr wrap="square" lIns="0" tIns="0" rIns="0" bIns="0" rtlCol="0"/>
          <a:lstStyle/>
          <a:p>
            <a:endParaRPr/>
          </a:p>
        </p:txBody>
      </p:sp>
      <p:sp>
        <p:nvSpPr>
          <p:cNvPr id="6" name="object 6"/>
          <p:cNvSpPr txBox="1"/>
          <p:nvPr/>
        </p:nvSpPr>
        <p:spPr>
          <a:xfrm>
            <a:off x="4614069" y="1922413"/>
            <a:ext cx="2967355" cy="1534160"/>
          </a:xfrm>
          <a:prstGeom prst="rect">
            <a:avLst/>
          </a:prstGeom>
          <a:ln w="12600">
            <a:solidFill>
              <a:srgbClr val="C0C0C0"/>
            </a:solidFill>
          </a:ln>
        </p:spPr>
        <p:txBody>
          <a:bodyPr vert="horz" wrap="square" lIns="0" tIns="90170" rIns="0" bIns="0" rtlCol="0">
            <a:spAutoFit/>
          </a:bodyPr>
          <a:lstStyle/>
          <a:p>
            <a:pPr marL="107950">
              <a:lnSpc>
                <a:spcPct val="100000"/>
              </a:lnSpc>
              <a:spcBef>
                <a:spcPts val="710"/>
              </a:spcBef>
            </a:pPr>
            <a:r>
              <a:rPr sz="1600" spc="-185" dirty="0">
                <a:latin typeface="Verdana"/>
                <a:cs typeface="Verdana"/>
              </a:rPr>
              <a:t>2.</a:t>
            </a:r>
            <a:r>
              <a:rPr sz="1600" spc="-130" dirty="0">
                <a:latin typeface="Verdana"/>
                <a:cs typeface="Verdana"/>
              </a:rPr>
              <a:t> </a:t>
            </a:r>
            <a:r>
              <a:rPr sz="1600" spc="-265" dirty="0">
                <a:latin typeface="Verdana"/>
                <a:cs typeface="Verdana"/>
              </a:rPr>
              <a:t>P</a:t>
            </a:r>
            <a:r>
              <a:rPr sz="1600" spc="-135" dirty="0">
                <a:latin typeface="Verdana"/>
                <a:cs typeface="Verdana"/>
              </a:rPr>
              <a:t>a</a:t>
            </a:r>
            <a:r>
              <a:rPr sz="1600" spc="-60" dirty="0">
                <a:latin typeface="Verdana"/>
                <a:cs typeface="Verdana"/>
              </a:rPr>
              <a:t>r</a:t>
            </a:r>
            <a:r>
              <a:rPr sz="1600" spc="-170" dirty="0">
                <a:latin typeface="Verdana"/>
                <a:cs typeface="Verdana"/>
              </a:rPr>
              <a:t>t</a:t>
            </a:r>
            <a:r>
              <a:rPr sz="1600" spc="-125" dirty="0">
                <a:latin typeface="Verdana"/>
                <a:cs typeface="Verdana"/>
              </a:rPr>
              <a:t>i</a:t>
            </a:r>
            <a:r>
              <a:rPr sz="1600" spc="-225" dirty="0">
                <a:latin typeface="Verdana"/>
                <a:cs typeface="Verdana"/>
              </a:rPr>
              <a:t>c</a:t>
            </a:r>
            <a:r>
              <a:rPr sz="1600" spc="-95" dirty="0">
                <a:latin typeface="Verdana"/>
                <a:cs typeface="Verdana"/>
              </a:rPr>
              <a:t>i</a:t>
            </a:r>
            <a:r>
              <a:rPr sz="1600" spc="-170" dirty="0">
                <a:latin typeface="Verdana"/>
                <a:cs typeface="Verdana"/>
              </a:rPr>
              <a:t>pa</a:t>
            </a:r>
            <a:r>
              <a:rPr sz="1600" spc="-180" dirty="0">
                <a:latin typeface="Verdana"/>
                <a:cs typeface="Verdana"/>
              </a:rPr>
              <a:t>n</a:t>
            </a:r>
            <a:r>
              <a:rPr sz="1600" spc="-250" dirty="0">
                <a:latin typeface="Verdana"/>
                <a:cs typeface="Verdana"/>
              </a:rPr>
              <a:t>ts</a:t>
            </a:r>
            <a:r>
              <a:rPr sz="1600" spc="-125" dirty="0">
                <a:latin typeface="Verdana"/>
                <a:cs typeface="Verdana"/>
              </a:rPr>
              <a:t> </a:t>
            </a:r>
            <a:r>
              <a:rPr sz="1600" spc="-330" dirty="0">
                <a:latin typeface="Verdana"/>
                <a:cs typeface="Verdana"/>
              </a:rPr>
              <a:t>I</a:t>
            </a:r>
            <a:r>
              <a:rPr sz="1600" spc="-140" dirty="0">
                <a:latin typeface="Verdana"/>
                <a:cs typeface="Verdana"/>
              </a:rPr>
              <a:t>de</a:t>
            </a:r>
            <a:r>
              <a:rPr sz="1600" spc="-320" dirty="0">
                <a:latin typeface="Verdana"/>
                <a:cs typeface="Verdana"/>
              </a:rPr>
              <a:t>n</a:t>
            </a:r>
            <a:r>
              <a:rPr sz="1600" spc="-170" dirty="0">
                <a:latin typeface="Verdana"/>
                <a:cs typeface="Verdana"/>
              </a:rPr>
              <a:t>t</a:t>
            </a:r>
            <a:r>
              <a:rPr sz="1600" spc="-125" dirty="0">
                <a:latin typeface="Verdana"/>
                <a:cs typeface="Verdana"/>
              </a:rPr>
              <a:t>i</a:t>
            </a:r>
            <a:r>
              <a:rPr sz="1600" spc="-70" dirty="0">
                <a:latin typeface="Verdana"/>
                <a:cs typeface="Verdana"/>
              </a:rPr>
              <a:t>f</a:t>
            </a:r>
            <a:r>
              <a:rPr sz="1600" spc="-60" dirty="0">
                <a:latin typeface="Verdana"/>
                <a:cs typeface="Verdana"/>
              </a:rPr>
              <a:t>i</a:t>
            </a:r>
            <a:r>
              <a:rPr sz="1600" spc="-225" dirty="0">
                <a:latin typeface="Verdana"/>
                <a:cs typeface="Verdana"/>
              </a:rPr>
              <a:t>c</a:t>
            </a:r>
            <a:r>
              <a:rPr sz="1600" spc="-145" dirty="0">
                <a:latin typeface="Verdana"/>
                <a:cs typeface="Verdana"/>
              </a:rPr>
              <a:t>at</a:t>
            </a:r>
            <a:r>
              <a:rPr sz="1600" spc="-85" dirty="0">
                <a:latin typeface="Verdana"/>
                <a:cs typeface="Verdana"/>
              </a:rPr>
              <a:t>i</a:t>
            </a:r>
            <a:r>
              <a:rPr sz="1600" spc="-180" dirty="0">
                <a:latin typeface="Verdana"/>
                <a:cs typeface="Verdana"/>
              </a:rPr>
              <a:t>o</a:t>
            </a:r>
            <a:r>
              <a:rPr sz="1600" spc="-315" dirty="0">
                <a:latin typeface="Verdana"/>
                <a:cs typeface="Verdana"/>
              </a:rPr>
              <a:t>n</a:t>
            </a:r>
            <a:endParaRPr sz="1600">
              <a:latin typeface="Verdana"/>
              <a:cs typeface="Verdana"/>
            </a:endParaRPr>
          </a:p>
        </p:txBody>
      </p:sp>
      <p:sp>
        <p:nvSpPr>
          <p:cNvPr id="7" name="object 7"/>
          <p:cNvSpPr/>
          <p:nvPr/>
        </p:nvSpPr>
        <p:spPr>
          <a:xfrm>
            <a:off x="7747795" y="1916113"/>
            <a:ext cx="2967355" cy="1539875"/>
          </a:xfrm>
          <a:custGeom>
            <a:avLst/>
            <a:gdLst/>
            <a:ahLst/>
            <a:cxnLst/>
            <a:rect l="l" t="t" r="r" b="b"/>
            <a:pathLst>
              <a:path w="2967354" h="1539875">
                <a:moveTo>
                  <a:pt x="0" y="0"/>
                </a:moveTo>
                <a:lnTo>
                  <a:pt x="2967037" y="0"/>
                </a:lnTo>
                <a:lnTo>
                  <a:pt x="2967037" y="1539875"/>
                </a:lnTo>
                <a:lnTo>
                  <a:pt x="0" y="1539875"/>
                </a:lnTo>
                <a:lnTo>
                  <a:pt x="0" y="0"/>
                </a:lnTo>
                <a:close/>
              </a:path>
            </a:pathLst>
          </a:custGeom>
          <a:ln w="12600">
            <a:solidFill>
              <a:srgbClr val="C0C0C0"/>
            </a:solidFill>
          </a:ln>
        </p:spPr>
        <p:txBody>
          <a:bodyPr wrap="square" lIns="0" tIns="0" rIns="0" bIns="0" rtlCol="0"/>
          <a:lstStyle/>
          <a:p>
            <a:endParaRPr/>
          </a:p>
        </p:txBody>
      </p:sp>
      <p:sp>
        <p:nvSpPr>
          <p:cNvPr id="8" name="object 8"/>
          <p:cNvSpPr txBox="1"/>
          <p:nvPr/>
        </p:nvSpPr>
        <p:spPr>
          <a:xfrm>
            <a:off x="7747795" y="1916113"/>
            <a:ext cx="2967355" cy="1539875"/>
          </a:xfrm>
          <a:prstGeom prst="rect">
            <a:avLst/>
          </a:prstGeom>
          <a:ln w="12600">
            <a:solidFill>
              <a:srgbClr val="C0C0C0"/>
            </a:solidFill>
          </a:ln>
        </p:spPr>
        <p:txBody>
          <a:bodyPr vert="horz" wrap="square" lIns="0" tIns="96520" rIns="0" bIns="0" rtlCol="0">
            <a:spAutoFit/>
          </a:bodyPr>
          <a:lstStyle/>
          <a:p>
            <a:pPr marL="107950">
              <a:lnSpc>
                <a:spcPct val="100000"/>
              </a:lnSpc>
              <a:spcBef>
                <a:spcPts val="760"/>
              </a:spcBef>
            </a:pPr>
            <a:r>
              <a:rPr sz="1600" spc="-185" dirty="0">
                <a:latin typeface="Verdana"/>
                <a:cs typeface="Verdana"/>
              </a:rPr>
              <a:t>3.</a:t>
            </a:r>
            <a:r>
              <a:rPr sz="1600" spc="-130" dirty="0">
                <a:latin typeface="Verdana"/>
                <a:cs typeface="Verdana"/>
              </a:rPr>
              <a:t> </a:t>
            </a:r>
            <a:r>
              <a:rPr sz="1600" spc="-210" dirty="0">
                <a:latin typeface="Verdana"/>
                <a:cs typeface="Verdana"/>
              </a:rPr>
              <a:t>U</a:t>
            </a:r>
            <a:r>
              <a:rPr sz="1600" spc="-215" dirty="0">
                <a:latin typeface="Verdana"/>
                <a:cs typeface="Verdana"/>
              </a:rPr>
              <a:t>s</a:t>
            </a:r>
            <a:r>
              <a:rPr sz="1600" spc="-250" dirty="0">
                <a:latin typeface="Verdana"/>
                <a:cs typeface="Verdana"/>
              </a:rPr>
              <a:t>e</a:t>
            </a:r>
            <a:r>
              <a:rPr sz="1600" spc="-229" dirty="0">
                <a:latin typeface="Verdana"/>
                <a:cs typeface="Verdana"/>
              </a:rPr>
              <a:t>rs</a:t>
            </a:r>
            <a:r>
              <a:rPr sz="1600" spc="-125" dirty="0">
                <a:latin typeface="Verdana"/>
                <a:cs typeface="Verdana"/>
              </a:rPr>
              <a:t> </a:t>
            </a:r>
            <a:r>
              <a:rPr sz="1600" spc="-330" dirty="0">
                <a:latin typeface="Verdana"/>
                <a:cs typeface="Verdana"/>
              </a:rPr>
              <a:t>I</a:t>
            </a:r>
            <a:r>
              <a:rPr sz="1600" spc="-140" dirty="0">
                <a:latin typeface="Verdana"/>
                <a:cs typeface="Verdana"/>
              </a:rPr>
              <a:t>de</a:t>
            </a:r>
            <a:r>
              <a:rPr sz="1600" spc="-320" dirty="0">
                <a:latin typeface="Verdana"/>
                <a:cs typeface="Verdana"/>
              </a:rPr>
              <a:t>n</a:t>
            </a:r>
            <a:r>
              <a:rPr sz="1600" spc="-170" dirty="0">
                <a:latin typeface="Verdana"/>
                <a:cs typeface="Verdana"/>
              </a:rPr>
              <a:t>t</a:t>
            </a:r>
            <a:r>
              <a:rPr sz="1600" spc="-125" dirty="0">
                <a:latin typeface="Verdana"/>
                <a:cs typeface="Verdana"/>
              </a:rPr>
              <a:t>i</a:t>
            </a:r>
            <a:r>
              <a:rPr sz="1600" spc="-70" dirty="0">
                <a:latin typeface="Verdana"/>
                <a:cs typeface="Verdana"/>
              </a:rPr>
              <a:t>f</a:t>
            </a:r>
            <a:r>
              <a:rPr sz="1600" spc="-60" dirty="0">
                <a:latin typeface="Verdana"/>
                <a:cs typeface="Verdana"/>
              </a:rPr>
              <a:t>i</a:t>
            </a:r>
            <a:r>
              <a:rPr sz="1600" spc="-225" dirty="0">
                <a:latin typeface="Verdana"/>
                <a:cs typeface="Verdana"/>
              </a:rPr>
              <a:t>c</a:t>
            </a:r>
            <a:r>
              <a:rPr sz="1600" spc="-145" dirty="0">
                <a:latin typeface="Verdana"/>
                <a:cs typeface="Verdana"/>
              </a:rPr>
              <a:t>at</a:t>
            </a:r>
            <a:r>
              <a:rPr sz="1600" spc="-85" dirty="0">
                <a:latin typeface="Verdana"/>
                <a:cs typeface="Verdana"/>
              </a:rPr>
              <a:t>i</a:t>
            </a:r>
            <a:r>
              <a:rPr sz="1600" spc="-180" dirty="0">
                <a:latin typeface="Verdana"/>
                <a:cs typeface="Verdana"/>
              </a:rPr>
              <a:t>o</a:t>
            </a:r>
            <a:r>
              <a:rPr sz="1600" spc="-315" dirty="0">
                <a:latin typeface="Verdana"/>
                <a:cs typeface="Verdana"/>
              </a:rPr>
              <a:t>n</a:t>
            </a:r>
            <a:endParaRPr sz="1600">
              <a:latin typeface="Verdana"/>
              <a:cs typeface="Verdana"/>
            </a:endParaRPr>
          </a:p>
        </p:txBody>
      </p:sp>
      <p:grpSp>
        <p:nvGrpSpPr>
          <p:cNvPr id="9" name="object 9"/>
          <p:cNvGrpSpPr/>
          <p:nvPr/>
        </p:nvGrpSpPr>
        <p:grpSpPr>
          <a:xfrm>
            <a:off x="4310856" y="2303462"/>
            <a:ext cx="5208270" cy="1686560"/>
            <a:chOff x="4310856" y="2303462"/>
            <a:chExt cx="5208270" cy="1686560"/>
          </a:xfrm>
        </p:grpSpPr>
        <p:pic>
          <p:nvPicPr>
            <p:cNvPr id="10" name="object 10"/>
            <p:cNvPicPr/>
            <p:nvPr/>
          </p:nvPicPr>
          <p:blipFill>
            <a:blip r:embed="rId3" cstate="print"/>
            <a:stretch>
              <a:fillRect/>
            </a:stretch>
          </p:blipFill>
          <p:spPr>
            <a:xfrm>
              <a:off x="4346448" y="2340863"/>
              <a:ext cx="591312" cy="701039"/>
            </a:xfrm>
            <a:prstGeom prst="rect">
              <a:avLst/>
            </a:prstGeom>
          </p:spPr>
        </p:pic>
        <p:pic>
          <p:nvPicPr>
            <p:cNvPr id="11" name="object 11"/>
            <p:cNvPicPr/>
            <p:nvPr/>
          </p:nvPicPr>
          <p:blipFill>
            <a:blip r:embed="rId4" cstate="print"/>
            <a:stretch>
              <a:fillRect/>
            </a:stretch>
          </p:blipFill>
          <p:spPr>
            <a:xfrm>
              <a:off x="4310856" y="2303462"/>
              <a:ext cx="588604" cy="698140"/>
            </a:xfrm>
            <a:prstGeom prst="rect">
              <a:avLst/>
            </a:prstGeom>
          </p:spPr>
        </p:pic>
        <p:pic>
          <p:nvPicPr>
            <p:cNvPr id="12" name="object 12"/>
            <p:cNvPicPr/>
            <p:nvPr/>
          </p:nvPicPr>
          <p:blipFill>
            <a:blip r:embed="rId5" cstate="print"/>
            <a:stretch>
              <a:fillRect/>
            </a:stretch>
          </p:blipFill>
          <p:spPr>
            <a:xfrm>
              <a:off x="7449312" y="2414015"/>
              <a:ext cx="591311" cy="701039"/>
            </a:xfrm>
            <a:prstGeom prst="rect">
              <a:avLst/>
            </a:prstGeom>
          </p:spPr>
        </p:pic>
        <p:pic>
          <p:nvPicPr>
            <p:cNvPr id="13" name="object 13"/>
            <p:cNvPicPr/>
            <p:nvPr/>
          </p:nvPicPr>
          <p:blipFill>
            <a:blip r:embed="rId6" cstate="print"/>
            <a:stretch>
              <a:fillRect/>
            </a:stretch>
          </p:blipFill>
          <p:spPr>
            <a:xfrm>
              <a:off x="7411243" y="2376487"/>
              <a:ext cx="588603" cy="698140"/>
            </a:xfrm>
            <a:prstGeom prst="rect">
              <a:avLst/>
            </a:prstGeom>
          </p:spPr>
        </p:pic>
        <p:pic>
          <p:nvPicPr>
            <p:cNvPr id="14" name="object 14"/>
            <p:cNvPicPr/>
            <p:nvPr/>
          </p:nvPicPr>
          <p:blipFill>
            <a:blip r:embed="rId7" cstate="print"/>
            <a:stretch>
              <a:fillRect/>
            </a:stretch>
          </p:blipFill>
          <p:spPr>
            <a:xfrm>
              <a:off x="8817864" y="3410711"/>
              <a:ext cx="701040" cy="579119"/>
            </a:xfrm>
            <a:prstGeom prst="rect">
              <a:avLst/>
            </a:prstGeom>
          </p:spPr>
        </p:pic>
      </p:grpSp>
      <p:sp>
        <p:nvSpPr>
          <p:cNvPr id="15" name="object 15"/>
          <p:cNvSpPr txBox="1"/>
          <p:nvPr/>
        </p:nvSpPr>
        <p:spPr>
          <a:xfrm>
            <a:off x="1497806" y="1532019"/>
            <a:ext cx="2967355" cy="384175"/>
          </a:xfrm>
          <a:prstGeom prst="rect">
            <a:avLst/>
          </a:prstGeom>
          <a:solidFill>
            <a:srgbClr val="C0C0C0"/>
          </a:solidFill>
        </p:spPr>
        <p:txBody>
          <a:bodyPr vert="horz" wrap="square" lIns="0" tIns="69215" rIns="0" bIns="0" rtlCol="0">
            <a:spAutoFit/>
          </a:bodyPr>
          <a:lstStyle/>
          <a:p>
            <a:pPr marL="111125">
              <a:lnSpc>
                <a:spcPct val="100000"/>
              </a:lnSpc>
              <a:spcBef>
                <a:spcPts val="545"/>
              </a:spcBef>
            </a:pPr>
            <a:r>
              <a:rPr sz="1600" b="1" spc="-310" dirty="0">
                <a:solidFill>
                  <a:srgbClr val="FFFFFF"/>
                </a:solidFill>
                <a:latin typeface="Verdana"/>
                <a:cs typeface="Verdana"/>
              </a:rPr>
              <a:t>L</a:t>
            </a:r>
            <a:r>
              <a:rPr sz="1600" b="1" spc="-300" dirty="0">
                <a:solidFill>
                  <a:srgbClr val="FFFFFF"/>
                </a:solidFill>
                <a:latin typeface="Verdana"/>
                <a:cs typeface="Verdana"/>
              </a:rPr>
              <a:t>e</a:t>
            </a:r>
            <a:r>
              <a:rPr sz="1600" b="1" spc="-275" dirty="0">
                <a:solidFill>
                  <a:srgbClr val="FFFFFF"/>
                </a:solidFill>
                <a:latin typeface="Verdana"/>
                <a:cs typeface="Verdana"/>
              </a:rPr>
              <a:t>g</a:t>
            </a:r>
            <a:r>
              <a:rPr sz="1600" b="1" spc="-220" dirty="0">
                <a:solidFill>
                  <a:srgbClr val="FFFFFF"/>
                </a:solidFill>
                <a:latin typeface="Verdana"/>
                <a:cs typeface="Verdana"/>
              </a:rPr>
              <a:t>a</a:t>
            </a:r>
            <a:r>
              <a:rPr sz="1600" b="1" spc="-135" dirty="0">
                <a:solidFill>
                  <a:srgbClr val="FFFFFF"/>
                </a:solidFill>
                <a:latin typeface="Verdana"/>
                <a:cs typeface="Verdana"/>
              </a:rPr>
              <a:t>l</a:t>
            </a:r>
            <a:r>
              <a:rPr sz="1600" b="1" spc="-130" dirty="0">
                <a:solidFill>
                  <a:srgbClr val="FFFFFF"/>
                </a:solidFill>
                <a:latin typeface="Verdana"/>
                <a:cs typeface="Verdana"/>
              </a:rPr>
              <a:t> </a:t>
            </a:r>
            <a:r>
              <a:rPr sz="1600" b="1" spc="-365" dirty="0">
                <a:solidFill>
                  <a:srgbClr val="FFFFFF"/>
                </a:solidFill>
                <a:latin typeface="Verdana"/>
                <a:cs typeface="Verdana"/>
              </a:rPr>
              <a:t>R</a:t>
            </a:r>
            <a:r>
              <a:rPr sz="1600" b="1" spc="-305" dirty="0">
                <a:solidFill>
                  <a:srgbClr val="FFFFFF"/>
                </a:solidFill>
                <a:latin typeface="Verdana"/>
                <a:cs typeface="Verdana"/>
              </a:rPr>
              <a:t>e</a:t>
            </a:r>
            <a:r>
              <a:rPr sz="1600" b="1" spc="-275" dirty="0">
                <a:solidFill>
                  <a:srgbClr val="FFFFFF"/>
                </a:solidFill>
                <a:latin typeface="Verdana"/>
                <a:cs typeface="Verdana"/>
              </a:rPr>
              <a:t>p</a:t>
            </a:r>
            <a:r>
              <a:rPr sz="1600" b="1" spc="-265" dirty="0">
                <a:solidFill>
                  <a:srgbClr val="FFFFFF"/>
                </a:solidFill>
                <a:latin typeface="Verdana"/>
                <a:cs typeface="Verdana"/>
              </a:rPr>
              <a:t>r</a:t>
            </a:r>
            <a:r>
              <a:rPr sz="1600" b="1" spc="-305" dirty="0">
                <a:solidFill>
                  <a:srgbClr val="FFFFFF"/>
                </a:solidFill>
                <a:latin typeface="Verdana"/>
                <a:cs typeface="Verdana"/>
              </a:rPr>
              <a:t>e</a:t>
            </a:r>
            <a:r>
              <a:rPr sz="1600" b="1" spc="-270" dirty="0">
                <a:solidFill>
                  <a:srgbClr val="FFFFFF"/>
                </a:solidFill>
                <a:latin typeface="Verdana"/>
                <a:cs typeface="Verdana"/>
              </a:rPr>
              <a:t>s</a:t>
            </a:r>
            <a:r>
              <a:rPr sz="1600" b="1" spc="-305" dirty="0">
                <a:solidFill>
                  <a:srgbClr val="FFFFFF"/>
                </a:solidFill>
                <a:latin typeface="Verdana"/>
                <a:cs typeface="Verdana"/>
              </a:rPr>
              <a:t>e</a:t>
            </a:r>
            <a:r>
              <a:rPr sz="1600" b="1" spc="-300" dirty="0">
                <a:solidFill>
                  <a:srgbClr val="FFFFFF"/>
                </a:solidFill>
                <a:latin typeface="Verdana"/>
                <a:cs typeface="Verdana"/>
              </a:rPr>
              <a:t>n</a:t>
            </a:r>
            <a:r>
              <a:rPr sz="1600" b="1" spc="-320" dirty="0">
                <a:solidFill>
                  <a:srgbClr val="FFFFFF"/>
                </a:solidFill>
                <a:latin typeface="Verdana"/>
                <a:cs typeface="Verdana"/>
              </a:rPr>
              <a:t>t</a:t>
            </a:r>
            <a:r>
              <a:rPr sz="1600" b="1" spc="-190" dirty="0">
                <a:solidFill>
                  <a:srgbClr val="FFFFFF"/>
                </a:solidFill>
                <a:latin typeface="Verdana"/>
                <a:cs typeface="Verdana"/>
              </a:rPr>
              <a:t>a</a:t>
            </a:r>
            <a:r>
              <a:rPr sz="1600" b="1" spc="-320" dirty="0">
                <a:solidFill>
                  <a:srgbClr val="FFFFFF"/>
                </a:solidFill>
                <a:latin typeface="Verdana"/>
                <a:cs typeface="Verdana"/>
              </a:rPr>
              <a:t>t</a:t>
            </a:r>
            <a:r>
              <a:rPr sz="1600" b="1" spc="-140" dirty="0">
                <a:solidFill>
                  <a:srgbClr val="FFFFFF"/>
                </a:solidFill>
                <a:latin typeface="Verdana"/>
                <a:cs typeface="Verdana"/>
              </a:rPr>
              <a:t>i</a:t>
            </a:r>
            <a:r>
              <a:rPr sz="1600" b="1" spc="-215" dirty="0">
                <a:solidFill>
                  <a:srgbClr val="FFFFFF"/>
                </a:solidFill>
                <a:latin typeface="Verdana"/>
                <a:cs typeface="Verdana"/>
              </a:rPr>
              <a:t>v</a:t>
            </a:r>
            <a:r>
              <a:rPr sz="1600" b="1" spc="-300" dirty="0">
                <a:solidFill>
                  <a:srgbClr val="FFFFFF"/>
                </a:solidFill>
                <a:latin typeface="Verdana"/>
                <a:cs typeface="Verdana"/>
              </a:rPr>
              <a:t>e</a:t>
            </a:r>
            <a:endParaRPr sz="1600">
              <a:latin typeface="Verdana"/>
              <a:cs typeface="Verdana"/>
            </a:endParaRPr>
          </a:p>
        </p:txBody>
      </p:sp>
      <p:sp>
        <p:nvSpPr>
          <p:cNvPr id="16" name="object 16"/>
          <p:cNvSpPr txBox="1"/>
          <p:nvPr/>
        </p:nvSpPr>
        <p:spPr>
          <a:xfrm>
            <a:off x="4614069" y="1532019"/>
            <a:ext cx="2967355" cy="384175"/>
          </a:xfrm>
          <a:prstGeom prst="rect">
            <a:avLst/>
          </a:prstGeom>
          <a:solidFill>
            <a:srgbClr val="C0C0C0"/>
          </a:solidFill>
        </p:spPr>
        <p:txBody>
          <a:bodyPr vert="horz" wrap="square" lIns="0" tIns="56515" rIns="0" bIns="0" rtlCol="0">
            <a:spAutoFit/>
          </a:bodyPr>
          <a:lstStyle/>
          <a:p>
            <a:pPr marL="116839">
              <a:lnSpc>
                <a:spcPct val="100000"/>
              </a:lnSpc>
              <a:spcBef>
                <a:spcPts val="445"/>
              </a:spcBef>
            </a:pPr>
            <a:r>
              <a:rPr sz="1600" b="1" spc="-310" dirty="0">
                <a:solidFill>
                  <a:srgbClr val="FFFFFF"/>
                </a:solidFill>
                <a:latin typeface="Verdana"/>
                <a:cs typeface="Verdana"/>
              </a:rPr>
              <a:t>L</a:t>
            </a:r>
            <a:r>
              <a:rPr sz="1600" b="1" spc="-300" dirty="0">
                <a:solidFill>
                  <a:srgbClr val="FFFFFF"/>
                </a:solidFill>
                <a:latin typeface="Verdana"/>
                <a:cs typeface="Verdana"/>
              </a:rPr>
              <a:t>e</a:t>
            </a:r>
            <a:r>
              <a:rPr sz="1600" b="1" spc="-275" dirty="0">
                <a:solidFill>
                  <a:srgbClr val="FFFFFF"/>
                </a:solidFill>
                <a:latin typeface="Verdana"/>
                <a:cs typeface="Verdana"/>
              </a:rPr>
              <a:t>g</a:t>
            </a:r>
            <a:r>
              <a:rPr sz="1600" b="1" spc="-220" dirty="0">
                <a:solidFill>
                  <a:srgbClr val="FFFFFF"/>
                </a:solidFill>
                <a:latin typeface="Verdana"/>
                <a:cs typeface="Verdana"/>
              </a:rPr>
              <a:t>a</a:t>
            </a:r>
            <a:r>
              <a:rPr sz="1600" b="1" spc="-135" dirty="0">
                <a:solidFill>
                  <a:srgbClr val="FFFFFF"/>
                </a:solidFill>
                <a:latin typeface="Verdana"/>
                <a:cs typeface="Verdana"/>
              </a:rPr>
              <a:t>l</a:t>
            </a:r>
            <a:r>
              <a:rPr sz="1600" b="1" spc="-130" dirty="0">
                <a:solidFill>
                  <a:srgbClr val="FFFFFF"/>
                </a:solidFill>
                <a:latin typeface="Verdana"/>
                <a:cs typeface="Verdana"/>
              </a:rPr>
              <a:t> </a:t>
            </a:r>
            <a:r>
              <a:rPr sz="1600" b="1" spc="-365" dirty="0">
                <a:solidFill>
                  <a:srgbClr val="FFFFFF"/>
                </a:solidFill>
                <a:latin typeface="Verdana"/>
                <a:cs typeface="Verdana"/>
              </a:rPr>
              <a:t>R</a:t>
            </a:r>
            <a:r>
              <a:rPr sz="1600" b="1" spc="-305" dirty="0">
                <a:solidFill>
                  <a:srgbClr val="FFFFFF"/>
                </a:solidFill>
                <a:latin typeface="Verdana"/>
                <a:cs typeface="Verdana"/>
              </a:rPr>
              <a:t>e</a:t>
            </a:r>
            <a:r>
              <a:rPr sz="1600" b="1" spc="-275" dirty="0">
                <a:solidFill>
                  <a:srgbClr val="FFFFFF"/>
                </a:solidFill>
                <a:latin typeface="Verdana"/>
                <a:cs typeface="Verdana"/>
              </a:rPr>
              <a:t>p</a:t>
            </a:r>
            <a:r>
              <a:rPr sz="1600" b="1" spc="-265" dirty="0">
                <a:solidFill>
                  <a:srgbClr val="FFFFFF"/>
                </a:solidFill>
                <a:latin typeface="Verdana"/>
                <a:cs typeface="Verdana"/>
              </a:rPr>
              <a:t>r</a:t>
            </a:r>
            <a:r>
              <a:rPr sz="1600" b="1" spc="-305" dirty="0">
                <a:solidFill>
                  <a:srgbClr val="FFFFFF"/>
                </a:solidFill>
                <a:latin typeface="Verdana"/>
                <a:cs typeface="Verdana"/>
              </a:rPr>
              <a:t>e</a:t>
            </a:r>
            <a:r>
              <a:rPr sz="1600" b="1" spc="-270" dirty="0">
                <a:solidFill>
                  <a:srgbClr val="FFFFFF"/>
                </a:solidFill>
                <a:latin typeface="Verdana"/>
                <a:cs typeface="Verdana"/>
              </a:rPr>
              <a:t>s</a:t>
            </a:r>
            <a:r>
              <a:rPr sz="1600" b="1" spc="-305" dirty="0">
                <a:solidFill>
                  <a:srgbClr val="FFFFFF"/>
                </a:solidFill>
                <a:latin typeface="Verdana"/>
                <a:cs typeface="Verdana"/>
              </a:rPr>
              <a:t>e</a:t>
            </a:r>
            <a:r>
              <a:rPr sz="1600" b="1" spc="-300" dirty="0">
                <a:solidFill>
                  <a:srgbClr val="FFFFFF"/>
                </a:solidFill>
                <a:latin typeface="Verdana"/>
                <a:cs typeface="Verdana"/>
              </a:rPr>
              <a:t>n</a:t>
            </a:r>
            <a:r>
              <a:rPr sz="1600" b="1" spc="-320" dirty="0">
                <a:solidFill>
                  <a:srgbClr val="FFFFFF"/>
                </a:solidFill>
                <a:latin typeface="Verdana"/>
                <a:cs typeface="Verdana"/>
              </a:rPr>
              <a:t>t</a:t>
            </a:r>
            <a:r>
              <a:rPr sz="1600" b="1" spc="-190" dirty="0">
                <a:solidFill>
                  <a:srgbClr val="FFFFFF"/>
                </a:solidFill>
                <a:latin typeface="Verdana"/>
                <a:cs typeface="Verdana"/>
              </a:rPr>
              <a:t>a</a:t>
            </a:r>
            <a:r>
              <a:rPr sz="1600" b="1" spc="-320" dirty="0">
                <a:solidFill>
                  <a:srgbClr val="FFFFFF"/>
                </a:solidFill>
                <a:latin typeface="Verdana"/>
                <a:cs typeface="Verdana"/>
              </a:rPr>
              <a:t>t</a:t>
            </a:r>
            <a:r>
              <a:rPr sz="1600" b="1" spc="-140" dirty="0">
                <a:solidFill>
                  <a:srgbClr val="FFFFFF"/>
                </a:solidFill>
                <a:latin typeface="Verdana"/>
                <a:cs typeface="Verdana"/>
              </a:rPr>
              <a:t>i</a:t>
            </a:r>
            <a:r>
              <a:rPr sz="1600" b="1" spc="-215" dirty="0">
                <a:solidFill>
                  <a:srgbClr val="FFFFFF"/>
                </a:solidFill>
                <a:latin typeface="Verdana"/>
                <a:cs typeface="Verdana"/>
              </a:rPr>
              <a:t>v</a:t>
            </a:r>
            <a:r>
              <a:rPr sz="1600" b="1" spc="-300" dirty="0">
                <a:solidFill>
                  <a:srgbClr val="FFFFFF"/>
                </a:solidFill>
                <a:latin typeface="Verdana"/>
                <a:cs typeface="Verdana"/>
              </a:rPr>
              <a:t>e</a:t>
            </a:r>
            <a:endParaRPr sz="1600">
              <a:latin typeface="Verdana"/>
              <a:cs typeface="Verdana"/>
            </a:endParaRPr>
          </a:p>
        </p:txBody>
      </p:sp>
      <p:grpSp>
        <p:nvGrpSpPr>
          <p:cNvPr id="17" name="object 17"/>
          <p:cNvGrpSpPr/>
          <p:nvPr/>
        </p:nvGrpSpPr>
        <p:grpSpPr>
          <a:xfrm>
            <a:off x="1423193" y="280988"/>
            <a:ext cx="2058035" cy="831850"/>
            <a:chOff x="1423193" y="280988"/>
            <a:chExt cx="2058035" cy="831850"/>
          </a:xfrm>
        </p:grpSpPr>
        <p:pic>
          <p:nvPicPr>
            <p:cNvPr id="18" name="object 18"/>
            <p:cNvPicPr/>
            <p:nvPr/>
          </p:nvPicPr>
          <p:blipFill>
            <a:blip r:embed="rId8" cstate="print"/>
            <a:stretch>
              <a:fillRect/>
            </a:stretch>
          </p:blipFill>
          <p:spPr>
            <a:xfrm>
              <a:off x="1459992" y="316991"/>
              <a:ext cx="2020824" cy="737615"/>
            </a:xfrm>
            <a:prstGeom prst="rect">
              <a:avLst/>
            </a:prstGeom>
          </p:spPr>
        </p:pic>
        <p:pic>
          <p:nvPicPr>
            <p:cNvPr id="19" name="object 19"/>
            <p:cNvPicPr/>
            <p:nvPr/>
          </p:nvPicPr>
          <p:blipFill>
            <a:blip r:embed="rId9" cstate="print"/>
            <a:stretch>
              <a:fillRect/>
            </a:stretch>
          </p:blipFill>
          <p:spPr>
            <a:xfrm>
              <a:off x="1734311" y="341375"/>
              <a:ext cx="1472184" cy="771144"/>
            </a:xfrm>
            <a:prstGeom prst="rect">
              <a:avLst/>
            </a:prstGeom>
          </p:spPr>
        </p:pic>
        <p:sp>
          <p:nvSpPr>
            <p:cNvPr id="20" name="object 20"/>
            <p:cNvSpPr/>
            <p:nvPr/>
          </p:nvSpPr>
          <p:spPr>
            <a:xfrm>
              <a:off x="1429543" y="287338"/>
              <a:ext cx="2004695" cy="720725"/>
            </a:xfrm>
            <a:custGeom>
              <a:avLst/>
              <a:gdLst/>
              <a:ahLst/>
              <a:cxnLst/>
              <a:rect l="l" t="t" r="r" b="b"/>
              <a:pathLst>
                <a:path w="2004695" h="720725">
                  <a:moveTo>
                    <a:pt x="1718222" y="0"/>
                  </a:moveTo>
                  <a:lnTo>
                    <a:pt x="0" y="0"/>
                  </a:lnTo>
                  <a:lnTo>
                    <a:pt x="0" y="720365"/>
                  </a:lnTo>
                  <a:lnTo>
                    <a:pt x="1718222" y="720365"/>
                  </a:lnTo>
                  <a:lnTo>
                    <a:pt x="2004651" y="360003"/>
                  </a:lnTo>
                  <a:lnTo>
                    <a:pt x="1718222" y="0"/>
                  </a:lnTo>
                  <a:close/>
                </a:path>
              </a:pathLst>
            </a:custGeom>
            <a:solidFill>
              <a:srgbClr val="38520E"/>
            </a:solidFill>
          </p:spPr>
          <p:txBody>
            <a:bodyPr wrap="square" lIns="0" tIns="0" rIns="0" bIns="0" rtlCol="0"/>
            <a:lstStyle/>
            <a:p>
              <a:endParaRPr/>
            </a:p>
          </p:txBody>
        </p:sp>
        <p:sp>
          <p:nvSpPr>
            <p:cNvPr id="21" name="object 21"/>
            <p:cNvSpPr/>
            <p:nvPr/>
          </p:nvSpPr>
          <p:spPr>
            <a:xfrm>
              <a:off x="1429543" y="287338"/>
              <a:ext cx="2004695" cy="720725"/>
            </a:xfrm>
            <a:custGeom>
              <a:avLst/>
              <a:gdLst/>
              <a:ahLst/>
              <a:cxnLst/>
              <a:rect l="l" t="t" r="r" b="b"/>
              <a:pathLst>
                <a:path w="2004695" h="720725">
                  <a:moveTo>
                    <a:pt x="0" y="0"/>
                  </a:moveTo>
                  <a:lnTo>
                    <a:pt x="1718222" y="0"/>
                  </a:lnTo>
                  <a:lnTo>
                    <a:pt x="2004652" y="360002"/>
                  </a:lnTo>
                  <a:lnTo>
                    <a:pt x="1718222" y="720365"/>
                  </a:lnTo>
                  <a:lnTo>
                    <a:pt x="0" y="720365"/>
                  </a:lnTo>
                  <a:lnTo>
                    <a:pt x="0" y="0"/>
                  </a:lnTo>
                </a:path>
              </a:pathLst>
            </a:custGeom>
            <a:ln w="12600">
              <a:solidFill>
                <a:srgbClr val="FFFFFF"/>
              </a:solidFill>
            </a:ln>
          </p:spPr>
          <p:txBody>
            <a:bodyPr wrap="square" lIns="0" tIns="0" rIns="0" bIns="0" rtlCol="0"/>
            <a:lstStyle/>
            <a:p>
              <a:endParaRPr/>
            </a:p>
          </p:txBody>
        </p:sp>
      </p:grpSp>
      <p:sp>
        <p:nvSpPr>
          <p:cNvPr id="22" name="object 22"/>
          <p:cNvSpPr txBox="1"/>
          <p:nvPr/>
        </p:nvSpPr>
        <p:spPr>
          <a:xfrm>
            <a:off x="1825783" y="346963"/>
            <a:ext cx="1213485" cy="580390"/>
          </a:xfrm>
          <a:prstGeom prst="rect">
            <a:avLst/>
          </a:prstGeom>
        </p:spPr>
        <p:txBody>
          <a:bodyPr vert="horz" wrap="square" lIns="0" tIns="6350" rIns="0" bIns="0" rtlCol="0">
            <a:spAutoFit/>
          </a:bodyPr>
          <a:lstStyle/>
          <a:p>
            <a:pPr marL="12700" marR="5080" indent="189865">
              <a:lnSpc>
                <a:spcPct val="102200"/>
              </a:lnSpc>
              <a:spcBef>
                <a:spcPts val="5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85" dirty="0">
                <a:solidFill>
                  <a:srgbClr val="FFFFFF"/>
                </a:solidFill>
                <a:latin typeface="Arial"/>
                <a:cs typeface="Arial"/>
              </a:rPr>
              <a:t>1:  </a:t>
            </a:r>
            <a:r>
              <a:rPr sz="1800" b="1" spc="-160" dirty="0">
                <a:solidFill>
                  <a:srgbClr val="FFFFFF"/>
                </a:solidFill>
                <a:latin typeface="Arial"/>
                <a:cs typeface="Arial"/>
              </a:rPr>
              <a:t>Ca</a:t>
            </a:r>
            <a:r>
              <a:rPr sz="1800" b="1" spc="-55" dirty="0">
                <a:solidFill>
                  <a:srgbClr val="FFFFFF"/>
                </a:solidFill>
                <a:latin typeface="Arial"/>
                <a:cs typeface="Arial"/>
              </a:rPr>
              <a:t>r</a:t>
            </a:r>
            <a:r>
              <a:rPr sz="1800" b="1" spc="-145" dirty="0">
                <a:solidFill>
                  <a:srgbClr val="FFFFFF"/>
                </a:solidFill>
                <a:latin typeface="Arial"/>
                <a:cs typeface="Arial"/>
              </a:rPr>
              <a:t>t</a:t>
            </a:r>
            <a:r>
              <a:rPr sz="1800" b="1" spc="-155" dirty="0">
                <a:solidFill>
                  <a:srgbClr val="FFFFFF"/>
                </a:solidFill>
                <a:latin typeface="Arial"/>
                <a:cs typeface="Arial"/>
              </a:rPr>
              <a:t>og</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p</a:t>
            </a:r>
            <a:r>
              <a:rPr sz="1800" b="1" spc="-190" dirty="0">
                <a:solidFill>
                  <a:srgbClr val="FFFFFF"/>
                </a:solidFill>
                <a:latin typeface="Arial"/>
                <a:cs typeface="Arial"/>
              </a:rPr>
              <a:t>h</a:t>
            </a:r>
            <a:r>
              <a:rPr sz="1800" b="1" spc="-50" dirty="0">
                <a:solidFill>
                  <a:srgbClr val="FFFFFF"/>
                </a:solidFill>
                <a:latin typeface="Arial"/>
                <a:cs typeface="Arial"/>
              </a:rPr>
              <a:t>y</a:t>
            </a:r>
            <a:endParaRPr sz="1800">
              <a:latin typeface="Arial"/>
              <a:cs typeface="Arial"/>
            </a:endParaRPr>
          </a:p>
        </p:txBody>
      </p:sp>
      <p:grpSp>
        <p:nvGrpSpPr>
          <p:cNvPr id="23" name="object 23"/>
          <p:cNvGrpSpPr/>
          <p:nvPr/>
        </p:nvGrpSpPr>
        <p:grpSpPr>
          <a:xfrm>
            <a:off x="3274218" y="280988"/>
            <a:ext cx="2066289" cy="831850"/>
            <a:chOff x="3274218" y="280988"/>
            <a:chExt cx="2066289" cy="831850"/>
          </a:xfrm>
        </p:grpSpPr>
        <p:pic>
          <p:nvPicPr>
            <p:cNvPr id="24" name="object 24"/>
            <p:cNvPicPr/>
            <p:nvPr/>
          </p:nvPicPr>
          <p:blipFill>
            <a:blip r:embed="rId10" cstate="print"/>
            <a:stretch>
              <a:fillRect/>
            </a:stretch>
          </p:blipFill>
          <p:spPr>
            <a:xfrm>
              <a:off x="3304032" y="316991"/>
              <a:ext cx="2036064" cy="737615"/>
            </a:xfrm>
            <a:prstGeom prst="rect">
              <a:avLst/>
            </a:prstGeom>
          </p:spPr>
        </p:pic>
        <p:pic>
          <p:nvPicPr>
            <p:cNvPr id="25" name="object 25"/>
            <p:cNvPicPr/>
            <p:nvPr/>
          </p:nvPicPr>
          <p:blipFill>
            <a:blip r:embed="rId11" cstate="print"/>
            <a:stretch>
              <a:fillRect/>
            </a:stretch>
          </p:blipFill>
          <p:spPr>
            <a:xfrm>
              <a:off x="3834383" y="341375"/>
              <a:ext cx="1283208" cy="771144"/>
            </a:xfrm>
            <a:prstGeom prst="rect">
              <a:avLst/>
            </a:prstGeom>
          </p:spPr>
        </p:pic>
        <p:sp>
          <p:nvSpPr>
            <p:cNvPr id="26" name="object 26"/>
            <p:cNvSpPr/>
            <p:nvPr/>
          </p:nvSpPr>
          <p:spPr>
            <a:xfrm>
              <a:off x="3280568" y="287338"/>
              <a:ext cx="2012950" cy="720725"/>
            </a:xfrm>
            <a:custGeom>
              <a:avLst/>
              <a:gdLst/>
              <a:ahLst/>
              <a:cxnLst/>
              <a:rect l="l" t="t" r="r" b="b"/>
              <a:pathLst>
                <a:path w="2012950" h="720725">
                  <a:moveTo>
                    <a:pt x="1727442" y="0"/>
                  </a:moveTo>
                  <a:lnTo>
                    <a:pt x="0" y="0"/>
                  </a:lnTo>
                  <a:lnTo>
                    <a:pt x="285146" y="360003"/>
                  </a:lnTo>
                  <a:lnTo>
                    <a:pt x="0" y="720365"/>
                  </a:lnTo>
                  <a:lnTo>
                    <a:pt x="1727442" y="720365"/>
                  </a:lnTo>
                  <a:lnTo>
                    <a:pt x="2012590" y="360003"/>
                  </a:lnTo>
                  <a:lnTo>
                    <a:pt x="1727442" y="0"/>
                  </a:lnTo>
                  <a:close/>
                </a:path>
              </a:pathLst>
            </a:custGeom>
            <a:solidFill>
              <a:srgbClr val="4C7013"/>
            </a:solidFill>
          </p:spPr>
          <p:txBody>
            <a:bodyPr wrap="square" lIns="0" tIns="0" rIns="0" bIns="0" rtlCol="0"/>
            <a:lstStyle/>
            <a:p>
              <a:endParaRPr/>
            </a:p>
          </p:txBody>
        </p:sp>
        <p:sp>
          <p:nvSpPr>
            <p:cNvPr id="27" name="object 27"/>
            <p:cNvSpPr/>
            <p:nvPr/>
          </p:nvSpPr>
          <p:spPr>
            <a:xfrm>
              <a:off x="3280568" y="287338"/>
              <a:ext cx="2012950" cy="720725"/>
            </a:xfrm>
            <a:custGeom>
              <a:avLst/>
              <a:gdLst/>
              <a:ahLst/>
              <a:cxnLst/>
              <a:rect l="l" t="t" r="r" b="b"/>
              <a:pathLst>
                <a:path w="2012950" h="720725">
                  <a:moveTo>
                    <a:pt x="0" y="0"/>
                  </a:moveTo>
                  <a:lnTo>
                    <a:pt x="1727443" y="0"/>
                  </a:lnTo>
                  <a:lnTo>
                    <a:pt x="2012590" y="360002"/>
                  </a:lnTo>
                  <a:lnTo>
                    <a:pt x="1727443" y="720365"/>
                  </a:lnTo>
                  <a:lnTo>
                    <a:pt x="0" y="720365"/>
                  </a:lnTo>
                  <a:lnTo>
                    <a:pt x="285146" y="360002"/>
                  </a:lnTo>
                  <a:lnTo>
                    <a:pt x="0" y="0"/>
                  </a:lnTo>
                </a:path>
              </a:pathLst>
            </a:custGeom>
            <a:ln w="12600">
              <a:solidFill>
                <a:srgbClr val="FFFFFF"/>
              </a:solidFill>
            </a:ln>
          </p:spPr>
          <p:txBody>
            <a:bodyPr wrap="square" lIns="0" tIns="0" rIns="0" bIns="0" rtlCol="0"/>
            <a:lstStyle/>
            <a:p>
              <a:endParaRPr/>
            </a:p>
          </p:txBody>
        </p:sp>
      </p:grpSp>
      <p:sp>
        <p:nvSpPr>
          <p:cNvPr id="28" name="object 28"/>
          <p:cNvSpPr txBox="1"/>
          <p:nvPr/>
        </p:nvSpPr>
        <p:spPr>
          <a:xfrm>
            <a:off x="3926106" y="346963"/>
            <a:ext cx="966469" cy="580390"/>
          </a:xfrm>
          <a:prstGeom prst="rect">
            <a:avLst/>
          </a:prstGeom>
        </p:spPr>
        <p:txBody>
          <a:bodyPr vert="horz" wrap="square" lIns="0" tIns="6350" rIns="0" bIns="0" rtlCol="0">
            <a:spAutoFit/>
          </a:bodyPr>
          <a:lstStyle/>
          <a:p>
            <a:pPr marL="38100" marR="5080" indent="-25400">
              <a:lnSpc>
                <a:spcPct val="102200"/>
              </a:lnSpc>
              <a:spcBef>
                <a:spcPts val="50"/>
              </a:spcBef>
            </a:pPr>
            <a:r>
              <a:rPr sz="1800" b="1" spc="-345" dirty="0">
                <a:solidFill>
                  <a:srgbClr val="FFFFFF"/>
                </a:solidFill>
                <a:latin typeface="Arial"/>
                <a:cs typeface="Arial"/>
              </a:rPr>
              <a:t>E</a:t>
            </a:r>
            <a:r>
              <a:rPr sz="1800" b="1" spc="-45" dirty="0">
                <a:solidFill>
                  <a:srgbClr val="FFFFFF"/>
                </a:solidFill>
                <a:latin typeface="Arial"/>
                <a:cs typeface="Arial"/>
              </a:rPr>
              <a:t>-</a:t>
            </a:r>
            <a:r>
              <a:rPr sz="1800" b="1" spc="-200" dirty="0">
                <a:solidFill>
                  <a:srgbClr val="FFFFFF"/>
                </a:solidFill>
                <a:latin typeface="Arial"/>
                <a:cs typeface="Arial"/>
              </a:rPr>
              <a:t>s</a:t>
            </a:r>
            <a:r>
              <a:rPr sz="1800" b="1" spc="-190" dirty="0">
                <a:solidFill>
                  <a:srgbClr val="FFFFFF"/>
                </a:solidFill>
                <a:latin typeface="Arial"/>
                <a:cs typeface="Arial"/>
              </a:rPr>
              <a:t>e</a:t>
            </a:r>
            <a:r>
              <a:rPr sz="1800" b="1" spc="-110" dirty="0">
                <a:solidFill>
                  <a:srgbClr val="FFFFFF"/>
                </a:solidFill>
                <a:latin typeface="Arial"/>
                <a:cs typeface="Arial"/>
              </a:rPr>
              <a:t>r</a:t>
            </a:r>
            <a:r>
              <a:rPr sz="1800" b="1" spc="-120" dirty="0">
                <a:solidFill>
                  <a:srgbClr val="FFFFFF"/>
                </a:solidFill>
                <a:latin typeface="Arial"/>
                <a:cs typeface="Arial"/>
              </a:rPr>
              <a:t>vi</a:t>
            </a:r>
            <a:r>
              <a:rPr sz="1800" b="1" spc="-150" dirty="0">
                <a:solidFill>
                  <a:srgbClr val="FFFFFF"/>
                </a:solidFill>
                <a:latin typeface="Arial"/>
                <a:cs typeface="Arial"/>
              </a:rPr>
              <a:t>c</a:t>
            </a:r>
            <a:r>
              <a:rPr sz="1800" b="1" spc="-140" dirty="0">
                <a:solidFill>
                  <a:srgbClr val="FFFFFF"/>
                </a:solidFill>
                <a:latin typeface="Arial"/>
                <a:cs typeface="Arial"/>
              </a:rPr>
              <a:t>e</a:t>
            </a:r>
            <a:r>
              <a:rPr sz="1800" b="1" spc="-160" dirty="0">
                <a:solidFill>
                  <a:srgbClr val="FFFFFF"/>
                </a:solidFill>
                <a:latin typeface="Arial"/>
                <a:cs typeface="Arial"/>
              </a:rPr>
              <a:t>s  </a:t>
            </a:r>
            <a:r>
              <a:rPr sz="1800" b="1" spc="-114" dirty="0">
                <a:solidFill>
                  <a:srgbClr val="FFFFFF"/>
                </a:solidFill>
                <a:latin typeface="Arial"/>
                <a:cs typeface="Arial"/>
              </a:rPr>
              <a:t>Criticality</a:t>
            </a:r>
            <a:endParaRPr sz="1800">
              <a:latin typeface="Arial"/>
              <a:cs typeface="Arial"/>
            </a:endParaRPr>
          </a:p>
        </p:txBody>
      </p:sp>
      <p:grpSp>
        <p:nvGrpSpPr>
          <p:cNvPr id="29" name="object 29"/>
          <p:cNvGrpSpPr/>
          <p:nvPr/>
        </p:nvGrpSpPr>
        <p:grpSpPr>
          <a:xfrm>
            <a:off x="5128418" y="280988"/>
            <a:ext cx="2061845" cy="831850"/>
            <a:chOff x="5128418" y="280988"/>
            <a:chExt cx="2061845" cy="831850"/>
          </a:xfrm>
        </p:grpSpPr>
        <p:pic>
          <p:nvPicPr>
            <p:cNvPr id="30" name="object 30"/>
            <p:cNvPicPr/>
            <p:nvPr/>
          </p:nvPicPr>
          <p:blipFill>
            <a:blip r:embed="rId12" cstate="print"/>
            <a:stretch>
              <a:fillRect/>
            </a:stretch>
          </p:blipFill>
          <p:spPr>
            <a:xfrm>
              <a:off x="5157215" y="316991"/>
              <a:ext cx="2033015" cy="737615"/>
            </a:xfrm>
            <a:prstGeom prst="rect">
              <a:avLst/>
            </a:prstGeom>
          </p:spPr>
        </p:pic>
        <p:pic>
          <p:nvPicPr>
            <p:cNvPr id="31" name="object 31"/>
            <p:cNvPicPr/>
            <p:nvPr/>
          </p:nvPicPr>
          <p:blipFill>
            <a:blip r:embed="rId13" cstate="print"/>
            <a:stretch>
              <a:fillRect/>
            </a:stretch>
          </p:blipFill>
          <p:spPr>
            <a:xfrm>
              <a:off x="5541263" y="341375"/>
              <a:ext cx="1514856" cy="771144"/>
            </a:xfrm>
            <a:prstGeom prst="rect">
              <a:avLst/>
            </a:prstGeom>
          </p:spPr>
        </p:pic>
        <p:sp>
          <p:nvSpPr>
            <p:cNvPr id="32" name="object 32"/>
            <p:cNvSpPr/>
            <p:nvPr/>
          </p:nvSpPr>
          <p:spPr>
            <a:xfrm>
              <a:off x="5134768" y="287338"/>
              <a:ext cx="2006600" cy="720725"/>
            </a:xfrm>
            <a:custGeom>
              <a:avLst/>
              <a:gdLst/>
              <a:ahLst/>
              <a:cxnLst/>
              <a:rect l="l" t="t" r="r" b="b"/>
              <a:pathLst>
                <a:path w="2006600" h="720725">
                  <a:moveTo>
                    <a:pt x="1721896" y="0"/>
                  </a:moveTo>
                  <a:lnTo>
                    <a:pt x="0" y="0"/>
                  </a:lnTo>
                  <a:lnTo>
                    <a:pt x="283983" y="360003"/>
                  </a:lnTo>
                  <a:lnTo>
                    <a:pt x="0" y="720365"/>
                  </a:lnTo>
                  <a:lnTo>
                    <a:pt x="1721896" y="720365"/>
                  </a:lnTo>
                  <a:lnTo>
                    <a:pt x="2006240" y="360003"/>
                  </a:lnTo>
                  <a:lnTo>
                    <a:pt x="1721896" y="0"/>
                  </a:lnTo>
                  <a:close/>
                </a:path>
              </a:pathLst>
            </a:custGeom>
            <a:solidFill>
              <a:srgbClr val="6B9B1A"/>
            </a:solidFill>
          </p:spPr>
          <p:txBody>
            <a:bodyPr wrap="square" lIns="0" tIns="0" rIns="0" bIns="0" rtlCol="0"/>
            <a:lstStyle/>
            <a:p>
              <a:endParaRPr/>
            </a:p>
          </p:txBody>
        </p:sp>
        <p:sp>
          <p:nvSpPr>
            <p:cNvPr id="33" name="object 33"/>
            <p:cNvSpPr/>
            <p:nvPr/>
          </p:nvSpPr>
          <p:spPr>
            <a:xfrm>
              <a:off x="5134768" y="287338"/>
              <a:ext cx="2006600" cy="720725"/>
            </a:xfrm>
            <a:custGeom>
              <a:avLst/>
              <a:gdLst/>
              <a:ahLst/>
              <a:cxnLst/>
              <a:rect l="l" t="t" r="r" b="b"/>
              <a:pathLst>
                <a:path w="2006600" h="720725">
                  <a:moveTo>
                    <a:pt x="0" y="0"/>
                  </a:moveTo>
                  <a:lnTo>
                    <a:pt x="1721897" y="0"/>
                  </a:lnTo>
                  <a:lnTo>
                    <a:pt x="2006240" y="360002"/>
                  </a:lnTo>
                  <a:lnTo>
                    <a:pt x="1721897" y="720365"/>
                  </a:lnTo>
                  <a:lnTo>
                    <a:pt x="0" y="720365"/>
                  </a:lnTo>
                  <a:lnTo>
                    <a:pt x="283983" y="360002"/>
                  </a:lnTo>
                  <a:lnTo>
                    <a:pt x="0" y="0"/>
                  </a:lnTo>
                </a:path>
              </a:pathLst>
            </a:custGeom>
            <a:ln w="12600">
              <a:solidFill>
                <a:srgbClr val="FFFFFF"/>
              </a:solidFill>
            </a:ln>
          </p:spPr>
          <p:txBody>
            <a:bodyPr wrap="square" lIns="0" tIns="0" rIns="0" bIns="0" rtlCol="0"/>
            <a:lstStyle/>
            <a:p>
              <a:endParaRPr/>
            </a:p>
          </p:txBody>
        </p:sp>
      </p:grpSp>
      <p:sp>
        <p:nvSpPr>
          <p:cNvPr id="34" name="object 34"/>
          <p:cNvSpPr txBox="1"/>
          <p:nvPr/>
        </p:nvSpPr>
        <p:spPr>
          <a:xfrm>
            <a:off x="5631334" y="346963"/>
            <a:ext cx="1257935" cy="580390"/>
          </a:xfrm>
          <a:prstGeom prst="rect">
            <a:avLst/>
          </a:prstGeom>
        </p:spPr>
        <p:txBody>
          <a:bodyPr vert="horz" wrap="square" lIns="0" tIns="6350" rIns="0" bIns="0" rtlCol="0">
            <a:spAutoFit/>
          </a:bodyPr>
          <a:lstStyle/>
          <a:p>
            <a:pPr marL="12700" marR="5080" indent="356235">
              <a:lnSpc>
                <a:spcPct val="102200"/>
              </a:lnSpc>
              <a:spcBef>
                <a:spcPts val="50"/>
              </a:spcBef>
            </a:pPr>
            <a:r>
              <a:rPr sz="1800" b="1" spc="-170" dirty="0">
                <a:solidFill>
                  <a:srgbClr val="FFFFFF"/>
                </a:solidFill>
                <a:latin typeface="Arial"/>
                <a:cs typeface="Arial"/>
              </a:rPr>
              <a:t>Asset </a:t>
            </a:r>
            <a:r>
              <a:rPr sz="1800" b="1" spc="-165" dirty="0">
                <a:solidFill>
                  <a:srgbClr val="FFFFFF"/>
                </a:solidFill>
                <a:latin typeface="Arial"/>
                <a:cs typeface="Arial"/>
              </a:rPr>
              <a:t> </a:t>
            </a:r>
            <a:r>
              <a:rPr sz="1800" b="1" spc="-114" dirty="0">
                <a:solidFill>
                  <a:srgbClr val="FFFFFF"/>
                </a:solidFill>
                <a:latin typeface="Arial"/>
                <a:cs typeface="Arial"/>
              </a:rPr>
              <a:t>Identification</a:t>
            </a:r>
            <a:endParaRPr sz="1800">
              <a:latin typeface="Arial"/>
              <a:cs typeface="Arial"/>
            </a:endParaRPr>
          </a:p>
        </p:txBody>
      </p:sp>
      <p:grpSp>
        <p:nvGrpSpPr>
          <p:cNvPr id="35" name="object 35"/>
          <p:cNvGrpSpPr/>
          <p:nvPr/>
        </p:nvGrpSpPr>
        <p:grpSpPr>
          <a:xfrm>
            <a:off x="6977906" y="204215"/>
            <a:ext cx="2114550" cy="1036319"/>
            <a:chOff x="6977906" y="204215"/>
            <a:chExt cx="2114550" cy="1036319"/>
          </a:xfrm>
        </p:grpSpPr>
        <p:pic>
          <p:nvPicPr>
            <p:cNvPr id="36" name="object 36"/>
            <p:cNvPicPr/>
            <p:nvPr/>
          </p:nvPicPr>
          <p:blipFill>
            <a:blip r:embed="rId14" cstate="print"/>
            <a:stretch>
              <a:fillRect/>
            </a:stretch>
          </p:blipFill>
          <p:spPr>
            <a:xfrm>
              <a:off x="7007352" y="316992"/>
              <a:ext cx="2029968" cy="737615"/>
            </a:xfrm>
            <a:prstGeom prst="rect">
              <a:avLst/>
            </a:prstGeom>
          </p:spPr>
        </p:pic>
        <p:pic>
          <p:nvPicPr>
            <p:cNvPr id="37" name="object 37"/>
            <p:cNvPicPr/>
            <p:nvPr/>
          </p:nvPicPr>
          <p:blipFill>
            <a:blip r:embed="rId15" cstate="print"/>
            <a:stretch>
              <a:fillRect/>
            </a:stretch>
          </p:blipFill>
          <p:spPr>
            <a:xfrm>
              <a:off x="7202424" y="204215"/>
              <a:ext cx="1889760" cy="1036319"/>
            </a:xfrm>
            <a:prstGeom prst="rect">
              <a:avLst/>
            </a:prstGeom>
          </p:spPr>
        </p:pic>
        <p:sp>
          <p:nvSpPr>
            <p:cNvPr id="38" name="object 38"/>
            <p:cNvSpPr/>
            <p:nvPr/>
          </p:nvSpPr>
          <p:spPr>
            <a:xfrm>
              <a:off x="6984206" y="287338"/>
              <a:ext cx="2006600" cy="720725"/>
            </a:xfrm>
            <a:custGeom>
              <a:avLst/>
              <a:gdLst/>
              <a:ahLst/>
              <a:cxnLst/>
              <a:rect l="l" t="t" r="r" b="b"/>
              <a:pathLst>
                <a:path w="2006600" h="720725">
                  <a:moveTo>
                    <a:pt x="1721794" y="0"/>
                  </a:moveTo>
                  <a:lnTo>
                    <a:pt x="0" y="0"/>
                  </a:lnTo>
                  <a:lnTo>
                    <a:pt x="284445" y="360003"/>
                  </a:lnTo>
                  <a:lnTo>
                    <a:pt x="0" y="720365"/>
                  </a:lnTo>
                  <a:lnTo>
                    <a:pt x="1721794" y="720365"/>
                  </a:lnTo>
                  <a:lnTo>
                    <a:pt x="2006239" y="360003"/>
                  </a:lnTo>
                  <a:lnTo>
                    <a:pt x="1721794" y="0"/>
                  </a:lnTo>
                  <a:close/>
                </a:path>
              </a:pathLst>
            </a:custGeom>
            <a:solidFill>
              <a:srgbClr val="90BA45"/>
            </a:solidFill>
          </p:spPr>
          <p:txBody>
            <a:bodyPr wrap="square" lIns="0" tIns="0" rIns="0" bIns="0" rtlCol="0"/>
            <a:lstStyle/>
            <a:p>
              <a:endParaRPr/>
            </a:p>
          </p:txBody>
        </p:sp>
        <p:sp>
          <p:nvSpPr>
            <p:cNvPr id="39" name="object 39"/>
            <p:cNvSpPr/>
            <p:nvPr/>
          </p:nvSpPr>
          <p:spPr>
            <a:xfrm>
              <a:off x="6984206" y="287338"/>
              <a:ext cx="2006600" cy="720725"/>
            </a:xfrm>
            <a:custGeom>
              <a:avLst/>
              <a:gdLst/>
              <a:ahLst/>
              <a:cxnLst/>
              <a:rect l="l" t="t" r="r" b="b"/>
              <a:pathLst>
                <a:path w="2006600" h="720725">
                  <a:moveTo>
                    <a:pt x="0" y="0"/>
                  </a:moveTo>
                  <a:lnTo>
                    <a:pt x="1721795" y="0"/>
                  </a:lnTo>
                  <a:lnTo>
                    <a:pt x="2006240" y="360002"/>
                  </a:lnTo>
                  <a:lnTo>
                    <a:pt x="1721795" y="720365"/>
                  </a:lnTo>
                  <a:lnTo>
                    <a:pt x="0" y="720365"/>
                  </a:lnTo>
                  <a:lnTo>
                    <a:pt x="284445" y="360002"/>
                  </a:lnTo>
                  <a:lnTo>
                    <a:pt x="0" y="0"/>
                  </a:lnTo>
                </a:path>
              </a:pathLst>
            </a:custGeom>
            <a:ln w="12600">
              <a:solidFill>
                <a:srgbClr val="FFFFFF"/>
              </a:solidFill>
            </a:ln>
          </p:spPr>
          <p:txBody>
            <a:bodyPr wrap="square" lIns="0" tIns="0" rIns="0" bIns="0" rtlCol="0"/>
            <a:lstStyle/>
            <a:p>
              <a:endParaRPr/>
            </a:p>
          </p:txBody>
        </p:sp>
      </p:grpSp>
      <p:sp>
        <p:nvSpPr>
          <p:cNvPr id="40" name="object 40"/>
          <p:cNvSpPr txBox="1">
            <a:spLocks noGrp="1"/>
          </p:cNvSpPr>
          <p:nvPr>
            <p:ph type="title"/>
          </p:nvPr>
        </p:nvSpPr>
        <p:spPr>
          <a:xfrm>
            <a:off x="7291890" y="209803"/>
            <a:ext cx="1634489" cy="848360"/>
          </a:xfrm>
          <a:prstGeom prst="rect">
            <a:avLst/>
          </a:prstGeom>
        </p:spPr>
        <p:txBody>
          <a:bodyPr vert="horz" wrap="square" lIns="0" tIns="12700" rIns="0" bIns="0" rtlCol="0">
            <a:spAutoFit/>
          </a:bodyPr>
          <a:lstStyle/>
          <a:p>
            <a:pPr marL="12065" marR="5080" indent="635" algn="ctr">
              <a:lnSpc>
                <a:spcPct val="100000"/>
              </a:lnSpc>
              <a:spcBef>
                <a:spcPts val="100"/>
              </a:spcBef>
            </a:pPr>
            <a:r>
              <a:rPr sz="1800" b="1" spc="-170" dirty="0">
                <a:solidFill>
                  <a:srgbClr val="FFFFFF"/>
                </a:solidFill>
                <a:latin typeface="Arial"/>
                <a:cs typeface="Arial"/>
              </a:rPr>
              <a:t>Asset </a:t>
            </a:r>
            <a:r>
              <a:rPr sz="1800" b="1" spc="-165" dirty="0">
                <a:solidFill>
                  <a:srgbClr val="FFFFFF"/>
                </a:solidFill>
                <a:latin typeface="Arial"/>
                <a:cs typeface="Arial"/>
              </a:rPr>
              <a:t> </a:t>
            </a:r>
            <a:r>
              <a:rPr sz="1800" b="1" spc="-114" dirty="0">
                <a:solidFill>
                  <a:srgbClr val="FFFFFF"/>
                </a:solidFill>
                <a:latin typeface="Arial"/>
                <a:cs typeface="Arial"/>
              </a:rPr>
              <a:t>Int</a:t>
            </a:r>
            <a:r>
              <a:rPr sz="1800" b="1" spc="-145" dirty="0">
                <a:solidFill>
                  <a:srgbClr val="FFFFFF"/>
                </a:solidFill>
                <a:latin typeface="Arial"/>
                <a:cs typeface="Arial"/>
              </a:rPr>
              <a:t>er</a:t>
            </a:r>
            <a:r>
              <a:rPr sz="1800" b="1" spc="-160" dirty="0">
                <a:solidFill>
                  <a:srgbClr val="FFFFFF"/>
                </a:solidFill>
                <a:latin typeface="Arial"/>
                <a:cs typeface="Arial"/>
              </a:rPr>
              <a:t>d</a:t>
            </a:r>
            <a:r>
              <a:rPr sz="1800" b="1" spc="-140" dirty="0">
                <a:solidFill>
                  <a:srgbClr val="FFFFFF"/>
                </a:solidFill>
                <a:latin typeface="Arial"/>
                <a:cs typeface="Arial"/>
              </a:rPr>
              <a:t>e</a:t>
            </a:r>
            <a:r>
              <a:rPr sz="1800" b="1" spc="-160" dirty="0">
                <a:solidFill>
                  <a:srgbClr val="FFFFFF"/>
                </a:solidFill>
                <a:latin typeface="Arial"/>
                <a:cs typeface="Arial"/>
              </a:rPr>
              <a:t>p</a:t>
            </a:r>
            <a:r>
              <a:rPr sz="1800" b="1" spc="-140" dirty="0">
                <a:solidFill>
                  <a:srgbClr val="FFFFFF"/>
                </a:solidFill>
                <a:latin typeface="Arial"/>
                <a:cs typeface="Arial"/>
              </a:rPr>
              <a:t>e</a:t>
            </a:r>
            <a:r>
              <a:rPr sz="1800" b="1" spc="-160" dirty="0">
                <a:solidFill>
                  <a:srgbClr val="FFFFFF"/>
                </a:solidFill>
                <a:latin typeface="Arial"/>
                <a:cs typeface="Arial"/>
              </a:rPr>
              <a:t>nd</a:t>
            </a:r>
            <a:r>
              <a:rPr sz="1800" b="1" spc="-140" dirty="0">
                <a:solidFill>
                  <a:srgbClr val="FFFFFF"/>
                </a:solidFill>
                <a:latin typeface="Arial"/>
                <a:cs typeface="Arial"/>
              </a:rPr>
              <a:t>e</a:t>
            </a:r>
            <a:r>
              <a:rPr sz="1800" b="1" spc="-229" dirty="0">
                <a:solidFill>
                  <a:srgbClr val="FFFFFF"/>
                </a:solidFill>
                <a:latin typeface="Arial"/>
                <a:cs typeface="Arial"/>
              </a:rPr>
              <a:t>n</a:t>
            </a:r>
            <a:r>
              <a:rPr sz="1800" b="1" spc="-204" dirty="0">
                <a:solidFill>
                  <a:srgbClr val="FFFFFF"/>
                </a:solidFill>
                <a:latin typeface="Arial"/>
                <a:cs typeface="Arial"/>
              </a:rPr>
              <a:t>c</a:t>
            </a:r>
            <a:r>
              <a:rPr sz="1800" b="1" spc="-85" dirty="0">
                <a:solidFill>
                  <a:srgbClr val="FFFFFF"/>
                </a:solidFill>
                <a:latin typeface="Arial"/>
                <a:cs typeface="Arial"/>
              </a:rPr>
              <a:t>ie  </a:t>
            </a:r>
            <a:r>
              <a:rPr sz="1800" b="1" spc="-235" dirty="0">
                <a:solidFill>
                  <a:srgbClr val="FFFFFF"/>
                </a:solidFill>
                <a:latin typeface="Arial"/>
                <a:cs typeface="Arial"/>
              </a:rPr>
              <a:t>s</a:t>
            </a:r>
            <a:endParaRPr sz="1800">
              <a:latin typeface="Arial"/>
              <a:cs typeface="Arial"/>
            </a:endParaRPr>
          </a:p>
        </p:txBody>
      </p:sp>
      <p:pic>
        <p:nvPicPr>
          <p:cNvPr id="41" name="object 41"/>
          <p:cNvPicPr/>
          <p:nvPr/>
        </p:nvPicPr>
        <p:blipFill>
          <a:blip r:embed="rId16" cstate="print"/>
          <a:stretch>
            <a:fillRect/>
          </a:stretch>
        </p:blipFill>
        <p:spPr>
          <a:xfrm>
            <a:off x="8856544" y="3370710"/>
            <a:ext cx="696710" cy="578267"/>
          </a:xfrm>
          <a:prstGeom prst="rect">
            <a:avLst/>
          </a:prstGeom>
        </p:spPr>
      </p:pic>
      <p:sp>
        <p:nvSpPr>
          <p:cNvPr id="42" name="object 42"/>
          <p:cNvSpPr txBox="1"/>
          <p:nvPr/>
        </p:nvSpPr>
        <p:spPr>
          <a:xfrm>
            <a:off x="7747795" y="1538369"/>
            <a:ext cx="2967355" cy="371475"/>
          </a:xfrm>
          <a:prstGeom prst="rect">
            <a:avLst/>
          </a:prstGeom>
          <a:solidFill>
            <a:srgbClr val="C0C0C0"/>
          </a:solidFill>
        </p:spPr>
        <p:txBody>
          <a:bodyPr vert="horz" wrap="square" lIns="0" tIns="50165" rIns="0" bIns="0" rtlCol="0">
            <a:spAutoFit/>
          </a:bodyPr>
          <a:lstStyle/>
          <a:p>
            <a:pPr marL="116839">
              <a:lnSpc>
                <a:spcPct val="100000"/>
              </a:lnSpc>
              <a:spcBef>
                <a:spcPts val="395"/>
              </a:spcBef>
            </a:pPr>
            <a:r>
              <a:rPr sz="1600" b="1" spc="-290" dirty="0">
                <a:solidFill>
                  <a:srgbClr val="FFFFFF"/>
                </a:solidFill>
                <a:latin typeface="Verdana"/>
                <a:cs typeface="Verdana"/>
              </a:rPr>
              <a:t>Management</a:t>
            </a:r>
            <a:endParaRPr sz="1600">
              <a:latin typeface="Verdana"/>
              <a:cs typeface="Verdana"/>
            </a:endParaRPr>
          </a:p>
        </p:txBody>
      </p:sp>
      <p:sp>
        <p:nvSpPr>
          <p:cNvPr id="43" name="object 43"/>
          <p:cNvSpPr txBox="1"/>
          <p:nvPr/>
        </p:nvSpPr>
        <p:spPr>
          <a:xfrm>
            <a:off x="7766845" y="4406851"/>
            <a:ext cx="2967355" cy="1534160"/>
          </a:xfrm>
          <a:prstGeom prst="rect">
            <a:avLst/>
          </a:prstGeom>
          <a:ln w="12600">
            <a:solidFill>
              <a:srgbClr val="C0C0C0"/>
            </a:solidFill>
          </a:ln>
        </p:spPr>
        <p:txBody>
          <a:bodyPr vert="horz" wrap="square" lIns="0" tIns="89535" rIns="0" bIns="0" rtlCol="0">
            <a:spAutoFit/>
          </a:bodyPr>
          <a:lstStyle/>
          <a:p>
            <a:pPr marL="107950">
              <a:lnSpc>
                <a:spcPct val="100000"/>
              </a:lnSpc>
              <a:spcBef>
                <a:spcPts val="705"/>
              </a:spcBef>
            </a:pPr>
            <a:r>
              <a:rPr sz="1600" spc="-185" dirty="0">
                <a:latin typeface="Verdana"/>
                <a:cs typeface="Verdana"/>
              </a:rPr>
              <a:t>4.</a:t>
            </a:r>
            <a:r>
              <a:rPr sz="1600" spc="-130" dirty="0">
                <a:latin typeface="Verdana"/>
                <a:cs typeface="Verdana"/>
              </a:rPr>
              <a:t> </a:t>
            </a:r>
            <a:r>
              <a:rPr sz="1600" spc="-275" dirty="0">
                <a:latin typeface="Verdana"/>
                <a:cs typeface="Verdana"/>
              </a:rPr>
              <a:t>D</a:t>
            </a:r>
            <a:r>
              <a:rPr sz="1600" spc="-120" dirty="0">
                <a:latin typeface="Verdana"/>
                <a:cs typeface="Verdana"/>
              </a:rPr>
              <a:t>ata</a:t>
            </a:r>
            <a:r>
              <a:rPr sz="1600" spc="-125" dirty="0">
                <a:latin typeface="Verdana"/>
                <a:cs typeface="Verdana"/>
              </a:rPr>
              <a:t> </a:t>
            </a:r>
            <a:r>
              <a:rPr sz="1600" spc="-204" dirty="0">
                <a:latin typeface="Verdana"/>
                <a:cs typeface="Verdana"/>
              </a:rPr>
              <a:t>ass</a:t>
            </a:r>
            <a:r>
              <a:rPr sz="1600" spc="-229" dirty="0">
                <a:latin typeface="Verdana"/>
                <a:cs typeface="Verdana"/>
              </a:rPr>
              <a:t>e</a:t>
            </a:r>
            <a:r>
              <a:rPr sz="1600" spc="-250" dirty="0">
                <a:latin typeface="Verdana"/>
                <a:cs typeface="Verdana"/>
              </a:rPr>
              <a:t>ts</a:t>
            </a:r>
            <a:r>
              <a:rPr sz="1600" spc="-125" dirty="0">
                <a:latin typeface="Verdana"/>
                <a:cs typeface="Verdana"/>
              </a:rPr>
              <a:t> </a:t>
            </a:r>
            <a:r>
              <a:rPr sz="1600" spc="-330" dirty="0">
                <a:latin typeface="Verdana"/>
                <a:cs typeface="Verdana"/>
              </a:rPr>
              <a:t>I</a:t>
            </a:r>
            <a:r>
              <a:rPr sz="1600" spc="-140" dirty="0">
                <a:latin typeface="Verdana"/>
                <a:cs typeface="Verdana"/>
              </a:rPr>
              <a:t>de</a:t>
            </a:r>
            <a:r>
              <a:rPr sz="1600" spc="-320" dirty="0">
                <a:latin typeface="Verdana"/>
                <a:cs typeface="Verdana"/>
              </a:rPr>
              <a:t>n</a:t>
            </a:r>
            <a:r>
              <a:rPr sz="1600" spc="-170" dirty="0">
                <a:latin typeface="Verdana"/>
                <a:cs typeface="Verdana"/>
              </a:rPr>
              <a:t>t</a:t>
            </a:r>
            <a:r>
              <a:rPr sz="1600" spc="-125" dirty="0">
                <a:latin typeface="Verdana"/>
                <a:cs typeface="Verdana"/>
              </a:rPr>
              <a:t>i</a:t>
            </a:r>
            <a:r>
              <a:rPr sz="1600" spc="-70" dirty="0">
                <a:latin typeface="Verdana"/>
                <a:cs typeface="Verdana"/>
              </a:rPr>
              <a:t>f</a:t>
            </a:r>
            <a:r>
              <a:rPr sz="1600" spc="-60" dirty="0">
                <a:latin typeface="Verdana"/>
                <a:cs typeface="Verdana"/>
              </a:rPr>
              <a:t>i</a:t>
            </a:r>
            <a:r>
              <a:rPr sz="1600" spc="-225" dirty="0">
                <a:latin typeface="Verdana"/>
                <a:cs typeface="Verdana"/>
              </a:rPr>
              <a:t>c</a:t>
            </a:r>
            <a:r>
              <a:rPr sz="1600" spc="-145" dirty="0">
                <a:latin typeface="Verdana"/>
                <a:cs typeface="Verdana"/>
              </a:rPr>
              <a:t>at</a:t>
            </a:r>
            <a:r>
              <a:rPr sz="1600" spc="-85" dirty="0">
                <a:latin typeface="Verdana"/>
                <a:cs typeface="Verdana"/>
              </a:rPr>
              <a:t>i</a:t>
            </a:r>
            <a:r>
              <a:rPr sz="1600" spc="-180" dirty="0">
                <a:latin typeface="Verdana"/>
                <a:cs typeface="Verdana"/>
              </a:rPr>
              <a:t>o</a:t>
            </a:r>
            <a:r>
              <a:rPr sz="1600" spc="-315" dirty="0">
                <a:latin typeface="Verdana"/>
                <a:cs typeface="Verdana"/>
              </a:rPr>
              <a:t>n</a:t>
            </a:r>
            <a:endParaRPr sz="1600">
              <a:latin typeface="Verdana"/>
              <a:cs typeface="Verdana"/>
            </a:endParaRPr>
          </a:p>
        </p:txBody>
      </p:sp>
      <p:sp>
        <p:nvSpPr>
          <p:cNvPr id="44" name="object 44"/>
          <p:cNvSpPr txBox="1"/>
          <p:nvPr/>
        </p:nvSpPr>
        <p:spPr>
          <a:xfrm>
            <a:off x="7766845" y="4027570"/>
            <a:ext cx="2967355" cy="373380"/>
          </a:xfrm>
          <a:prstGeom prst="rect">
            <a:avLst/>
          </a:prstGeom>
          <a:solidFill>
            <a:srgbClr val="C0C0C0"/>
          </a:solidFill>
        </p:spPr>
        <p:txBody>
          <a:bodyPr vert="horz" wrap="square" lIns="0" tIns="48260" rIns="0" bIns="0" rtlCol="0">
            <a:spAutoFit/>
          </a:bodyPr>
          <a:lstStyle/>
          <a:p>
            <a:pPr marL="183515">
              <a:lnSpc>
                <a:spcPct val="100000"/>
              </a:lnSpc>
              <a:spcBef>
                <a:spcPts val="380"/>
              </a:spcBef>
            </a:pPr>
            <a:r>
              <a:rPr sz="1600" b="1" spc="-5" dirty="0">
                <a:solidFill>
                  <a:srgbClr val="FFFFFF"/>
                </a:solidFill>
                <a:latin typeface="Arial"/>
                <a:cs typeface="Arial"/>
              </a:rPr>
              <a:t>Local</a:t>
            </a:r>
            <a:r>
              <a:rPr sz="1600" b="1" spc="-40" dirty="0">
                <a:solidFill>
                  <a:srgbClr val="FFFFFF"/>
                </a:solidFill>
                <a:latin typeface="Arial"/>
                <a:cs typeface="Arial"/>
              </a:rPr>
              <a:t> </a:t>
            </a:r>
            <a:r>
              <a:rPr sz="1600" b="1" spc="-5" dirty="0">
                <a:solidFill>
                  <a:srgbClr val="FFFFFF"/>
                </a:solidFill>
                <a:latin typeface="Arial"/>
                <a:cs typeface="Arial"/>
              </a:rPr>
              <a:t>Users</a:t>
            </a:r>
            <a:endParaRPr sz="1600">
              <a:latin typeface="Arial"/>
              <a:cs typeface="Arial"/>
            </a:endParaRPr>
          </a:p>
        </p:txBody>
      </p:sp>
      <p:grpSp>
        <p:nvGrpSpPr>
          <p:cNvPr id="45" name="object 45"/>
          <p:cNvGrpSpPr/>
          <p:nvPr/>
        </p:nvGrpSpPr>
        <p:grpSpPr>
          <a:xfrm>
            <a:off x="4144219" y="4386313"/>
            <a:ext cx="3571875" cy="1552575"/>
            <a:chOff x="4144219" y="4386313"/>
            <a:chExt cx="3571875" cy="1552575"/>
          </a:xfrm>
        </p:grpSpPr>
        <p:pic>
          <p:nvPicPr>
            <p:cNvPr id="46" name="object 46"/>
            <p:cNvPicPr/>
            <p:nvPr/>
          </p:nvPicPr>
          <p:blipFill>
            <a:blip r:embed="rId17" cstate="print"/>
            <a:stretch>
              <a:fillRect/>
            </a:stretch>
          </p:blipFill>
          <p:spPr>
            <a:xfrm>
              <a:off x="7083551" y="4654295"/>
              <a:ext cx="594359" cy="704087"/>
            </a:xfrm>
            <a:prstGeom prst="rect">
              <a:avLst/>
            </a:prstGeom>
          </p:spPr>
        </p:pic>
        <p:pic>
          <p:nvPicPr>
            <p:cNvPr id="47" name="object 47"/>
            <p:cNvPicPr/>
            <p:nvPr/>
          </p:nvPicPr>
          <p:blipFill>
            <a:blip r:embed="rId18" cstate="print"/>
            <a:stretch>
              <a:fillRect/>
            </a:stretch>
          </p:blipFill>
          <p:spPr>
            <a:xfrm>
              <a:off x="7124303" y="4694786"/>
              <a:ext cx="591613" cy="698047"/>
            </a:xfrm>
            <a:prstGeom prst="rect">
              <a:avLst/>
            </a:prstGeom>
          </p:spPr>
        </p:pic>
        <p:sp>
          <p:nvSpPr>
            <p:cNvPr id="48" name="object 48"/>
            <p:cNvSpPr/>
            <p:nvPr/>
          </p:nvSpPr>
          <p:spPr>
            <a:xfrm>
              <a:off x="4150519" y="4392613"/>
              <a:ext cx="2967355" cy="1539875"/>
            </a:xfrm>
            <a:custGeom>
              <a:avLst/>
              <a:gdLst/>
              <a:ahLst/>
              <a:cxnLst/>
              <a:rect l="l" t="t" r="r" b="b"/>
              <a:pathLst>
                <a:path w="2967354" h="1539875">
                  <a:moveTo>
                    <a:pt x="0" y="0"/>
                  </a:moveTo>
                  <a:lnTo>
                    <a:pt x="2967037" y="0"/>
                  </a:lnTo>
                  <a:lnTo>
                    <a:pt x="2967037" y="1539875"/>
                  </a:lnTo>
                  <a:lnTo>
                    <a:pt x="0" y="1539875"/>
                  </a:lnTo>
                  <a:lnTo>
                    <a:pt x="0" y="0"/>
                  </a:lnTo>
                  <a:close/>
                </a:path>
              </a:pathLst>
            </a:custGeom>
            <a:ln w="12600">
              <a:solidFill>
                <a:srgbClr val="C0C0C0"/>
              </a:solidFill>
            </a:ln>
          </p:spPr>
          <p:txBody>
            <a:bodyPr wrap="square" lIns="0" tIns="0" rIns="0" bIns="0" rtlCol="0"/>
            <a:lstStyle/>
            <a:p>
              <a:endParaRPr/>
            </a:p>
          </p:txBody>
        </p:sp>
      </p:grpSp>
      <p:sp>
        <p:nvSpPr>
          <p:cNvPr id="49" name="object 49"/>
          <p:cNvSpPr txBox="1"/>
          <p:nvPr/>
        </p:nvSpPr>
        <p:spPr>
          <a:xfrm>
            <a:off x="4150519" y="4398913"/>
            <a:ext cx="2967355" cy="1534160"/>
          </a:xfrm>
          <a:prstGeom prst="rect">
            <a:avLst/>
          </a:prstGeom>
          <a:ln w="12600">
            <a:solidFill>
              <a:srgbClr val="C0C0C0"/>
            </a:solidFill>
          </a:ln>
        </p:spPr>
        <p:txBody>
          <a:bodyPr vert="horz" wrap="square" lIns="0" tIns="98425" rIns="0" bIns="0" rtlCol="0">
            <a:spAutoFit/>
          </a:bodyPr>
          <a:lstStyle/>
          <a:p>
            <a:pPr marL="107950" marR="184150">
              <a:lnSpc>
                <a:spcPts val="1900"/>
              </a:lnSpc>
              <a:spcBef>
                <a:spcPts val="775"/>
              </a:spcBef>
            </a:pPr>
            <a:r>
              <a:rPr sz="1600" spc="-185" dirty="0">
                <a:latin typeface="Verdana"/>
                <a:cs typeface="Verdana"/>
              </a:rPr>
              <a:t>5.</a:t>
            </a:r>
            <a:r>
              <a:rPr sz="1600" spc="-130" dirty="0">
                <a:latin typeface="Verdana"/>
                <a:cs typeface="Verdana"/>
              </a:rPr>
              <a:t> </a:t>
            </a:r>
            <a:r>
              <a:rPr sz="1600" spc="-245" dirty="0">
                <a:latin typeface="Verdana"/>
                <a:cs typeface="Verdana"/>
              </a:rPr>
              <a:t>H</a:t>
            </a:r>
            <a:r>
              <a:rPr sz="1600" spc="65" dirty="0">
                <a:latin typeface="Verdana"/>
                <a:cs typeface="Verdana"/>
              </a:rPr>
              <a:t>/</a:t>
            </a:r>
            <a:r>
              <a:rPr sz="1600" spc="15" dirty="0">
                <a:latin typeface="Verdana"/>
                <a:cs typeface="Verdana"/>
              </a:rPr>
              <a:t>W</a:t>
            </a:r>
            <a:r>
              <a:rPr sz="1600" spc="-130" dirty="0">
                <a:latin typeface="Verdana"/>
                <a:cs typeface="Verdana"/>
              </a:rPr>
              <a:t> </a:t>
            </a:r>
            <a:r>
              <a:rPr sz="1600" spc="-190" dirty="0">
                <a:latin typeface="Verdana"/>
                <a:cs typeface="Verdana"/>
              </a:rPr>
              <a:t>a</a:t>
            </a:r>
            <a:r>
              <a:rPr sz="1600" spc="-204" dirty="0">
                <a:latin typeface="Verdana"/>
                <a:cs typeface="Verdana"/>
              </a:rPr>
              <a:t>n</a:t>
            </a:r>
            <a:r>
              <a:rPr sz="1600" spc="-114" dirty="0">
                <a:latin typeface="Verdana"/>
                <a:cs typeface="Verdana"/>
              </a:rPr>
              <a:t>d</a:t>
            </a:r>
            <a:r>
              <a:rPr sz="1600" spc="-125" dirty="0">
                <a:latin typeface="Verdana"/>
                <a:cs typeface="Verdana"/>
              </a:rPr>
              <a:t> </a:t>
            </a:r>
            <a:r>
              <a:rPr sz="1600" spc="-300" dirty="0">
                <a:latin typeface="Verdana"/>
                <a:cs typeface="Verdana"/>
              </a:rPr>
              <a:t>S</a:t>
            </a:r>
            <a:r>
              <a:rPr sz="1600" spc="65" dirty="0">
                <a:latin typeface="Verdana"/>
                <a:cs typeface="Verdana"/>
              </a:rPr>
              <a:t>/</a:t>
            </a:r>
            <a:r>
              <a:rPr sz="1600" spc="15" dirty="0">
                <a:latin typeface="Verdana"/>
                <a:cs typeface="Verdana"/>
              </a:rPr>
              <a:t>W</a:t>
            </a:r>
            <a:r>
              <a:rPr sz="1600" spc="-130" dirty="0">
                <a:latin typeface="Verdana"/>
                <a:cs typeface="Verdana"/>
              </a:rPr>
              <a:t> </a:t>
            </a:r>
            <a:r>
              <a:rPr sz="1600" spc="-330" dirty="0">
                <a:latin typeface="Verdana"/>
                <a:cs typeface="Verdana"/>
              </a:rPr>
              <a:t>I</a:t>
            </a:r>
            <a:r>
              <a:rPr sz="1600" spc="-140" dirty="0">
                <a:latin typeface="Verdana"/>
                <a:cs typeface="Verdana"/>
              </a:rPr>
              <a:t>de</a:t>
            </a:r>
            <a:r>
              <a:rPr sz="1600" spc="-320" dirty="0">
                <a:latin typeface="Verdana"/>
                <a:cs typeface="Verdana"/>
              </a:rPr>
              <a:t>n</a:t>
            </a:r>
            <a:r>
              <a:rPr sz="1600" spc="-170" dirty="0">
                <a:latin typeface="Verdana"/>
                <a:cs typeface="Verdana"/>
              </a:rPr>
              <a:t>t</a:t>
            </a:r>
            <a:r>
              <a:rPr sz="1600" spc="-125" dirty="0">
                <a:latin typeface="Verdana"/>
                <a:cs typeface="Verdana"/>
              </a:rPr>
              <a:t>i</a:t>
            </a:r>
            <a:r>
              <a:rPr sz="1600" spc="-70" dirty="0">
                <a:latin typeface="Verdana"/>
                <a:cs typeface="Verdana"/>
              </a:rPr>
              <a:t>f</a:t>
            </a:r>
            <a:r>
              <a:rPr sz="1600" spc="-60" dirty="0">
                <a:latin typeface="Verdana"/>
                <a:cs typeface="Verdana"/>
              </a:rPr>
              <a:t>i</a:t>
            </a:r>
            <a:r>
              <a:rPr sz="1600" spc="-225" dirty="0">
                <a:latin typeface="Verdana"/>
                <a:cs typeface="Verdana"/>
              </a:rPr>
              <a:t>c</a:t>
            </a:r>
            <a:r>
              <a:rPr sz="1600" spc="-145" dirty="0">
                <a:latin typeface="Verdana"/>
                <a:cs typeface="Verdana"/>
              </a:rPr>
              <a:t>at</a:t>
            </a:r>
            <a:r>
              <a:rPr sz="1600" spc="-85" dirty="0">
                <a:latin typeface="Verdana"/>
                <a:cs typeface="Verdana"/>
              </a:rPr>
              <a:t>i</a:t>
            </a:r>
            <a:r>
              <a:rPr sz="1600" spc="-180" dirty="0">
                <a:latin typeface="Verdana"/>
                <a:cs typeface="Verdana"/>
              </a:rPr>
              <a:t>o</a:t>
            </a:r>
            <a:r>
              <a:rPr sz="1600" spc="-320" dirty="0">
                <a:latin typeface="Verdana"/>
                <a:cs typeface="Verdana"/>
              </a:rPr>
              <a:t>n</a:t>
            </a:r>
            <a:r>
              <a:rPr sz="1600" spc="60" dirty="0">
                <a:latin typeface="Verdana"/>
                <a:cs typeface="Verdana"/>
              </a:rPr>
              <a:t>/  </a:t>
            </a:r>
            <a:r>
              <a:rPr sz="1600" spc="-200" dirty="0">
                <a:latin typeface="Verdana"/>
                <a:cs typeface="Verdana"/>
              </a:rPr>
              <a:t>Dependencies</a:t>
            </a:r>
            <a:endParaRPr sz="1600">
              <a:latin typeface="Verdana"/>
              <a:cs typeface="Verdana"/>
            </a:endParaRPr>
          </a:p>
        </p:txBody>
      </p:sp>
      <p:sp>
        <p:nvSpPr>
          <p:cNvPr id="50" name="object 50"/>
          <p:cNvSpPr txBox="1"/>
          <p:nvPr/>
        </p:nvSpPr>
        <p:spPr>
          <a:xfrm>
            <a:off x="4150519" y="4019632"/>
            <a:ext cx="2967355" cy="373380"/>
          </a:xfrm>
          <a:prstGeom prst="rect">
            <a:avLst/>
          </a:prstGeom>
          <a:solidFill>
            <a:srgbClr val="C0C0C0"/>
          </a:solidFill>
        </p:spPr>
        <p:txBody>
          <a:bodyPr vert="horz" wrap="square" lIns="0" tIns="50165" rIns="0" bIns="0" rtlCol="0">
            <a:spAutoFit/>
          </a:bodyPr>
          <a:lstStyle/>
          <a:p>
            <a:pPr marL="177165">
              <a:lnSpc>
                <a:spcPct val="100000"/>
              </a:lnSpc>
              <a:spcBef>
                <a:spcPts val="395"/>
              </a:spcBef>
            </a:pPr>
            <a:r>
              <a:rPr sz="1600" b="1" spc="-5" dirty="0">
                <a:solidFill>
                  <a:srgbClr val="FFFFFF"/>
                </a:solidFill>
                <a:latin typeface="Arial"/>
                <a:cs typeface="Arial"/>
              </a:rPr>
              <a:t>Administrators</a:t>
            </a:r>
            <a:endParaRPr sz="16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686426" y="1977016"/>
            <a:ext cx="5994586" cy="4480933"/>
          </a:xfrm>
        </p:spPr>
        <p:txBody>
          <a:bodyPr>
            <a:normAutofit fontScale="77500" lnSpcReduction="20000"/>
          </a:bodyPr>
          <a:lstStyle/>
          <a:p>
            <a:r>
              <a:rPr lang="en-US" dirty="0" err="1"/>
              <a:t>Nineta</a:t>
            </a:r>
            <a:r>
              <a:rPr lang="en-US" dirty="0"/>
              <a:t> </a:t>
            </a:r>
            <a:r>
              <a:rPr lang="en-US" dirty="0" err="1"/>
              <a:t>Polemi</a:t>
            </a:r>
            <a:r>
              <a:rPr lang="en-US" dirty="0"/>
              <a:t> is a cybersecurity Professor in the University of Piraeus-UNIPI- (Cyber Security Lab, Dept. of Informatics) and  CTO/ Co-Founder of </a:t>
            </a:r>
            <a:r>
              <a:rPr lang="en-US" dirty="0" err="1"/>
              <a:t>Trustilio</a:t>
            </a:r>
            <a:r>
              <a:rPr lang="en-US" dirty="0"/>
              <a:t>. She served (2017-2020) as </a:t>
            </a:r>
            <a:r>
              <a:rPr lang="en-US" dirty="0" err="1"/>
              <a:t>Programme</a:t>
            </a:r>
            <a:r>
              <a:rPr lang="en-US" dirty="0"/>
              <a:t> Manager and Policy Officer in the European Commission DG (CONNECT H1 Unit entitled ’Cybersecurity Technologies and Capabilities’). She has obtained her Ph.D. in Applied Mathematics (Coding Theory) from The City University of New York (Graduate Center). She held teaching and research positions in The City University of New York (Queens &amp; Baruch Colleges), State University of New York (Farmingdale), Université Libre de </a:t>
            </a:r>
            <a:r>
              <a:rPr lang="en-US" dirty="0" err="1"/>
              <a:t>Bruxelles</a:t>
            </a:r>
            <a:r>
              <a:rPr lang="en-US" dirty="0"/>
              <a:t> (ULB)-Solvay Brussels School-. She has over 150 publications in security (e.g. port security, maritime security, maritime supply chain security) has </a:t>
            </a:r>
            <a:r>
              <a:rPr lang="en-US" dirty="0" err="1"/>
              <a:t>organised</a:t>
            </a:r>
            <a:r>
              <a:rPr lang="en-US" dirty="0"/>
              <a:t> numerous scientific and policy international cybersecurity scientific events. She has received many research grants (NATO, IEEE) and awards (NSA, MSI Army Research Office IEEE, CYNY, Hellenic Ministry of Maritime, Hellenic National Defense General) and has participated as Project and Technical Manager in more than 60 cybersecurity international, EU and national R&amp;D and commercial projects. She serves as external expert/reviewer/consultant  in ENISA, E.C.(DG CNECT, DG HOME), FORTH, Focal Point.</a:t>
            </a:r>
          </a:p>
          <a:p>
            <a:r>
              <a:rPr lang="en-US" dirty="0"/>
              <a:t>Paresh Rathod is a seasoned technocrat, cyber expert, innovator, educator, and thought leader with a passion for creating a safer digital world, services, and solutions. </a:t>
            </a:r>
            <a:r>
              <a:rPr lang="en-US" dirty="0" err="1"/>
              <a:t>Honoured</a:t>
            </a:r>
            <a:r>
              <a:rPr lang="en-US" dirty="0"/>
              <a:t> with the meritorious knighthood medal by the President of the Republic of Finland, Dr Rathod serves as the Head of Research and Innovation at </a:t>
            </a:r>
            <a:r>
              <a:rPr lang="en-US" dirty="0" err="1"/>
              <a:t>Trustilio</a:t>
            </a:r>
            <a:r>
              <a:rPr lang="en-US" dirty="0"/>
              <a:t> BV in the Netherlands, and a Thematic Leader (Cyber RDI) - Educator (ICT) at </a:t>
            </a:r>
            <a:r>
              <a:rPr lang="en-US" dirty="0" err="1"/>
              <a:t>Laurea</a:t>
            </a:r>
            <a:r>
              <a:rPr lang="en-US" dirty="0"/>
              <a:t>, Finland. Dr Rathod's contribution extends beyond his academic and corporate roles including the European Cybersecurity </a:t>
            </a:r>
            <a:r>
              <a:rPr lang="en-US" dirty="0" err="1"/>
              <a:t>Organisation</a:t>
            </a:r>
            <a:r>
              <a:rPr lang="en-US" dirty="0"/>
              <a:t> (ECSO, Brussels), where he co-chaired the working group, and the European Union's Cybersecurity Agency (ENISA), where he served as an expert-rapporteur in AHWG for the European Cybersecurity Skills Framework development work. Paresh's scientific innovation and scholarly work have been presented at multiple seminars, workshops, international conferences, journals, and forums. He has trained over 10,000 professionals and higher education students in Europe, demonstrating his commitment to knowledge sharing and skills development. Notably, Paresh Rathod has been involved in EU innovation projects like ABC4EU, MOBI, MACICO, SATERISK, ECHO, </a:t>
            </a:r>
            <a:r>
              <a:rPr lang="en-US" dirty="0" err="1"/>
              <a:t>CyberSecPro</a:t>
            </a:r>
            <a:r>
              <a:rPr lang="en-US" dirty="0"/>
              <a:t>, DYNAMO, ARCSAR, EU-HYBNET, EU CISE 2020, CYCLOPES, CUSTODES, NERO and AI-ARC, shaping the future of cybersecurity and cutting-edge technologies. He has contributed to initiatives like CAL4INO, ECOLHE and DIG4LIFE, promoting digital transformation in Europe. He brings his expertise and experience to bear as a senior advisor to many businesses and </a:t>
            </a:r>
            <a:r>
              <a:rPr lang="en-US" dirty="0" err="1"/>
              <a:t>organisations</a:t>
            </a:r>
            <a:r>
              <a:rPr lang="en-US" dirty="0"/>
              <a:t>, providing strategic guidance and helping them succeed.</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sp>
        <p:nvSpPr>
          <p:cNvPr id="3" name="Θέση εικόνας 2">
            <a:extLst>
              <a:ext uri="{FF2B5EF4-FFF2-40B4-BE49-F238E27FC236}">
                <a16:creationId xmlns:a16="http://schemas.microsoft.com/office/drawing/2014/main" id="{F507C341-1C35-B459-ABB2-CB1F6A5CE7EF}"/>
              </a:ext>
            </a:extLst>
          </p:cNvPr>
          <p:cNvSpPr>
            <a:spLocks noGrp="1"/>
          </p:cNvSpPr>
          <p:nvPr>
            <p:ph type="pic" sz="quarter" idx="11"/>
          </p:nvPr>
        </p:nvSpPr>
        <p:spPr/>
        <p:txBody>
          <a:bodyPr/>
          <a:lstStyle/>
          <a:p>
            <a:endParaRPr lang="el-GR"/>
          </a:p>
        </p:txBody>
      </p:sp>
      <p:pic>
        <p:nvPicPr>
          <p:cNvPr id="4" name="Picture Placeholder 10" descr="A person with his hand on his chin">
            <a:extLst>
              <a:ext uri="{FF2B5EF4-FFF2-40B4-BE49-F238E27FC236}">
                <a16:creationId xmlns:a16="http://schemas.microsoft.com/office/drawing/2014/main" id="{4ED69EEF-985B-94DA-B6B4-ED25D5EC6A82}"/>
              </a:ext>
            </a:extLst>
          </p:cNvPr>
          <p:cNvPicPr>
            <a:picLocks noChangeAspect="1"/>
          </p:cNvPicPr>
          <p:nvPr/>
        </p:nvPicPr>
        <p:blipFill>
          <a:blip r:embed="rId2"/>
          <a:srcRect l="172" r="172"/>
          <a:stretch/>
        </p:blipFill>
        <p:spPr>
          <a:xfrm>
            <a:off x="8716" y="12577"/>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pic>
    </p:spTree>
    <p:extLst>
      <p:ext uri="{BB962C8B-B14F-4D97-AF65-F5344CB8AC3E}">
        <p14:creationId xmlns:p14="http://schemas.microsoft.com/office/powerpoint/2010/main" val="971830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pic>
        <p:nvPicPr>
          <p:cNvPr id="3" name="object 3"/>
          <p:cNvPicPr/>
          <p:nvPr/>
        </p:nvPicPr>
        <p:blipFill>
          <a:blip r:embed="rId3" cstate="print"/>
          <a:stretch>
            <a:fillRect/>
          </a:stretch>
        </p:blipFill>
        <p:spPr>
          <a:xfrm>
            <a:off x="1869282" y="1476376"/>
            <a:ext cx="8488362" cy="4714874"/>
          </a:xfrm>
          <a:prstGeom prst="rect">
            <a:avLst/>
          </a:prstGeom>
        </p:spPr>
      </p:pic>
      <p:grpSp>
        <p:nvGrpSpPr>
          <p:cNvPr id="4" name="object 4"/>
          <p:cNvGrpSpPr/>
          <p:nvPr/>
        </p:nvGrpSpPr>
        <p:grpSpPr>
          <a:xfrm>
            <a:off x="1443832" y="307975"/>
            <a:ext cx="2058670" cy="829310"/>
            <a:chOff x="1443832" y="307975"/>
            <a:chExt cx="2058670" cy="829310"/>
          </a:xfrm>
        </p:grpSpPr>
        <p:pic>
          <p:nvPicPr>
            <p:cNvPr id="5" name="object 5"/>
            <p:cNvPicPr/>
            <p:nvPr/>
          </p:nvPicPr>
          <p:blipFill>
            <a:blip r:embed="rId4" cstate="print"/>
            <a:stretch>
              <a:fillRect/>
            </a:stretch>
          </p:blipFill>
          <p:spPr>
            <a:xfrm>
              <a:off x="1481327" y="344423"/>
              <a:ext cx="2020824" cy="734567"/>
            </a:xfrm>
            <a:prstGeom prst="rect">
              <a:avLst/>
            </a:prstGeom>
          </p:spPr>
        </p:pic>
        <p:pic>
          <p:nvPicPr>
            <p:cNvPr id="6" name="object 6"/>
            <p:cNvPicPr/>
            <p:nvPr/>
          </p:nvPicPr>
          <p:blipFill>
            <a:blip r:embed="rId5" cstate="print"/>
            <a:stretch>
              <a:fillRect/>
            </a:stretch>
          </p:blipFill>
          <p:spPr>
            <a:xfrm>
              <a:off x="1755647" y="365760"/>
              <a:ext cx="1469136" cy="771144"/>
            </a:xfrm>
            <a:prstGeom prst="rect">
              <a:avLst/>
            </a:prstGeom>
          </p:spPr>
        </p:pic>
        <p:sp>
          <p:nvSpPr>
            <p:cNvPr id="7" name="object 7"/>
            <p:cNvSpPr/>
            <p:nvPr/>
          </p:nvSpPr>
          <p:spPr>
            <a:xfrm>
              <a:off x="1450182" y="314325"/>
              <a:ext cx="2004695" cy="718820"/>
            </a:xfrm>
            <a:custGeom>
              <a:avLst/>
              <a:gdLst/>
              <a:ahLst/>
              <a:cxnLst/>
              <a:rect l="l" t="t" r="r" b="b"/>
              <a:pathLst>
                <a:path w="2004695" h="718819">
                  <a:moveTo>
                    <a:pt x="1718222" y="0"/>
                  </a:moveTo>
                  <a:lnTo>
                    <a:pt x="0" y="0"/>
                  </a:lnTo>
                  <a:lnTo>
                    <a:pt x="0" y="718779"/>
                  </a:lnTo>
                  <a:lnTo>
                    <a:pt x="1718222" y="718779"/>
                  </a:lnTo>
                  <a:lnTo>
                    <a:pt x="2004653" y="359209"/>
                  </a:lnTo>
                  <a:lnTo>
                    <a:pt x="1718222" y="0"/>
                  </a:lnTo>
                  <a:close/>
                </a:path>
              </a:pathLst>
            </a:custGeom>
            <a:solidFill>
              <a:srgbClr val="38520E"/>
            </a:solidFill>
          </p:spPr>
          <p:txBody>
            <a:bodyPr wrap="square" lIns="0" tIns="0" rIns="0" bIns="0" rtlCol="0"/>
            <a:lstStyle/>
            <a:p>
              <a:endParaRPr/>
            </a:p>
          </p:txBody>
        </p:sp>
        <p:sp>
          <p:nvSpPr>
            <p:cNvPr id="8" name="object 8"/>
            <p:cNvSpPr/>
            <p:nvPr/>
          </p:nvSpPr>
          <p:spPr>
            <a:xfrm>
              <a:off x="1450182" y="314325"/>
              <a:ext cx="2004695" cy="718820"/>
            </a:xfrm>
            <a:custGeom>
              <a:avLst/>
              <a:gdLst/>
              <a:ahLst/>
              <a:cxnLst/>
              <a:rect l="l" t="t" r="r" b="b"/>
              <a:pathLst>
                <a:path w="2004695" h="718819">
                  <a:moveTo>
                    <a:pt x="0" y="0"/>
                  </a:moveTo>
                  <a:lnTo>
                    <a:pt x="1718223" y="0"/>
                  </a:lnTo>
                  <a:lnTo>
                    <a:pt x="2004653" y="359209"/>
                  </a:lnTo>
                  <a:lnTo>
                    <a:pt x="1718223" y="718778"/>
                  </a:lnTo>
                  <a:lnTo>
                    <a:pt x="0" y="718778"/>
                  </a:lnTo>
                  <a:lnTo>
                    <a:pt x="0" y="0"/>
                  </a:lnTo>
                </a:path>
              </a:pathLst>
            </a:custGeom>
            <a:ln w="12600">
              <a:solidFill>
                <a:srgbClr val="FFFFFF"/>
              </a:solidFill>
            </a:ln>
          </p:spPr>
          <p:txBody>
            <a:bodyPr wrap="square" lIns="0" tIns="0" rIns="0" bIns="0" rtlCol="0"/>
            <a:lstStyle/>
            <a:p>
              <a:endParaRPr/>
            </a:p>
          </p:txBody>
        </p:sp>
      </p:grpSp>
      <p:sp>
        <p:nvSpPr>
          <p:cNvPr id="9" name="object 9"/>
          <p:cNvSpPr txBox="1"/>
          <p:nvPr/>
        </p:nvSpPr>
        <p:spPr>
          <a:xfrm>
            <a:off x="1846422" y="374395"/>
            <a:ext cx="1213485" cy="580390"/>
          </a:xfrm>
          <a:prstGeom prst="rect">
            <a:avLst/>
          </a:prstGeom>
        </p:spPr>
        <p:txBody>
          <a:bodyPr vert="horz" wrap="square" lIns="0" tIns="6350" rIns="0" bIns="0" rtlCol="0">
            <a:spAutoFit/>
          </a:bodyPr>
          <a:lstStyle/>
          <a:p>
            <a:pPr marL="12700" marR="5080" indent="189865">
              <a:lnSpc>
                <a:spcPct val="102200"/>
              </a:lnSpc>
              <a:spcBef>
                <a:spcPts val="5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85" dirty="0">
                <a:solidFill>
                  <a:srgbClr val="FFFFFF"/>
                </a:solidFill>
                <a:latin typeface="Arial"/>
                <a:cs typeface="Arial"/>
              </a:rPr>
              <a:t>1:  </a:t>
            </a:r>
            <a:r>
              <a:rPr sz="1800" b="1" spc="-160" dirty="0">
                <a:solidFill>
                  <a:srgbClr val="FFFFFF"/>
                </a:solidFill>
                <a:latin typeface="Arial"/>
                <a:cs typeface="Arial"/>
              </a:rPr>
              <a:t>Ca</a:t>
            </a:r>
            <a:r>
              <a:rPr sz="1800" b="1" spc="-55" dirty="0">
                <a:solidFill>
                  <a:srgbClr val="FFFFFF"/>
                </a:solidFill>
                <a:latin typeface="Arial"/>
                <a:cs typeface="Arial"/>
              </a:rPr>
              <a:t>r</a:t>
            </a:r>
            <a:r>
              <a:rPr sz="1800" b="1" spc="-145" dirty="0">
                <a:solidFill>
                  <a:srgbClr val="FFFFFF"/>
                </a:solidFill>
                <a:latin typeface="Arial"/>
                <a:cs typeface="Arial"/>
              </a:rPr>
              <a:t>t</a:t>
            </a:r>
            <a:r>
              <a:rPr sz="1800" b="1" spc="-155" dirty="0">
                <a:solidFill>
                  <a:srgbClr val="FFFFFF"/>
                </a:solidFill>
                <a:latin typeface="Arial"/>
                <a:cs typeface="Arial"/>
              </a:rPr>
              <a:t>og</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p</a:t>
            </a:r>
            <a:r>
              <a:rPr sz="1800" b="1" spc="-190" dirty="0">
                <a:solidFill>
                  <a:srgbClr val="FFFFFF"/>
                </a:solidFill>
                <a:latin typeface="Arial"/>
                <a:cs typeface="Arial"/>
              </a:rPr>
              <a:t>h</a:t>
            </a:r>
            <a:r>
              <a:rPr sz="1800" b="1" spc="-50" dirty="0">
                <a:solidFill>
                  <a:srgbClr val="FFFFFF"/>
                </a:solidFill>
                <a:latin typeface="Arial"/>
                <a:cs typeface="Arial"/>
              </a:rPr>
              <a:t>y</a:t>
            </a:r>
            <a:endParaRPr sz="1800">
              <a:latin typeface="Arial"/>
              <a:cs typeface="Arial"/>
            </a:endParaRPr>
          </a:p>
        </p:txBody>
      </p:sp>
      <p:grpSp>
        <p:nvGrpSpPr>
          <p:cNvPr id="10" name="object 10"/>
          <p:cNvGrpSpPr/>
          <p:nvPr/>
        </p:nvGrpSpPr>
        <p:grpSpPr>
          <a:xfrm>
            <a:off x="3294856" y="307975"/>
            <a:ext cx="2066925" cy="829310"/>
            <a:chOff x="3294856" y="307975"/>
            <a:chExt cx="2066925" cy="829310"/>
          </a:xfrm>
        </p:grpSpPr>
        <p:pic>
          <p:nvPicPr>
            <p:cNvPr id="11" name="object 11"/>
            <p:cNvPicPr/>
            <p:nvPr/>
          </p:nvPicPr>
          <p:blipFill>
            <a:blip r:embed="rId6" cstate="print"/>
            <a:stretch>
              <a:fillRect/>
            </a:stretch>
          </p:blipFill>
          <p:spPr>
            <a:xfrm>
              <a:off x="3325367" y="344423"/>
              <a:ext cx="2036064" cy="734567"/>
            </a:xfrm>
            <a:prstGeom prst="rect">
              <a:avLst/>
            </a:prstGeom>
          </p:spPr>
        </p:pic>
        <p:pic>
          <p:nvPicPr>
            <p:cNvPr id="12" name="object 12"/>
            <p:cNvPicPr/>
            <p:nvPr/>
          </p:nvPicPr>
          <p:blipFill>
            <a:blip r:embed="rId7" cstate="print"/>
            <a:stretch>
              <a:fillRect/>
            </a:stretch>
          </p:blipFill>
          <p:spPr>
            <a:xfrm>
              <a:off x="3855719" y="365760"/>
              <a:ext cx="1283208" cy="771144"/>
            </a:xfrm>
            <a:prstGeom prst="rect">
              <a:avLst/>
            </a:prstGeom>
          </p:spPr>
        </p:pic>
        <p:sp>
          <p:nvSpPr>
            <p:cNvPr id="13" name="object 13"/>
            <p:cNvSpPr/>
            <p:nvPr/>
          </p:nvSpPr>
          <p:spPr>
            <a:xfrm>
              <a:off x="3301206" y="314325"/>
              <a:ext cx="2012950" cy="718820"/>
            </a:xfrm>
            <a:custGeom>
              <a:avLst/>
              <a:gdLst/>
              <a:ahLst/>
              <a:cxnLst/>
              <a:rect l="l" t="t" r="r" b="b"/>
              <a:pathLst>
                <a:path w="2012950" h="718819">
                  <a:moveTo>
                    <a:pt x="1727443" y="0"/>
                  </a:moveTo>
                  <a:lnTo>
                    <a:pt x="0" y="0"/>
                  </a:lnTo>
                  <a:lnTo>
                    <a:pt x="285148" y="359209"/>
                  </a:lnTo>
                  <a:lnTo>
                    <a:pt x="0" y="718779"/>
                  </a:lnTo>
                  <a:lnTo>
                    <a:pt x="1727443" y="718779"/>
                  </a:lnTo>
                  <a:lnTo>
                    <a:pt x="2012590" y="359209"/>
                  </a:lnTo>
                  <a:lnTo>
                    <a:pt x="1727443" y="0"/>
                  </a:lnTo>
                  <a:close/>
                </a:path>
              </a:pathLst>
            </a:custGeom>
            <a:solidFill>
              <a:srgbClr val="4C7013"/>
            </a:solidFill>
          </p:spPr>
          <p:txBody>
            <a:bodyPr wrap="square" lIns="0" tIns="0" rIns="0" bIns="0" rtlCol="0"/>
            <a:lstStyle/>
            <a:p>
              <a:endParaRPr/>
            </a:p>
          </p:txBody>
        </p:sp>
        <p:sp>
          <p:nvSpPr>
            <p:cNvPr id="14" name="object 14"/>
            <p:cNvSpPr/>
            <p:nvPr/>
          </p:nvSpPr>
          <p:spPr>
            <a:xfrm>
              <a:off x="3301206" y="314325"/>
              <a:ext cx="2012950" cy="718820"/>
            </a:xfrm>
            <a:custGeom>
              <a:avLst/>
              <a:gdLst/>
              <a:ahLst/>
              <a:cxnLst/>
              <a:rect l="l" t="t" r="r" b="b"/>
              <a:pathLst>
                <a:path w="2012950" h="718819">
                  <a:moveTo>
                    <a:pt x="0" y="0"/>
                  </a:moveTo>
                  <a:lnTo>
                    <a:pt x="1727443" y="0"/>
                  </a:lnTo>
                  <a:lnTo>
                    <a:pt x="2012590" y="359209"/>
                  </a:lnTo>
                  <a:lnTo>
                    <a:pt x="1727443" y="718778"/>
                  </a:lnTo>
                  <a:lnTo>
                    <a:pt x="0" y="718778"/>
                  </a:lnTo>
                  <a:lnTo>
                    <a:pt x="285146" y="359209"/>
                  </a:lnTo>
                  <a:lnTo>
                    <a:pt x="0" y="0"/>
                  </a:lnTo>
                </a:path>
              </a:pathLst>
            </a:custGeom>
            <a:ln w="12600">
              <a:solidFill>
                <a:srgbClr val="FFFFFF"/>
              </a:solidFill>
            </a:ln>
          </p:spPr>
          <p:txBody>
            <a:bodyPr wrap="square" lIns="0" tIns="0" rIns="0" bIns="0" rtlCol="0"/>
            <a:lstStyle/>
            <a:p>
              <a:endParaRPr/>
            </a:p>
          </p:txBody>
        </p:sp>
      </p:grpSp>
      <p:sp>
        <p:nvSpPr>
          <p:cNvPr id="15" name="object 15"/>
          <p:cNvSpPr txBox="1"/>
          <p:nvPr/>
        </p:nvSpPr>
        <p:spPr>
          <a:xfrm>
            <a:off x="3946743" y="374395"/>
            <a:ext cx="966469" cy="580390"/>
          </a:xfrm>
          <a:prstGeom prst="rect">
            <a:avLst/>
          </a:prstGeom>
        </p:spPr>
        <p:txBody>
          <a:bodyPr vert="horz" wrap="square" lIns="0" tIns="6350" rIns="0" bIns="0" rtlCol="0">
            <a:spAutoFit/>
          </a:bodyPr>
          <a:lstStyle/>
          <a:p>
            <a:pPr marL="38100" marR="5080" indent="-25400">
              <a:lnSpc>
                <a:spcPct val="102200"/>
              </a:lnSpc>
              <a:spcBef>
                <a:spcPts val="50"/>
              </a:spcBef>
            </a:pPr>
            <a:r>
              <a:rPr sz="1800" b="1" spc="-345" dirty="0">
                <a:solidFill>
                  <a:srgbClr val="FFFFFF"/>
                </a:solidFill>
                <a:latin typeface="Arial"/>
                <a:cs typeface="Arial"/>
              </a:rPr>
              <a:t>E</a:t>
            </a:r>
            <a:r>
              <a:rPr sz="1800" b="1" spc="-45" dirty="0">
                <a:solidFill>
                  <a:srgbClr val="FFFFFF"/>
                </a:solidFill>
                <a:latin typeface="Arial"/>
                <a:cs typeface="Arial"/>
              </a:rPr>
              <a:t>-</a:t>
            </a:r>
            <a:r>
              <a:rPr sz="1800" b="1" spc="-200" dirty="0">
                <a:solidFill>
                  <a:srgbClr val="FFFFFF"/>
                </a:solidFill>
                <a:latin typeface="Arial"/>
                <a:cs typeface="Arial"/>
              </a:rPr>
              <a:t>s</a:t>
            </a:r>
            <a:r>
              <a:rPr sz="1800" b="1" spc="-190" dirty="0">
                <a:solidFill>
                  <a:srgbClr val="FFFFFF"/>
                </a:solidFill>
                <a:latin typeface="Arial"/>
                <a:cs typeface="Arial"/>
              </a:rPr>
              <a:t>e</a:t>
            </a:r>
            <a:r>
              <a:rPr sz="1800" b="1" spc="-110" dirty="0">
                <a:solidFill>
                  <a:srgbClr val="FFFFFF"/>
                </a:solidFill>
                <a:latin typeface="Arial"/>
                <a:cs typeface="Arial"/>
              </a:rPr>
              <a:t>r</a:t>
            </a:r>
            <a:r>
              <a:rPr sz="1800" b="1" spc="-120" dirty="0">
                <a:solidFill>
                  <a:srgbClr val="FFFFFF"/>
                </a:solidFill>
                <a:latin typeface="Arial"/>
                <a:cs typeface="Arial"/>
              </a:rPr>
              <a:t>vi</a:t>
            </a:r>
            <a:r>
              <a:rPr sz="1800" b="1" spc="-150" dirty="0">
                <a:solidFill>
                  <a:srgbClr val="FFFFFF"/>
                </a:solidFill>
                <a:latin typeface="Arial"/>
                <a:cs typeface="Arial"/>
              </a:rPr>
              <a:t>c</a:t>
            </a:r>
            <a:r>
              <a:rPr sz="1800" b="1" spc="-140" dirty="0">
                <a:solidFill>
                  <a:srgbClr val="FFFFFF"/>
                </a:solidFill>
                <a:latin typeface="Arial"/>
                <a:cs typeface="Arial"/>
              </a:rPr>
              <a:t>e</a:t>
            </a:r>
            <a:r>
              <a:rPr sz="1800" b="1" spc="-160" dirty="0">
                <a:solidFill>
                  <a:srgbClr val="FFFFFF"/>
                </a:solidFill>
                <a:latin typeface="Arial"/>
                <a:cs typeface="Arial"/>
              </a:rPr>
              <a:t>s  </a:t>
            </a:r>
            <a:r>
              <a:rPr sz="1800" b="1" spc="-114" dirty="0">
                <a:solidFill>
                  <a:srgbClr val="FFFFFF"/>
                </a:solidFill>
                <a:latin typeface="Arial"/>
                <a:cs typeface="Arial"/>
              </a:rPr>
              <a:t>Criticality</a:t>
            </a:r>
            <a:endParaRPr sz="1800">
              <a:latin typeface="Arial"/>
              <a:cs typeface="Arial"/>
            </a:endParaRPr>
          </a:p>
        </p:txBody>
      </p:sp>
      <p:grpSp>
        <p:nvGrpSpPr>
          <p:cNvPr id="16" name="object 16"/>
          <p:cNvGrpSpPr/>
          <p:nvPr/>
        </p:nvGrpSpPr>
        <p:grpSpPr>
          <a:xfrm>
            <a:off x="5147469" y="307975"/>
            <a:ext cx="2061210" cy="829310"/>
            <a:chOff x="5147469" y="307975"/>
            <a:chExt cx="2061210" cy="829310"/>
          </a:xfrm>
        </p:grpSpPr>
        <p:pic>
          <p:nvPicPr>
            <p:cNvPr id="17" name="object 17"/>
            <p:cNvPicPr/>
            <p:nvPr/>
          </p:nvPicPr>
          <p:blipFill>
            <a:blip r:embed="rId8" cstate="print"/>
            <a:stretch>
              <a:fillRect/>
            </a:stretch>
          </p:blipFill>
          <p:spPr>
            <a:xfrm>
              <a:off x="5178551" y="344423"/>
              <a:ext cx="2029968" cy="734567"/>
            </a:xfrm>
            <a:prstGeom prst="rect">
              <a:avLst/>
            </a:prstGeom>
          </p:spPr>
        </p:pic>
        <p:pic>
          <p:nvPicPr>
            <p:cNvPr id="18" name="object 18"/>
            <p:cNvPicPr/>
            <p:nvPr/>
          </p:nvPicPr>
          <p:blipFill>
            <a:blip r:embed="rId9" cstate="print"/>
            <a:stretch>
              <a:fillRect/>
            </a:stretch>
          </p:blipFill>
          <p:spPr>
            <a:xfrm>
              <a:off x="5559551" y="365760"/>
              <a:ext cx="1514855" cy="771144"/>
            </a:xfrm>
            <a:prstGeom prst="rect">
              <a:avLst/>
            </a:prstGeom>
          </p:spPr>
        </p:pic>
        <p:sp>
          <p:nvSpPr>
            <p:cNvPr id="19" name="object 19"/>
            <p:cNvSpPr/>
            <p:nvPr/>
          </p:nvSpPr>
          <p:spPr>
            <a:xfrm>
              <a:off x="5153819" y="314325"/>
              <a:ext cx="2006600" cy="718820"/>
            </a:xfrm>
            <a:custGeom>
              <a:avLst/>
              <a:gdLst/>
              <a:ahLst/>
              <a:cxnLst/>
              <a:rect l="l" t="t" r="r" b="b"/>
              <a:pathLst>
                <a:path w="2006600" h="718819">
                  <a:moveTo>
                    <a:pt x="1721896" y="0"/>
                  </a:moveTo>
                  <a:lnTo>
                    <a:pt x="0" y="0"/>
                  </a:lnTo>
                  <a:lnTo>
                    <a:pt x="283983" y="359209"/>
                  </a:lnTo>
                  <a:lnTo>
                    <a:pt x="0" y="718779"/>
                  </a:lnTo>
                  <a:lnTo>
                    <a:pt x="1721896" y="718779"/>
                  </a:lnTo>
                  <a:lnTo>
                    <a:pt x="2006240" y="359209"/>
                  </a:lnTo>
                  <a:lnTo>
                    <a:pt x="1721896" y="0"/>
                  </a:lnTo>
                  <a:close/>
                </a:path>
              </a:pathLst>
            </a:custGeom>
            <a:solidFill>
              <a:srgbClr val="6B9B1A"/>
            </a:solidFill>
          </p:spPr>
          <p:txBody>
            <a:bodyPr wrap="square" lIns="0" tIns="0" rIns="0" bIns="0" rtlCol="0"/>
            <a:lstStyle/>
            <a:p>
              <a:endParaRPr/>
            </a:p>
          </p:txBody>
        </p:sp>
        <p:sp>
          <p:nvSpPr>
            <p:cNvPr id="20" name="object 20"/>
            <p:cNvSpPr/>
            <p:nvPr/>
          </p:nvSpPr>
          <p:spPr>
            <a:xfrm>
              <a:off x="5153819" y="314325"/>
              <a:ext cx="2006600" cy="718820"/>
            </a:xfrm>
            <a:custGeom>
              <a:avLst/>
              <a:gdLst/>
              <a:ahLst/>
              <a:cxnLst/>
              <a:rect l="l" t="t" r="r" b="b"/>
              <a:pathLst>
                <a:path w="2006600" h="718819">
                  <a:moveTo>
                    <a:pt x="0" y="0"/>
                  </a:moveTo>
                  <a:lnTo>
                    <a:pt x="1721897" y="0"/>
                  </a:lnTo>
                  <a:lnTo>
                    <a:pt x="2006240" y="359209"/>
                  </a:lnTo>
                  <a:lnTo>
                    <a:pt x="1721897" y="718778"/>
                  </a:lnTo>
                  <a:lnTo>
                    <a:pt x="0" y="718778"/>
                  </a:lnTo>
                  <a:lnTo>
                    <a:pt x="283983" y="359209"/>
                  </a:lnTo>
                  <a:lnTo>
                    <a:pt x="0" y="0"/>
                  </a:lnTo>
                </a:path>
              </a:pathLst>
            </a:custGeom>
            <a:ln w="12600">
              <a:solidFill>
                <a:srgbClr val="FFFFFF"/>
              </a:solidFill>
            </a:ln>
          </p:spPr>
          <p:txBody>
            <a:bodyPr wrap="square" lIns="0" tIns="0" rIns="0" bIns="0" rtlCol="0"/>
            <a:lstStyle/>
            <a:p>
              <a:endParaRPr/>
            </a:p>
          </p:txBody>
        </p:sp>
      </p:grpSp>
      <p:sp>
        <p:nvSpPr>
          <p:cNvPr id="21" name="object 21"/>
          <p:cNvSpPr txBox="1"/>
          <p:nvPr/>
        </p:nvSpPr>
        <p:spPr>
          <a:xfrm>
            <a:off x="5650384" y="374395"/>
            <a:ext cx="1257935" cy="580390"/>
          </a:xfrm>
          <a:prstGeom prst="rect">
            <a:avLst/>
          </a:prstGeom>
        </p:spPr>
        <p:txBody>
          <a:bodyPr vert="horz" wrap="square" lIns="0" tIns="6350" rIns="0" bIns="0" rtlCol="0">
            <a:spAutoFit/>
          </a:bodyPr>
          <a:lstStyle/>
          <a:p>
            <a:pPr marL="12700" marR="5080" indent="356235">
              <a:lnSpc>
                <a:spcPct val="102200"/>
              </a:lnSpc>
              <a:spcBef>
                <a:spcPts val="50"/>
              </a:spcBef>
            </a:pPr>
            <a:r>
              <a:rPr sz="1800" b="1" spc="-170" dirty="0">
                <a:solidFill>
                  <a:srgbClr val="FFFFFF"/>
                </a:solidFill>
                <a:latin typeface="Arial"/>
                <a:cs typeface="Arial"/>
              </a:rPr>
              <a:t>Asset </a:t>
            </a:r>
            <a:r>
              <a:rPr sz="1800" b="1" spc="-165" dirty="0">
                <a:solidFill>
                  <a:srgbClr val="FFFFFF"/>
                </a:solidFill>
                <a:latin typeface="Arial"/>
                <a:cs typeface="Arial"/>
              </a:rPr>
              <a:t> </a:t>
            </a:r>
            <a:r>
              <a:rPr sz="1800" b="1" spc="-114" dirty="0">
                <a:solidFill>
                  <a:srgbClr val="FFFFFF"/>
                </a:solidFill>
                <a:latin typeface="Arial"/>
                <a:cs typeface="Arial"/>
              </a:rPr>
              <a:t>Identification</a:t>
            </a:r>
            <a:endParaRPr sz="1800">
              <a:latin typeface="Arial"/>
              <a:cs typeface="Arial"/>
            </a:endParaRPr>
          </a:p>
        </p:txBody>
      </p:sp>
      <p:grpSp>
        <p:nvGrpSpPr>
          <p:cNvPr id="22" name="object 22"/>
          <p:cNvGrpSpPr/>
          <p:nvPr/>
        </p:nvGrpSpPr>
        <p:grpSpPr>
          <a:xfrm>
            <a:off x="6998544" y="228600"/>
            <a:ext cx="2115185" cy="1039494"/>
            <a:chOff x="6998544" y="228600"/>
            <a:chExt cx="2115185" cy="1039494"/>
          </a:xfrm>
        </p:grpSpPr>
        <p:pic>
          <p:nvPicPr>
            <p:cNvPr id="23" name="object 23"/>
            <p:cNvPicPr/>
            <p:nvPr/>
          </p:nvPicPr>
          <p:blipFill>
            <a:blip r:embed="rId10" cstate="print"/>
            <a:stretch>
              <a:fillRect/>
            </a:stretch>
          </p:blipFill>
          <p:spPr>
            <a:xfrm>
              <a:off x="7028687" y="344423"/>
              <a:ext cx="2029968" cy="734567"/>
            </a:xfrm>
            <a:prstGeom prst="rect">
              <a:avLst/>
            </a:prstGeom>
          </p:spPr>
        </p:pic>
        <p:pic>
          <p:nvPicPr>
            <p:cNvPr id="24" name="object 24"/>
            <p:cNvPicPr/>
            <p:nvPr/>
          </p:nvPicPr>
          <p:blipFill>
            <a:blip r:embed="rId11" cstate="print"/>
            <a:stretch>
              <a:fillRect/>
            </a:stretch>
          </p:blipFill>
          <p:spPr>
            <a:xfrm>
              <a:off x="7220711" y="228600"/>
              <a:ext cx="1892807" cy="1039367"/>
            </a:xfrm>
            <a:prstGeom prst="rect">
              <a:avLst/>
            </a:prstGeom>
          </p:spPr>
        </p:pic>
        <p:sp>
          <p:nvSpPr>
            <p:cNvPr id="25" name="object 25"/>
            <p:cNvSpPr/>
            <p:nvPr/>
          </p:nvSpPr>
          <p:spPr>
            <a:xfrm>
              <a:off x="7004844" y="314325"/>
              <a:ext cx="2004695" cy="718820"/>
            </a:xfrm>
            <a:custGeom>
              <a:avLst/>
              <a:gdLst/>
              <a:ahLst/>
              <a:cxnLst/>
              <a:rect l="l" t="t" r="r" b="b"/>
              <a:pathLst>
                <a:path w="2004695" h="718819">
                  <a:moveTo>
                    <a:pt x="1720432" y="0"/>
                  </a:moveTo>
                  <a:lnTo>
                    <a:pt x="0" y="0"/>
                  </a:lnTo>
                  <a:lnTo>
                    <a:pt x="284219" y="359209"/>
                  </a:lnTo>
                  <a:lnTo>
                    <a:pt x="0" y="718779"/>
                  </a:lnTo>
                  <a:lnTo>
                    <a:pt x="1720432" y="718779"/>
                  </a:lnTo>
                  <a:lnTo>
                    <a:pt x="2004651" y="359209"/>
                  </a:lnTo>
                  <a:lnTo>
                    <a:pt x="1720432" y="0"/>
                  </a:lnTo>
                  <a:close/>
                </a:path>
              </a:pathLst>
            </a:custGeom>
            <a:solidFill>
              <a:srgbClr val="90BA45"/>
            </a:solidFill>
          </p:spPr>
          <p:txBody>
            <a:bodyPr wrap="square" lIns="0" tIns="0" rIns="0" bIns="0" rtlCol="0"/>
            <a:lstStyle/>
            <a:p>
              <a:endParaRPr/>
            </a:p>
          </p:txBody>
        </p:sp>
        <p:sp>
          <p:nvSpPr>
            <p:cNvPr id="26" name="object 26"/>
            <p:cNvSpPr/>
            <p:nvPr/>
          </p:nvSpPr>
          <p:spPr>
            <a:xfrm>
              <a:off x="7004844" y="314325"/>
              <a:ext cx="2004695" cy="718820"/>
            </a:xfrm>
            <a:custGeom>
              <a:avLst/>
              <a:gdLst/>
              <a:ahLst/>
              <a:cxnLst/>
              <a:rect l="l" t="t" r="r" b="b"/>
              <a:pathLst>
                <a:path w="2004695" h="718819">
                  <a:moveTo>
                    <a:pt x="0" y="0"/>
                  </a:moveTo>
                  <a:lnTo>
                    <a:pt x="1720432" y="0"/>
                  </a:lnTo>
                  <a:lnTo>
                    <a:pt x="2004652" y="359209"/>
                  </a:lnTo>
                  <a:lnTo>
                    <a:pt x="1720432" y="718778"/>
                  </a:lnTo>
                  <a:lnTo>
                    <a:pt x="0" y="718778"/>
                  </a:lnTo>
                  <a:lnTo>
                    <a:pt x="284220" y="359209"/>
                  </a:lnTo>
                  <a:lnTo>
                    <a:pt x="0" y="0"/>
                  </a:lnTo>
                </a:path>
              </a:pathLst>
            </a:custGeom>
            <a:ln w="12600">
              <a:solidFill>
                <a:srgbClr val="FFFFFF"/>
              </a:solidFill>
            </a:ln>
          </p:spPr>
          <p:txBody>
            <a:bodyPr wrap="square" lIns="0" tIns="0" rIns="0" bIns="0" rtlCol="0"/>
            <a:lstStyle/>
            <a:p>
              <a:endParaRPr/>
            </a:p>
          </p:txBody>
        </p:sp>
      </p:grpSp>
      <p:sp>
        <p:nvSpPr>
          <p:cNvPr id="27" name="object 27"/>
          <p:cNvSpPr txBox="1">
            <a:spLocks noGrp="1"/>
          </p:cNvSpPr>
          <p:nvPr>
            <p:ph type="title"/>
          </p:nvPr>
        </p:nvSpPr>
        <p:spPr>
          <a:xfrm>
            <a:off x="7311735" y="237235"/>
            <a:ext cx="1634489" cy="845819"/>
          </a:xfrm>
          <a:prstGeom prst="rect">
            <a:avLst/>
          </a:prstGeom>
        </p:spPr>
        <p:txBody>
          <a:bodyPr vert="horz" wrap="square" lIns="0" tIns="13970" rIns="0" bIns="0" rtlCol="0">
            <a:spAutoFit/>
          </a:bodyPr>
          <a:lstStyle/>
          <a:p>
            <a:pPr marL="12700" marR="5080" indent="635" algn="ctr">
              <a:lnSpc>
                <a:spcPct val="99400"/>
              </a:lnSpc>
              <a:spcBef>
                <a:spcPts val="110"/>
              </a:spcBef>
            </a:pPr>
            <a:r>
              <a:rPr sz="1800" b="1" spc="-170" dirty="0">
                <a:solidFill>
                  <a:srgbClr val="FFFFFF"/>
                </a:solidFill>
                <a:latin typeface="Arial"/>
                <a:cs typeface="Arial"/>
              </a:rPr>
              <a:t>Asset </a:t>
            </a:r>
            <a:r>
              <a:rPr sz="1800" b="1" spc="-165" dirty="0">
                <a:solidFill>
                  <a:srgbClr val="FFFFFF"/>
                </a:solidFill>
                <a:latin typeface="Arial"/>
                <a:cs typeface="Arial"/>
              </a:rPr>
              <a:t> </a:t>
            </a:r>
            <a:r>
              <a:rPr sz="1800" b="1" spc="-114" dirty="0">
                <a:solidFill>
                  <a:srgbClr val="FFFFFF"/>
                </a:solidFill>
                <a:latin typeface="Arial"/>
                <a:cs typeface="Arial"/>
              </a:rPr>
              <a:t>Int</a:t>
            </a:r>
            <a:r>
              <a:rPr sz="1800" b="1" spc="-145" dirty="0">
                <a:solidFill>
                  <a:srgbClr val="FFFFFF"/>
                </a:solidFill>
                <a:latin typeface="Arial"/>
                <a:cs typeface="Arial"/>
              </a:rPr>
              <a:t>er</a:t>
            </a:r>
            <a:r>
              <a:rPr sz="1800" b="1" spc="-160" dirty="0">
                <a:solidFill>
                  <a:srgbClr val="FFFFFF"/>
                </a:solidFill>
                <a:latin typeface="Arial"/>
                <a:cs typeface="Arial"/>
              </a:rPr>
              <a:t>d</a:t>
            </a:r>
            <a:r>
              <a:rPr sz="1800" b="1" spc="-140" dirty="0">
                <a:solidFill>
                  <a:srgbClr val="FFFFFF"/>
                </a:solidFill>
                <a:latin typeface="Arial"/>
                <a:cs typeface="Arial"/>
              </a:rPr>
              <a:t>e</a:t>
            </a:r>
            <a:r>
              <a:rPr sz="1800" b="1" spc="-160" dirty="0">
                <a:solidFill>
                  <a:srgbClr val="FFFFFF"/>
                </a:solidFill>
                <a:latin typeface="Arial"/>
                <a:cs typeface="Arial"/>
              </a:rPr>
              <a:t>p</a:t>
            </a:r>
            <a:r>
              <a:rPr sz="1800" b="1" spc="-140" dirty="0">
                <a:solidFill>
                  <a:srgbClr val="FFFFFF"/>
                </a:solidFill>
                <a:latin typeface="Arial"/>
                <a:cs typeface="Arial"/>
              </a:rPr>
              <a:t>e</a:t>
            </a:r>
            <a:r>
              <a:rPr sz="1800" b="1" spc="-160" dirty="0">
                <a:solidFill>
                  <a:srgbClr val="FFFFFF"/>
                </a:solidFill>
                <a:latin typeface="Arial"/>
                <a:cs typeface="Arial"/>
              </a:rPr>
              <a:t>nd</a:t>
            </a:r>
            <a:r>
              <a:rPr sz="1800" b="1" spc="-140" dirty="0">
                <a:solidFill>
                  <a:srgbClr val="FFFFFF"/>
                </a:solidFill>
                <a:latin typeface="Arial"/>
                <a:cs typeface="Arial"/>
              </a:rPr>
              <a:t>e</a:t>
            </a:r>
            <a:r>
              <a:rPr sz="1800" b="1" spc="-229" dirty="0">
                <a:solidFill>
                  <a:srgbClr val="FFFFFF"/>
                </a:solidFill>
                <a:latin typeface="Arial"/>
                <a:cs typeface="Arial"/>
              </a:rPr>
              <a:t>n</a:t>
            </a:r>
            <a:r>
              <a:rPr sz="1800" b="1" spc="-204" dirty="0">
                <a:solidFill>
                  <a:srgbClr val="FFFFFF"/>
                </a:solidFill>
                <a:latin typeface="Arial"/>
                <a:cs typeface="Arial"/>
              </a:rPr>
              <a:t>c</a:t>
            </a:r>
            <a:r>
              <a:rPr sz="1800" b="1" spc="-85" dirty="0">
                <a:solidFill>
                  <a:srgbClr val="FFFFFF"/>
                </a:solidFill>
                <a:latin typeface="Arial"/>
                <a:cs typeface="Arial"/>
              </a:rPr>
              <a:t>ie  </a:t>
            </a:r>
            <a:r>
              <a:rPr sz="1800" b="1" spc="-235" dirty="0">
                <a:solidFill>
                  <a:srgbClr val="FFFFFF"/>
                </a:solidFill>
                <a:latin typeface="Arial"/>
                <a:cs typeface="Arial"/>
              </a:rPr>
              <a:t>s</a:t>
            </a:r>
            <a:endParaRPr sz="180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grpSp>
        <p:nvGrpSpPr>
          <p:cNvPr id="3" name="object 3"/>
          <p:cNvGrpSpPr/>
          <p:nvPr/>
        </p:nvGrpSpPr>
        <p:grpSpPr>
          <a:xfrm>
            <a:off x="1464470" y="333376"/>
            <a:ext cx="2059305" cy="831215"/>
            <a:chOff x="1464470" y="333376"/>
            <a:chExt cx="2059305" cy="831215"/>
          </a:xfrm>
        </p:grpSpPr>
        <p:pic>
          <p:nvPicPr>
            <p:cNvPr id="4" name="object 4"/>
            <p:cNvPicPr/>
            <p:nvPr/>
          </p:nvPicPr>
          <p:blipFill>
            <a:blip r:embed="rId3" cstate="print"/>
            <a:stretch>
              <a:fillRect/>
            </a:stretch>
          </p:blipFill>
          <p:spPr>
            <a:xfrm>
              <a:off x="1502663" y="368807"/>
              <a:ext cx="2020824" cy="737615"/>
            </a:xfrm>
            <a:prstGeom prst="rect">
              <a:avLst/>
            </a:prstGeom>
          </p:spPr>
        </p:pic>
        <p:pic>
          <p:nvPicPr>
            <p:cNvPr id="5" name="object 5"/>
            <p:cNvPicPr/>
            <p:nvPr/>
          </p:nvPicPr>
          <p:blipFill>
            <a:blip r:embed="rId4" cstate="print"/>
            <a:stretch>
              <a:fillRect/>
            </a:stretch>
          </p:blipFill>
          <p:spPr>
            <a:xfrm>
              <a:off x="1776984" y="393191"/>
              <a:ext cx="1469136" cy="771143"/>
            </a:xfrm>
            <a:prstGeom prst="rect">
              <a:avLst/>
            </a:prstGeom>
          </p:spPr>
        </p:pic>
        <p:sp>
          <p:nvSpPr>
            <p:cNvPr id="6" name="object 6"/>
            <p:cNvSpPr/>
            <p:nvPr/>
          </p:nvSpPr>
          <p:spPr>
            <a:xfrm>
              <a:off x="1470820" y="339726"/>
              <a:ext cx="2004695" cy="720725"/>
            </a:xfrm>
            <a:custGeom>
              <a:avLst/>
              <a:gdLst/>
              <a:ahLst/>
              <a:cxnLst/>
              <a:rect l="l" t="t" r="r" b="b"/>
              <a:pathLst>
                <a:path w="2004695" h="720725">
                  <a:moveTo>
                    <a:pt x="1718222" y="0"/>
                  </a:moveTo>
                  <a:lnTo>
                    <a:pt x="0" y="0"/>
                  </a:lnTo>
                  <a:lnTo>
                    <a:pt x="0" y="720364"/>
                  </a:lnTo>
                  <a:lnTo>
                    <a:pt x="1718222" y="720364"/>
                  </a:lnTo>
                  <a:lnTo>
                    <a:pt x="2004651" y="360001"/>
                  </a:lnTo>
                  <a:lnTo>
                    <a:pt x="1718222" y="0"/>
                  </a:lnTo>
                  <a:close/>
                </a:path>
              </a:pathLst>
            </a:custGeom>
            <a:solidFill>
              <a:srgbClr val="38520E"/>
            </a:solidFill>
          </p:spPr>
          <p:txBody>
            <a:bodyPr wrap="square" lIns="0" tIns="0" rIns="0" bIns="0" rtlCol="0"/>
            <a:lstStyle/>
            <a:p>
              <a:endParaRPr/>
            </a:p>
          </p:txBody>
        </p:sp>
        <p:sp>
          <p:nvSpPr>
            <p:cNvPr id="7" name="object 7"/>
            <p:cNvSpPr/>
            <p:nvPr/>
          </p:nvSpPr>
          <p:spPr>
            <a:xfrm>
              <a:off x="1470820" y="339726"/>
              <a:ext cx="2004695" cy="720725"/>
            </a:xfrm>
            <a:custGeom>
              <a:avLst/>
              <a:gdLst/>
              <a:ahLst/>
              <a:cxnLst/>
              <a:rect l="l" t="t" r="r" b="b"/>
              <a:pathLst>
                <a:path w="2004695" h="720725">
                  <a:moveTo>
                    <a:pt x="0" y="0"/>
                  </a:moveTo>
                  <a:lnTo>
                    <a:pt x="1718222" y="0"/>
                  </a:lnTo>
                  <a:lnTo>
                    <a:pt x="2004652" y="360002"/>
                  </a:lnTo>
                  <a:lnTo>
                    <a:pt x="1718222" y="720365"/>
                  </a:lnTo>
                  <a:lnTo>
                    <a:pt x="0" y="720365"/>
                  </a:lnTo>
                  <a:lnTo>
                    <a:pt x="0" y="0"/>
                  </a:lnTo>
                </a:path>
              </a:pathLst>
            </a:custGeom>
            <a:ln w="12600">
              <a:solidFill>
                <a:srgbClr val="FFFFFF"/>
              </a:solidFill>
            </a:ln>
          </p:spPr>
          <p:txBody>
            <a:bodyPr wrap="square" lIns="0" tIns="0" rIns="0" bIns="0" rtlCol="0"/>
            <a:lstStyle/>
            <a:p>
              <a:endParaRPr/>
            </a:p>
          </p:txBody>
        </p:sp>
      </p:grpSp>
      <p:sp>
        <p:nvSpPr>
          <p:cNvPr id="8" name="object 8"/>
          <p:cNvSpPr txBox="1"/>
          <p:nvPr/>
        </p:nvSpPr>
        <p:spPr>
          <a:xfrm>
            <a:off x="1867060" y="401827"/>
            <a:ext cx="1213485" cy="577215"/>
          </a:xfrm>
          <a:prstGeom prst="rect">
            <a:avLst/>
          </a:prstGeom>
        </p:spPr>
        <p:txBody>
          <a:bodyPr vert="horz" wrap="square" lIns="0" tIns="9525" rIns="0" bIns="0" rtlCol="0">
            <a:spAutoFit/>
          </a:bodyPr>
          <a:lstStyle/>
          <a:p>
            <a:pPr marL="12700" marR="5080" indent="189865">
              <a:lnSpc>
                <a:spcPct val="101099"/>
              </a:lnSpc>
              <a:spcBef>
                <a:spcPts val="75"/>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85" dirty="0">
                <a:solidFill>
                  <a:srgbClr val="FFFFFF"/>
                </a:solidFill>
                <a:latin typeface="Arial"/>
                <a:cs typeface="Arial"/>
              </a:rPr>
              <a:t>1:  </a:t>
            </a:r>
            <a:r>
              <a:rPr sz="1800" b="1" spc="-160" dirty="0">
                <a:solidFill>
                  <a:srgbClr val="FFFFFF"/>
                </a:solidFill>
                <a:latin typeface="Arial"/>
                <a:cs typeface="Arial"/>
              </a:rPr>
              <a:t>Ca</a:t>
            </a:r>
            <a:r>
              <a:rPr sz="1800" b="1" spc="-55" dirty="0">
                <a:solidFill>
                  <a:srgbClr val="FFFFFF"/>
                </a:solidFill>
                <a:latin typeface="Arial"/>
                <a:cs typeface="Arial"/>
              </a:rPr>
              <a:t>r</a:t>
            </a:r>
            <a:r>
              <a:rPr sz="1800" b="1" spc="-145" dirty="0">
                <a:solidFill>
                  <a:srgbClr val="FFFFFF"/>
                </a:solidFill>
                <a:latin typeface="Arial"/>
                <a:cs typeface="Arial"/>
              </a:rPr>
              <a:t>t</a:t>
            </a:r>
            <a:r>
              <a:rPr sz="1800" b="1" spc="-155" dirty="0">
                <a:solidFill>
                  <a:srgbClr val="FFFFFF"/>
                </a:solidFill>
                <a:latin typeface="Arial"/>
                <a:cs typeface="Arial"/>
              </a:rPr>
              <a:t>og</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p</a:t>
            </a:r>
            <a:r>
              <a:rPr sz="1800" b="1" spc="-190" dirty="0">
                <a:solidFill>
                  <a:srgbClr val="FFFFFF"/>
                </a:solidFill>
                <a:latin typeface="Arial"/>
                <a:cs typeface="Arial"/>
              </a:rPr>
              <a:t>h</a:t>
            </a:r>
            <a:r>
              <a:rPr sz="1800" b="1" spc="-50" dirty="0">
                <a:solidFill>
                  <a:srgbClr val="FFFFFF"/>
                </a:solidFill>
                <a:latin typeface="Arial"/>
                <a:cs typeface="Arial"/>
              </a:rPr>
              <a:t>y</a:t>
            </a:r>
            <a:endParaRPr sz="1800">
              <a:latin typeface="Arial"/>
              <a:cs typeface="Arial"/>
            </a:endParaRPr>
          </a:p>
        </p:txBody>
      </p:sp>
      <p:grpSp>
        <p:nvGrpSpPr>
          <p:cNvPr id="9" name="object 9"/>
          <p:cNvGrpSpPr/>
          <p:nvPr/>
        </p:nvGrpSpPr>
        <p:grpSpPr>
          <a:xfrm>
            <a:off x="3315494" y="333376"/>
            <a:ext cx="2067560" cy="831215"/>
            <a:chOff x="3315494" y="333376"/>
            <a:chExt cx="2067560" cy="831215"/>
          </a:xfrm>
        </p:grpSpPr>
        <p:pic>
          <p:nvPicPr>
            <p:cNvPr id="10" name="object 10"/>
            <p:cNvPicPr/>
            <p:nvPr/>
          </p:nvPicPr>
          <p:blipFill>
            <a:blip r:embed="rId5" cstate="print"/>
            <a:stretch>
              <a:fillRect/>
            </a:stretch>
          </p:blipFill>
          <p:spPr>
            <a:xfrm>
              <a:off x="3346703" y="368807"/>
              <a:ext cx="2036064" cy="737615"/>
            </a:xfrm>
            <a:prstGeom prst="rect">
              <a:avLst/>
            </a:prstGeom>
          </p:spPr>
        </p:pic>
        <p:pic>
          <p:nvPicPr>
            <p:cNvPr id="11" name="object 11"/>
            <p:cNvPicPr/>
            <p:nvPr/>
          </p:nvPicPr>
          <p:blipFill>
            <a:blip r:embed="rId6" cstate="print"/>
            <a:stretch>
              <a:fillRect/>
            </a:stretch>
          </p:blipFill>
          <p:spPr>
            <a:xfrm>
              <a:off x="3877055" y="393191"/>
              <a:ext cx="1283208" cy="771143"/>
            </a:xfrm>
            <a:prstGeom prst="rect">
              <a:avLst/>
            </a:prstGeom>
          </p:spPr>
        </p:pic>
        <p:sp>
          <p:nvSpPr>
            <p:cNvPr id="12" name="object 12"/>
            <p:cNvSpPr/>
            <p:nvPr/>
          </p:nvSpPr>
          <p:spPr>
            <a:xfrm>
              <a:off x="3321844" y="339726"/>
              <a:ext cx="2012950" cy="720725"/>
            </a:xfrm>
            <a:custGeom>
              <a:avLst/>
              <a:gdLst/>
              <a:ahLst/>
              <a:cxnLst/>
              <a:rect l="l" t="t" r="r" b="b"/>
              <a:pathLst>
                <a:path w="2012950" h="720725">
                  <a:moveTo>
                    <a:pt x="1727442" y="0"/>
                  </a:moveTo>
                  <a:lnTo>
                    <a:pt x="0" y="0"/>
                  </a:lnTo>
                  <a:lnTo>
                    <a:pt x="285146" y="360001"/>
                  </a:lnTo>
                  <a:lnTo>
                    <a:pt x="0" y="720364"/>
                  </a:lnTo>
                  <a:lnTo>
                    <a:pt x="1727442" y="720364"/>
                  </a:lnTo>
                  <a:lnTo>
                    <a:pt x="2012589" y="360001"/>
                  </a:lnTo>
                  <a:lnTo>
                    <a:pt x="1727442" y="0"/>
                  </a:lnTo>
                  <a:close/>
                </a:path>
              </a:pathLst>
            </a:custGeom>
            <a:solidFill>
              <a:srgbClr val="4C7013"/>
            </a:solidFill>
          </p:spPr>
          <p:txBody>
            <a:bodyPr wrap="square" lIns="0" tIns="0" rIns="0" bIns="0" rtlCol="0"/>
            <a:lstStyle/>
            <a:p>
              <a:endParaRPr/>
            </a:p>
          </p:txBody>
        </p:sp>
        <p:sp>
          <p:nvSpPr>
            <p:cNvPr id="13" name="object 13"/>
            <p:cNvSpPr/>
            <p:nvPr/>
          </p:nvSpPr>
          <p:spPr>
            <a:xfrm>
              <a:off x="3321844" y="339726"/>
              <a:ext cx="2012950" cy="720725"/>
            </a:xfrm>
            <a:custGeom>
              <a:avLst/>
              <a:gdLst/>
              <a:ahLst/>
              <a:cxnLst/>
              <a:rect l="l" t="t" r="r" b="b"/>
              <a:pathLst>
                <a:path w="2012950" h="720725">
                  <a:moveTo>
                    <a:pt x="0" y="0"/>
                  </a:moveTo>
                  <a:lnTo>
                    <a:pt x="1727443" y="0"/>
                  </a:lnTo>
                  <a:lnTo>
                    <a:pt x="2012590" y="360002"/>
                  </a:lnTo>
                  <a:lnTo>
                    <a:pt x="1727443" y="720365"/>
                  </a:lnTo>
                  <a:lnTo>
                    <a:pt x="0" y="720365"/>
                  </a:lnTo>
                  <a:lnTo>
                    <a:pt x="285146" y="360002"/>
                  </a:lnTo>
                  <a:lnTo>
                    <a:pt x="0" y="0"/>
                  </a:lnTo>
                </a:path>
              </a:pathLst>
            </a:custGeom>
            <a:ln w="12600">
              <a:solidFill>
                <a:srgbClr val="FFFFFF"/>
              </a:solidFill>
            </a:ln>
          </p:spPr>
          <p:txBody>
            <a:bodyPr wrap="square" lIns="0" tIns="0" rIns="0" bIns="0" rtlCol="0"/>
            <a:lstStyle/>
            <a:p>
              <a:endParaRPr/>
            </a:p>
          </p:txBody>
        </p:sp>
      </p:grpSp>
      <p:sp>
        <p:nvSpPr>
          <p:cNvPr id="14" name="object 14"/>
          <p:cNvSpPr txBox="1"/>
          <p:nvPr/>
        </p:nvSpPr>
        <p:spPr>
          <a:xfrm>
            <a:off x="3967381" y="401827"/>
            <a:ext cx="966469" cy="577215"/>
          </a:xfrm>
          <a:prstGeom prst="rect">
            <a:avLst/>
          </a:prstGeom>
        </p:spPr>
        <p:txBody>
          <a:bodyPr vert="horz" wrap="square" lIns="0" tIns="9525" rIns="0" bIns="0" rtlCol="0">
            <a:spAutoFit/>
          </a:bodyPr>
          <a:lstStyle/>
          <a:p>
            <a:pPr marL="38100" marR="5080" indent="-25400">
              <a:lnSpc>
                <a:spcPct val="101099"/>
              </a:lnSpc>
              <a:spcBef>
                <a:spcPts val="75"/>
              </a:spcBef>
            </a:pPr>
            <a:r>
              <a:rPr sz="1800" b="1" spc="-345" dirty="0">
                <a:solidFill>
                  <a:srgbClr val="FFFFFF"/>
                </a:solidFill>
                <a:latin typeface="Arial"/>
                <a:cs typeface="Arial"/>
              </a:rPr>
              <a:t>E</a:t>
            </a:r>
            <a:r>
              <a:rPr sz="1800" b="1" spc="-45" dirty="0">
                <a:solidFill>
                  <a:srgbClr val="FFFFFF"/>
                </a:solidFill>
                <a:latin typeface="Arial"/>
                <a:cs typeface="Arial"/>
              </a:rPr>
              <a:t>-</a:t>
            </a:r>
            <a:r>
              <a:rPr sz="1800" b="1" spc="-200" dirty="0">
                <a:solidFill>
                  <a:srgbClr val="FFFFFF"/>
                </a:solidFill>
                <a:latin typeface="Arial"/>
                <a:cs typeface="Arial"/>
              </a:rPr>
              <a:t>s</a:t>
            </a:r>
            <a:r>
              <a:rPr sz="1800" b="1" spc="-190" dirty="0">
                <a:solidFill>
                  <a:srgbClr val="FFFFFF"/>
                </a:solidFill>
                <a:latin typeface="Arial"/>
                <a:cs typeface="Arial"/>
              </a:rPr>
              <a:t>e</a:t>
            </a:r>
            <a:r>
              <a:rPr sz="1800" b="1" spc="-110" dirty="0">
                <a:solidFill>
                  <a:srgbClr val="FFFFFF"/>
                </a:solidFill>
                <a:latin typeface="Arial"/>
                <a:cs typeface="Arial"/>
              </a:rPr>
              <a:t>r</a:t>
            </a:r>
            <a:r>
              <a:rPr sz="1800" b="1" spc="-120" dirty="0">
                <a:solidFill>
                  <a:srgbClr val="FFFFFF"/>
                </a:solidFill>
                <a:latin typeface="Arial"/>
                <a:cs typeface="Arial"/>
              </a:rPr>
              <a:t>vi</a:t>
            </a:r>
            <a:r>
              <a:rPr sz="1800" b="1" spc="-150" dirty="0">
                <a:solidFill>
                  <a:srgbClr val="FFFFFF"/>
                </a:solidFill>
                <a:latin typeface="Arial"/>
                <a:cs typeface="Arial"/>
              </a:rPr>
              <a:t>c</a:t>
            </a:r>
            <a:r>
              <a:rPr sz="1800" b="1" spc="-140" dirty="0">
                <a:solidFill>
                  <a:srgbClr val="FFFFFF"/>
                </a:solidFill>
                <a:latin typeface="Arial"/>
                <a:cs typeface="Arial"/>
              </a:rPr>
              <a:t>e</a:t>
            </a:r>
            <a:r>
              <a:rPr sz="1800" b="1" spc="-160" dirty="0">
                <a:solidFill>
                  <a:srgbClr val="FFFFFF"/>
                </a:solidFill>
                <a:latin typeface="Arial"/>
                <a:cs typeface="Arial"/>
              </a:rPr>
              <a:t>s  </a:t>
            </a:r>
            <a:r>
              <a:rPr sz="1800" b="1" spc="-114" dirty="0">
                <a:solidFill>
                  <a:srgbClr val="FFFFFF"/>
                </a:solidFill>
                <a:latin typeface="Arial"/>
                <a:cs typeface="Arial"/>
              </a:rPr>
              <a:t>Criticality</a:t>
            </a:r>
            <a:endParaRPr sz="1800">
              <a:latin typeface="Arial"/>
              <a:cs typeface="Arial"/>
            </a:endParaRPr>
          </a:p>
        </p:txBody>
      </p:sp>
      <p:grpSp>
        <p:nvGrpSpPr>
          <p:cNvPr id="15" name="object 15"/>
          <p:cNvGrpSpPr/>
          <p:nvPr/>
        </p:nvGrpSpPr>
        <p:grpSpPr>
          <a:xfrm>
            <a:off x="5168106" y="333376"/>
            <a:ext cx="2061845" cy="831215"/>
            <a:chOff x="5168106" y="333376"/>
            <a:chExt cx="2061845" cy="831215"/>
          </a:xfrm>
        </p:grpSpPr>
        <p:pic>
          <p:nvPicPr>
            <p:cNvPr id="16" name="object 16"/>
            <p:cNvPicPr/>
            <p:nvPr/>
          </p:nvPicPr>
          <p:blipFill>
            <a:blip r:embed="rId7" cstate="print"/>
            <a:stretch>
              <a:fillRect/>
            </a:stretch>
          </p:blipFill>
          <p:spPr>
            <a:xfrm>
              <a:off x="5196840" y="368807"/>
              <a:ext cx="2033015" cy="737615"/>
            </a:xfrm>
            <a:prstGeom prst="rect">
              <a:avLst/>
            </a:prstGeom>
          </p:spPr>
        </p:pic>
        <p:pic>
          <p:nvPicPr>
            <p:cNvPr id="17" name="object 17"/>
            <p:cNvPicPr/>
            <p:nvPr/>
          </p:nvPicPr>
          <p:blipFill>
            <a:blip r:embed="rId8" cstate="print"/>
            <a:stretch>
              <a:fillRect/>
            </a:stretch>
          </p:blipFill>
          <p:spPr>
            <a:xfrm>
              <a:off x="5580887" y="393191"/>
              <a:ext cx="1514856" cy="771143"/>
            </a:xfrm>
            <a:prstGeom prst="rect">
              <a:avLst/>
            </a:prstGeom>
          </p:spPr>
        </p:pic>
        <p:sp>
          <p:nvSpPr>
            <p:cNvPr id="18" name="object 18"/>
            <p:cNvSpPr/>
            <p:nvPr/>
          </p:nvSpPr>
          <p:spPr>
            <a:xfrm>
              <a:off x="5174456" y="339726"/>
              <a:ext cx="2006600" cy="720725"/>
            </a:xfrm>
            <a:custGeom>
              <a:avLst/>
              <a:gdLst/>
              <a:ahLst/>
              <a:cxnLst/>
              <a:rect l="l" t="t" r="r" b="b"/>
              <a:pathLst>
                <a:path w="2006600" h="720725">
                  <a:moveTo>
                    <a:pt x="1721897" y="0"/>
                  </a:moveTo>
                  <a:lnTo>
                    <a:pt x="0" y="0"/>
                  </a:lnTo>
                  <a:lnTo>
                    <a:pt x="283983" y="360001"/>
                  </a:lnTo>
                  <a:lnTo>
                    <a:pt x="0" y="720364"/>
                  </a:lnTo>
                  <a:lnTo>
                    <a:pt x="1721897" y="720364"/>
                  </a:lnTo>
                  <a:lnTo>
                    <a:pt x="2006240" y="360001"/>
                  </a:lnTo>
                  <a:lnTo>
                    <a:pt x="1721897" y="0"/>
                  </a:lnTo>
                  <a:close/>
                </a:path>
              </a:pathLst>
            </a:custGeom>
            <a:solidFill>
              <a:srgbClr val="6B9B1A"/>
            </a:solidFill>
          </p:spPr>
          <p:txBody>
            <a:bodyPr wrap="square" lIns="0" tIns="0" rIns="0" bIns="0" rtlCol="0"/>
            <a:lstStyle/>
            <a:p>
              <a:endParaRPr/>
            </a:p>
          </p:txBody>
        </p:sp>
        <p:sp>
          <p:nvSpPr>
            <p:cNvPr id="19" name="object 19"/>
            <p:cNvSpPr/>
            <p:nvPr/>
          </p:nvSpPr>
          <p:spPr>
            <a:xfrm>
              <a:off x="5174456" y="339726"/>
              <a:ext cx="2006600" cy="720725"/>
            </a:xfrm>
            <a:custGeom>
              <a:avLst/>
              <a:gdLst/>
              <a:ahLst/>
              <a:cxnLst/>
              <a:rect l="l" t="t" r="r" b="b"/>
              <a:pathLst>
                <a:path w="2006600" h="720725">
                  <a:moveTo>
                    <a:pt x="0" y="0"/>
                  </a:moveTo>
                  <a:lnTo>
                    <a:pt x="1721897" y="0"/>
                  </a:lnTo>
                  <a:lnTo>
                    <a:pt x="2006240" y="360002"/>
                  </a:lnTo>
                  <a:lnTo>
                    <a:pt x="1721897" y="720365"/>
                  </a:lnTo>
                  <a:lnTo>
                    <a:pt x="0" y="720365"/>
                  </a:lnTo>
                  <a:lnTo>
                    <a:pt x="283983" y="360002"/>
                  </a:lnTo>
                  <a:lnTo>
                    <a:pt x="0" y="0"/>
                  </a:lnTo>
                </a:path>
              </a:pathLst>
            </a:custGeom>
            <a:ln w="12600">
              <a:solidFill>
                <a:srgbClr val="FFFFFF"/>
              </a:solidFill>
            </a:ln>
          </p:spPr>
          <p:txBody>
            <a:bodyPr wrap="square" lIns="0" tIns="0" rIns="0" bIns="0" rtlCol="0"/>
            <a:lstStyle/>
            <a:p>
              <a:endParaRPr/>
            </a:p>
          </p:txBody>
        </p:sp>
      </p:grpSp>
      <p:sp>
        <p:nvSpPr>
          <p:cNvPr id="20" name="object 20"/>
          <p:cNvSpPr txBox="1"/>
          <p:nvPr/>
        </p:nvSpPr>
        <p:spPr>
          <a:xfrm>
            <a:off x="5671022" y="401827"/>
            <a:ext cx="1257935" cy="577215"/>
          </a:xfrm>
          <a:prstGeom prst="rect">
            <a:avLst/>
          </a:prstGeom>
        </p:spPr>
        <p:txBody>
          <a:bodyPr vert="horz" wrap="square" lIns="0" tIns="9525" rIns="0" bIns="0" rtlCol="0">
            <a:spAutoFit/>
          </a:bodyPr>
          <a:lstStyle/>
          <a:p>
            <a:pPr marL="12700" marR="5080" indent="356235">
              <a:lnSpc>
                <a:spcPct val="101099"/>
              </a:lnSpc>
              <a:spcBef>
                <a:spcPts val="75"/>
              </a:spcBef>
            </a:pPr>
            <a:r>
              <a:rPr sz="1800" b="1" spc="-170" dirty="0">
                <a:solidFill>
                  <a:srgbClr val="FFFFFF"/>
                </a:solidFill>
                <a:latin typeface="Arial"/>
                <a:cs typeface="Arial"/>
              </a:rPr>
              <a:t>Asset </a:t>
            </a:r>
            <a:r>
              <a:rPr sz="1800" b="1" spc="-165" dirty="0">
                <a:solidFill>
                  <a:srgbClr val="FFFFFF"/>
                </a:solidFill>
                <a:latin typeface="Arial"/>
                <a:cs typeface="Arial"/>
              </a:rPr>
              <a:t> </a:t>
            </a:r>
            <a:r>
              <a:rPr sz="1800" b="1" spc="-114" dirty="0">
                <a:solidFill>
                  <a:srgbClr val="FFFFFF"/>
                </a:solidFill>
                <a:latin typeface="Arial"/>
                <a:cs typeface="Arial"/>
              </a:rPr>
              <a:t>Identification</a:t>
            </a:r>
            <a:endParaRPr sz="1800">
              <a:latin typeface="Arial"/>
              <a:cs typeface="Arial"/>
            </a:endParaRPr>
          </a:p>
        </p:txBody>
      </p:sp>
      <p:grpSp>
        <p:nvGrpSpPr>
          <p:cNvPr id="21" name="object 21"/>
          <p:cNvGrpSpPr/>
          <p:nvPr/>
        </p:nvGrpSpPr>
        <p:grpSpPr>
          <a:xfrm>
            <a:off x="7019182" y="256031"/>
            <a:ext cx="2115820" cy="1036319"/>
            <a:chOff x="7019182" y="256031"/>
            <a:chExt cx="2115820" cy="1036319"/>
          </a:xfrm>
        </p:grpSpPr>
        <p:pic>
          <p:nvPicPr>
            <p:cNvPr id="22" name="object 22"/>
            <p:cNvPicPr/>
            <p:nvPr/>
          </p:nvPicPr>
          <p:blipFill>
            <a:blip r:embed="rId9" cstate="print"/>
            <a:stretch>
              <a:fillRect/>
            </a:stretch>
          </p:blipFill>
          <p:spPr>
            <a:xfrm>
              <a:off x="7050023" y="368807"/>
              <a:ext cx="2026920" cy="737615"/>
            </a:xfrm>
            <a:prstGeom prst="rect">
              <a:avLst/>
            </a:prstGeom>
          </p:spPr>
        </p:pic>
        <p:pic>
          <p:nvPicPr>
            <p:cNvPr id="23" name="object 23"/>
            <p:cNvPicPr/>
            <p:nvPr/>
          </p:nvPicPr>
          <p:blipFill>
            <a:blip r:embed="rId10" cstate="print"/>
            <a:stretch>
              <a:fillRect/>
            </a:stretch>
          </p:blipFill>
          <p:spPr>
            <a:xfrm>
              <a:off x="7242047" y="256031"/>
              <a:ext cx="1892807" cy="1036320"/>
            </a:xfrm>
            <a:prstGeom prst="rect">
              <a:avLst/>
            </a:prstGeom>
          </p:spPr>
        </p:pic>
        <p:sp>
          <p:nvSpPr>
            <p:cNvPr id="24" name="object 24"/>
            <p:cNvSpPr/>
            <p:nvPr/>
          </p:nvSpPr>
          <p:spPr>
            <a:xfrm>
              <a:off x="7025482" y="339726"/>
              <a:ext cx="2004695" cy="720725"/>
            </a:xfrm>
            <a:custGeom>
              <a:avLst/>
              <a:gdLst/>
              <a:ahLst/>
              <a:cxnLst/>
              <a:rect l="l" t="t" r="r" b="b"/>
              <a:pathLst>
                <a:path w="2004695" h="720725">
                  <a:moveTo>
                    <a:pt x="1720432" y="0"/>
                  </a:moveTo>
                  <a:lnTo>
                    <a:pt x="0" y="0"/>
                  </a:lnTo>
                  <a:lnTo>
                    <a:pt x="284219" y="360001"/>
                  </a:lnTo>
                  <a:lnTo>
                    <a:pt x="0" y="720364"/>
                  </a:lnTo>
                  <a:lnTo>
                    <a:pt x="1720432" y="720364"/>
                  </a:lnTo>
                  <a:lnTo>
                    <a:pt x="2004653" y="360001"/>
                  </a:lnTo>
                  <a:lnTo>
                    <a:pt x="1720432" y="0"/>
                  </a:lnTo>
                  <a:close/>
                </a:path>
              </a:pathLst>
            </a:custGeom>
            <a:solidFill>
              <a:srgbClr val="90BA45"/>
            </a:solidFill>
          </p:spPr>
          <p:txBody>
            <a:bodyPr wrap="square" lIns="0" tIns="0" rIns="0" bIns="0" rtlCol="0"/>
            <a:lstStyle/>
            <a:p>
              <a:endParaRPr/>
            </a:p>
          </p:txBody>
        </p:sp>
        <p:sp>
          <p:nvSpPr>
            <p:cNvPr id="25" name="object 25"/>
            <p:cNvSpPr/>
            <p:nvPr/>
          </p:nvSpPr>
          <p:spPr>
            <a:xfrm>
              <a:off x="7025482" y="339726"/>
              <a:ext cx="2004695" cy="720725"/>
            </a:xfrm>
            <a:custGeom>
              <a:avLst/>
              <a:gdLst/>
              <a:ahLst/>
              <a:cxnLst/>
              <a:rect l="l" t="t" r="r" b="b"/>
              <a:pathLst>
                <a:path w="2004695" h="720725">
                  <a:moveTo>
                    <a:pt x="0" y="0"/>
                  </a:moveTo>
                  <a:lnTo>
                    <a:pt x="1720433" y="0"/>
                  </a:lnTo>
                  <a:lnTo>
                    <a:pt x="2004653" y="360002"/>
                  </a:lnTo>
                  <a:lnTo>
                    <a:pt x="1720433" y="720365"/>
                  </a:lnTo>
                  <a:lnTo>
                    <a:pt x="0" y="720365"/>
                  </a:lnTo>
                  <a:lnTo>
                    <a:pt x="284220" y="360002"/>
                  </a:lnTo>
                  <a:lnTo>
                    <a:pt x="0" y="0"/>
                  </a:lnTo>
                </a:path>
              </a:pathLst>
            </a:custGeom>
            <a:ln w="12600">
              <a:solidFill>
                <a:srgbClr val="FFFFFF"/>
              </a:solidFill>
            </a:ln>
          </p:spPr>
          <p:txBody>
            <a:bodyPr wrap="square" lIns="0" tIns="0" rIns="0" bIns="0" rtlCol="0"/>
            <a:lstStyle/>
            <a:p>
              <a:endParaRPr/>
            </a:p>
          </p:txBody>
        </p:sp>
      </p:grpSp>
      <p:sp>
        <p:nvSpPr>
          <p:cNvPr id="26" name="object 26"/>
          <p:cNvSpPr txBox="1">
            <a:spLocks noGrp="1"/>
          </p:cNvSpPr>
          <p:nvPr>
            <p:ph type="title"/>
          </p:nvPr>
        </p:nvSpPr>
        <p:spPr>
          <a:xfrm>
            <a:off x="7332372" y="264667"/>
            <a:ext cx="1634489" cy="845819"/>
          </a:xfrm>
          <a:prstGeom prst="rect">
            <a:avLst/>
          </a:prstGeom>
        </p:spPr>
        <p:txBody>
          <a:bodyPr vert="horz" wrap="square" lIns="0" tIns="13970" rIns="0" bIns="0" rtlCol="0">
            <a:spAutoFit/>
          </a:bodyPr>
          <a:lstStyle/>
          <a:p>
            <a:pPr marL="12700" marR="5080" indent="635" algn="ctr">
              <a:lnSpc>
                <a:spcPct val="99400"/>
              </a:lnSpc>
              <a:spcBef>
                <a:spcPts val="110"/>
              </a:spcBef>
            </a:pPr>
            <a:r>
              <a:rPr sz="1800" b="1" spc="-170" dirty="0">
                <a:solidFill>
                  <a:srgbClr val="FFFFFF"/>
                </a:solidFill>
                <a:latin typeface="Arial"/>
                <a:cs typeface="Arial"/>
              </a:rPr>
              <a:t>Asset </a:t>
            </a:r>
            <a:r>
              <a:rPr sz="1800" b="1" spc="-165" dirty="0">
                <a:solidFill>
                  <a:srgbClr val="FFFFFF"/>
                </a:solidFill>
                <a:latin typeface="Arial"/>
                <a:cs typeface="Arial"/>
              </a:rPr>
              <a:t> </a:t>
            </a:r>
            <a:r>
              <a:rPr sz="1800" b="1" spc="-114" dirty="0">
                <a:solidFill>
                  <a:srgbClr val="FFFFFF"/>
                </a:solidFill>
                <a:latin typeface="Arial"/>
                <a:cs typeface="Arial"/>
              </a:rPr>
              <a:t>Int</a:t>
            </a:r>
            <a:r>
              <a:rPr sz="1800" b="1" spc="-145" dirty="0">
                <a:solidFill>
                  <a:srgbClr val="FFFFFF"/>
                </a:solidFill>
                <a:latin typeface="Arial"/>
                <a:cs typeface="Arial"/>
              </a:rPr>
              <a:t>er</a:t>
            </a:r>
            <a:r>
              <a:rPr sz="1800" b="1" spc="-160" dirty="0">
                <a:solidFill>
                  <a:srgbClr val="FFFFFF"/>
                </a:solidFill>
                <a:latin typeface="Arial"/>
                <a:cs typeface="Arial"/>
              </a:rPr>
              <a:t>d</a:t>
            </a:r>
            <a:r>
              <a:rPr sz="1800" b="1" spc="-140" dirty="0">
                <a:solidFill>
                  <a:srgbClr val="FFFFFF"/>
                </a:solidFill>
                <a:latin typeface="Arial"/>
                <a:cs typeface="Arial"/>
              </a:rPr>
              <a:t>e</a:t>
            </a:r>
            <a:r>
              <a:rPr sz="1800" b="1" spc="-160" dirty="0">
                <a:solidFill>
                  <a:srgbClr val="FFFFFF"/>
                </a:solidFill>
                <a:latin typeface="Arial"/>
                <a:cs typeface="Arial"/>
              </a:rPr>
              <a:t>p</a:t>
            </a:r>
            <a:r>
              <a:rPr sz="1800" b="1" spc="-140" dirty="0">
                <a:solidFill>
                  <a:srgbClr val="FFFFFF"/>
                </a:solidFill>
                <a:latin typeface="Arial"/>
                <a:cs typeface="Arial"/>
              </a:rPr>
              <a:t>e</a:t>
            </a:r>
            <a:r>
              <a:rPr sz="1800" b="1" spc="-160" dirty="0">
                <a:solidFill>
                  <a:srgbClr val="FFFFFF"/>
                </a:solidFill>
                <a:latin typeface="Arial"/>
                <a:cs typeface="Arial"/>
              </a:rPr>
              <a:t>nd</a:t>
            </a:r>
            <a:r>
              <a:rPr sz="1800" b="1" spc="-140" dirty="0">
                <a:solidFill>
                  <a:srgbClr val="FFFFFF"/>
                </a:solidFill>
                <a:latin typeface="Arial"/>
                <a:cs typeface="Arial"/>
              </a:rPr>
              <a:t>e</a:t>
            </a:r>
            <a:r>
              <a:rPr sz="1800" b="1" spc="-229" dirty="0">
                <a:solidFill>
                  <a:srgbClr val="FFFFFF"/>
                </a:solidFill>
                <a:latin typeface="Arial"/>
                <a:cs typeface="Arial"/>
              </a:rPr>
              <a:t>n</a:t>
            </a:r>
            <a:r>
              <a:rPr sz="1800" b="1" spc="-204" dirty="0">
                <a:solidFill>
                  <a:srgbClr val="FFFFFF"/>
                </a:solidFill>
                <a:latin typeface="Arial"/>
                <a:cs typeface="Arial"/>
              </a:rPr>
              <a:t>c</a:t>
            </a:r>
            <a:r>
              <a:rPr sz="1800" b="1" spc="-85" dirty="0">
                <a:solidFill>
                  <a:srgbClr val="FFFFFF"/>
                </a:solidFill>
                <a:latin typeface="Arial"/>
                <a:cs typeface="Arial"/>
              </a:rPr>
              <a:t>ie  </a:t>
            </a:r>
            <a:r>
              <a:rPr sz="1800" b="1" spc="-235" dirty="0">
                <a:solidFill>
                  <a:srgbClr val="FFFFFF"/>
                </a:solidFill>
                <a:latin typeface="Arial"/>
                <a:cs typeface="Arial"/>
              </a:rPr>
              <a:t>s</a:t>
            </a:r>
            <a:endParaRPr sz="1800">
              <a:latin typeface="Arial"/>
              <a:cs typeface="Arial"/>
            </a:endParaRPr>
          </a:p>
        </p:txBody>
      </p:sp>
      <p:sp>
        <p:nvSpPr>
          <p:cNvPr id="27" name="object 27"/>
          <p:cNvSpPr txBox="1"/>
          <p:nvPr/>
        </p:nvSpPr>
        <p:spPr>
          <a:xfrm>
            <a:off x="2227568" y="1309115"/>
            <a:ext cx="1534160"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Arial"/>
                <a:cs typeface="Arial"/>
              </a:rPr>
              <a:t>Asset</a:t>
            </a:r>
            <a:r>
              <a:rPr sz="2000" b="1" spc="-80" dirty="0">
                <a:latin typeface="Arial"/>
                <a:cs typeface="Arial"/>
              </a:rPr>
              <a:t> </a:t>
            </a:r>
            <a:r>
              <a:rPr sz="2000" b="1" spc="-5" dirty="0">
                <a:latin typeface="Arial"/>
                <a:cs typeface="Arial"/>
              </a:rPr>
              <a:t>model</a:t>
            </a:r>
            <a:endParaRPr sz="2000">
              <a:latin typeface="Arial"/>
              <a:cs typeface="Arial"/>
            </a:endParaRPr>
          </a:p>
        </p:txBody>
      </p:sp>
      <p:pic>
        <p:nvPicPr>
          <p:cNvPr id="28" name="object 28"/>
          <p:cNvPicPr/>
          <p:nvPr/>
        </p:nvPicPr>
        <p:blipFill>
          <a:blip r:embed="rId11" cstate="print"/>
          <a:stretch>
            <a:fillRect/>
          </a:stretch>
        </p:blipFill>
        <p:spPr>
          <a:xfrm>
            <a:off x="1397793" y="1800225"/>
            <a:ext cx="4856162" cy="4319587"/>
          </a:xfrm>
          <a:prstGeom prst="rect">
            <a:avLst/>
          </a:prstGeom>
        </p:spPr>
      </p:pic>
      <p:sp>
        <p:nvSpPr>
          <p:cNvPr id="29" name="object 29"/>
          <p:cNvSpPr txBox="1"/>
          <p:nvPr/>
        </p:nvSpPr>
        <p:spPr>
          <a:xfrm>
            <a:off x="8634718" y="1315211"/>
            <a:ext cx="1393190" cy="330200"/>
          </a:xfrm>
          <a:prstGeom prst="rect">
            <a:avLst/>
          </a:prstGeom>
        </p:spPr>
        <p:txBody>
          <a:bodyPr vert="horz" wrap="square" lIns="0" tIns="12700" rIns="0" bIns="0" rtlCol="0">
            <a:spAutoFit/>
          </a:bodyPr>
          <a:lstStyle/>
          <a:p>
            <a:pPr marL="12700">
              <a:lnSpc>
                <a:spcPct val="100000"/>
              </a:lnSpc>
              <a:spcBef>
                <a:spcPts val="100"/>
              </a:spcBef>
            </a:pPr>
            <a:r>
              <a:rPr sz="2000" b="1" spc="-5" dirty="0">
                <a:latin typeface="Arial"/>
                <a:cs typeface="Arial"/>
              </a:rPr>
              <a:t>User</a:t>
            </a:r>
            <a:r>
              <a:rPr sz="2000" b="1" spc="-80" dirty="0">
                <a:latin typeface="Arial"/>
                <a:cs typeface="Arial"/>
              </a:rPr>
              <a:t> </a:t>
            </a:r>
            <a:r>
              <a:rPr sz="2000" b="1" spc="-5" dirty="0">
                <a:latin typeface="Arial"/>
                <a:cs typeface="Arial"/>
              </a:rPr>
              <a:t>Model</a:t>
            </a:r>
            <a:endParaRPr sz="2000">
              <a:latin typeface="Arial"/>
              <a:cs typeface="Arial"/>
            </a:endParaRPr>
          </a:p>
        </p:txBody>
      </p:sp>
      <p:pic>
        <p:nvPicPr>
          <p:cNvPr id="30" name="object 30"/>
          <p:cNvPicPr/>
          <p:nvPr/>
        </p:nvPicPr>
        <p:blipFill>
          <a:blip r:embed="rId12" cstate="print"/>
          <a:stretch>
            <a:fillRect/>
          </a:stretch>
        </p:blipFill>
        <p:spPr>
          <a:xfrm>
            <a:off x="6558754" y="1816101"/>
            <a:ext cx="4159250" cy="430371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graphicFrame>
        <p:nvGraphicFramePr>
          <p:cNvPr id="3" name="object 3"/>
          <p:cNvGraphicFramePr>
            <a:graphicFrameLocks noGrp="1"/>
          </p:cNvGraphicFramePr>
          <p:nvPr/>
        </p:nvGraphicFramePr>
        <p:xfrm>
          <a:off x="1788466" y="1549548"/>
          <a:ext cx="8674100" cy="4069079"/>
        </p:xfrm>
        <a:graphic>
          <a:graphicData uri="http://schemas.openxmlformats.org/drawingml/2006/table">
            <a:tbl>
              <a:tblPr firstRow="1" bandRow="1">
                <a:tableStyleId>{2D5ABB26-0587-4C30-8999-92F81FD0307C}</a:tableStyleId>
              </a:tblPr>
              <a:tblGrid>
                <a:gridCol w="3818254">
                  <a:extLst>
                    <a:ext uri="{9D8B030D-6E8A-4147-A177-3AD203B41FA5}">
                      <a16:colId xmlns:a16="http://schemas.microsoft.com/office/drawing/2014/main" val="20000"/>
                    </a:ext>
                  </a:extLst>
                </a:gridCol>
                <a:gridCol w="1276350">
                  <a:extLst>
                    <a:ext uri="{9D8B030D-6E8A-4147-A177-3AD203B41FA5}">
                      <a16:colId xmlns:a16="http://schemas.microsoft.com/office/drawing/2014/main" val="20001"/>
                    </a:ext>
                  </a:extLst>
                </a:gridCol>
                <a:gridCol w="17272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747446">
                <a:tc>
                  <a:txBody>
                    <a:bodyPr/>
                    <a:lstStyle/>
                    <a:p>
                      <a:pPr marL="116839">
                        <a:lnSpc>
                          <a:spcPct val="100000"/>
                        </a:lnSpc>
                        <a:spcBef>
                          <a:spcPts val="65"/>
                        </a:spcBef>
                      </a:pPr>
                      <a:r>
                        <a:rPr sz="1400" b="1" spc="-5" dirty="0">
                          <a:solidFill>
                            <a:srgbClr val="FFFFFF"/>
                          </a:solidFill>
                          <a:latin typeface="Arial"/>
                          <a:cs typeface="Arial"/>
                        </a:rPr>
                        <a:t>Impact</a:t>
                      </a:r>
                      <a:r>
                        <a:rPr sz="1400" b="1" spc="-55" dirty="0">
                          <a:solidFill>
                            <a:srgbClr val="FFFFFF"/>
                          </a:solidFill>
                          <a:latin typeface="Arial"/>
                          <a:cs typeface="Arial"/>
                        </a:rPr>
                        <a:t> </a:t>
                      </a:r>
                      <a:r>
                        <a:rPr sz="1400" b="1" spc="-5" dirty="0">
                          <a:solidFill>
                            <a:srgbClr val="FFFFFF"/>
                          </a:solidFill>
                          <a:latin typeface="Arial"/>
                          <a:cs typeface="Arial"/>
                        </a:rPr>
                        <a:t>level</a:t>
                      </a:r>
                      <a:endParaRPr sz="1400">
                        <a:latin typeface="Arial"/>
                        <a:cs typeface="Arial"/>
                      </a:endParaRPr>
                    </a:p>
                  </a:txBody>
                  <a:tcPr marL="0" marR="0" marT="82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6B9B1A"/>
                    </a:solidFill>
                  </a:tcPr>
                </a:tc>
                <a:tc>
                  <a:txBody>
                    <a:bodyPr/>
                    <a:lstStyle/>
                    <a:p>
                      <a:pPr marR="109855" algn="r">
                        <a:lnSpc>
                          <a:spcPct val="100000"/>
                        </a:lnSpc>
                        <a:spcBef>
                          <a:spcPts val="65"/>
                        </a:spcBef>
                      </a:pPr>
                      <a:r>
                        <a:rPr sz="1400" b="1" spc="-20" dirty="0">
                          <a:solidFill>
                            <a:srgbClr val="FFFFFF"/>
                          </a:solidFill>
                          <a:latin typeface="Arial"/>
                          <a:cs typeface="Arial"/>
                        </a:rPr>
                        <a:t>Value</a:t>
                      </a:r>
                      <a:endParaRPr sz="1400">
                        <a:latin typeface="Arial"/>
                        <a:cs typeface="Arial"/>
                      </a:endParaRPr>
                    </a:p>
                  </a:txBody>
                  <a:tcPr marL="0" marR="0" marT="82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4C7013"/>
                    </a:solidFill>
                  </a:tcPr>
                </a:tc>
                <a:tc>
                  <a:txBody>
                    <a:bodyPr/>
                    <a:lstStyle/>
                    <a:p>
                      <a:pPr marR="109220" algn="r">
                        <a:lnSpc>
                          <a:spcPct val="100000"/>
                        </a:lnSpc>
                        <a:spcBef>
                          <a:spcPts val="65"/>
                        </a:spcBef>
                      </a:pPr>
                      <a:r>
                        <a:rPr sz="1400" b="1" spc="-10" dirty="0">
                          <a:solidFill>
                            <a:srgbClr val="FFFFFF"/>
                          </a:solidFill>
                          <a:latin typeface="Arial"/>
                          <a:cs typeface="Arial"/>
                        </a:rPr>
                        <a:t>Description</a:t>
                      </a:r>
                      <a:endParaRPr sz="1400">
                        <a:latin typeface="Arial"/>
                        <a:cs typeface="Arial"/>
                      </a:endParaRPr>
                    </a:p>
                  </a:txBody>
                  <a:tcPr marL="0" marR="0" marT="82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38520E"/>
                    </a:solidFill>
                  </a:tcPr>
                </a:tc>
                <a:tc>
                  <a:txBody>
                    <a:bodyPr/>
                    <a:lstStyle/>
                    <a:p>
                      <a:pPr marR="109220" algn="r">
                        <a:lnSpc>
                          <a:spcPct val="100000"/>
                        </a:lnSpc>
                        <a:spcBef>
                          <a:spcPts val="65"/>
                        </a:spcBef>
                      </a:pPr>
                      <a:r>
                        <a:rPr sz="1400" b="1" spc="-10" dirty="0">
                          <a:solidFill>
                            <a:srgbClr val="FFFFFF"/>
                          </a:solidFill>
                          <a:latin typeface="Arial"/>
                          <a:cs typeface="Arial"/>
                        </a:rPr>
                        <a:t>Financial</a:t>
                      </a:r>
                      <a:r>
                        <a:rPr sz="1400" b="1" spc="-40" dirty="0">
                          <a:solidFill>
                            <a:srgbClr val="FFFFFF"/>
                          </a:solidFill>
                          <a:latin typeface="Arial"/>
                          <a:cs typeface="Arial"/>
                        </a:rPr>
                        <a:t> </a:t>
                      </a:r>
                      <a:r>
                        <a:rPr sz="1400" b="1" spc="-5" dirty="0">
                          <a:solidFill>
                            <a:srgbClr val="FFFFFF"/>
                          </a:solidFill>
                          <a:latin typeface="Arial"/>
                          <a:cs typeface="Arial"/>
                        </a:rPr>
                        <a:t>loss</a:t>
                      </a:r>
                      <a:endParaRPr sz="1400">
                        <a:latin typeface="Arial"/>
                        <a:cs typeface="Arial"/>
                      </a:endParaRPr>
                    </a:p>
                  </a:txBody>
                  <a:tcPr marL="0" marR="0" marT="82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4D4D4D"/>
                    </a:solidFill>
                  </a:tcPr>
                </a:tc>
                <a:extLst>
                  <a:ext uri="{0D108BD9-81ED-4DB2-BD59-A6C34878D82A}">
                    <a16:rowId xmlns:a16="http://schemas.microsoft.com/office/drawing/2014/main" val="10000"/>
                  </a:ext>
                </a:extLst>
              </a:tr>
              <a:tr h="662836">
                <a:tc>
                  <a:txBody>
                    <a:bodyPr/>
                    <a:lstStyle/>
                    <a:p>
                      <a:pPr marL="116839">
                        <a:lnSpc>
                          <a:spcPct val="100000"/>
                        </a:lnSpc>
                        <a:spcBef>
                          <a:spcPts val="155"/>
                        </a:spcBef>
                      </a:pPr>
                      <a:r>
                        <a:rPr sz="1400" spc="-25" dirty="0">
                          <a:solidFill>
                            <a:srgbClr val="333333"/>
                          </a:solidFill>
                          <a:latin typeface="Arial MT"/>
                          <a:cs typeface="Arial MT"/>
                        </a:rPr>
                        <a:t>Very </a:t>
                      </a:r>
                      <a:r>
                        <a:rPr sz="1400" spc="-5" dirty="0">
                          <a:solidFill>
                            <a:srgbClr val="333333"/>
                          </a:solidFill>
                          <a:latin typeface="Arial MT"/>
                          <a:cs typeface="Arial MT"/>
                        </a:rPr>
                        <a:t>High</a:t>
                      </a:r>
                      <a:r>
                        <a:rPr sz="1400" spc="-25" dirty="0">
                          <a:solidFill>
                            <a:srgbClr val="333333"/>
                          </a:solidFill>
                          <a:latin typeface="Arial MT"/>
                          <a:cs typeface="Arial MT"/>
                        </a:rPr>
                        <a:t> </a:t>
                      </a:r>
                      <a:r>
                        <a:rPr sz="1400" spc="-5" dirty="0">
                          <a:solidFill>
                            <a:srgbClr val="333333"/>
                          </a:solidFill>
                          <a:latin typeface="Arial MT"/>
                          <a:cs typeface="Arial MT"/>
                        </a:rPr>
                        <a:t>(VH)</a:t>
                      </a:r>
                      <a:endParaRPr sz="1400">
                        <a:latin typeface="Arial MT"/>
                        <a:cs typeface="Arial MT"/>
                      </a:endParaRPr>
                    </a:p>
                  </a:txBody>
                  <a:tcPr marL="0" marR="0" marT="19685" marB="0">
                    <a:lnT w="3175" cap="flat" cmpd="sng" algn="ctr">
                      <a:solidFill>
                        <a:srgbClr val="FFFFFF"/>
                      </a:solidFill>
                      <a:prstDash val="solid"/>
                      <a:round/>
                      <a:headEnd type="none" w="med" len="med"/>
                      <a:tailEnd type="none" w="med" len="med"/>
                    </a:lnT>
                    <a:solidFill>
                      <a:srgbClr val="FFFFFF"/>
                    </a:solidFill>
                  </a:tcPr>
                </a:tc>
                <a:tc>
                  <a:txBody>
                    <a:bodyPr/>
                    <a:lstStyle/>
                    <a:p>
                      <a:pPr marR="109855" algn="r">
                        <a:lnSpc>
                          <a:spcPct val="100000"/>
                        </a:lnSpc>
                        <a:spcBef>
                          <a:spcPts val="155"/>
                        </a:spcBef>
                      </a:pPr>
                      <a:r>
                        <a:rPr sz="1400" dirty="0">
                          <a:solidFill>
                            <a:srgbClr val="333333"/>
                          </a:solidFill>
                          <a:latin typeface="Arial MT"/>
                          <a:cs typeface="Arial MT"/>
                        </a:rPr>
                        <a:t>5</a:t>
                      </a:r>
                      <a:endParaRPr sz="1400">
                        <a:latin typeface="Arial MT"/>
                        <a:cs typeface="Arial MT"/>
                      </a:endParaRPr>
                    </a:p>
                  </a:txBody>
                  <a:tcPr marL="0" marR="0" marT="19685"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R="109855" algn="r">
                        <a:lnSpc>
                          <a:spcPts val="1645"/>
                        </a:lnSpc>
                        <a:spcBef>
                          <a:spcPts val="155"/>
                        </a:spcBef>
                      </a:pPr>
                      <a:r>
                        <a:rPr sz="1400" spc="-10" dirty="0">
                          <a:solidFill>
                            <a:srgbClr val="333333"/>
                          </a:solidFill>
                          <a:latin typeface="Arial MT"/>
                          <a:cs typeface="Arial MT"/>
                        </a:rPr>
                        <a:t>Catastrophic</a:t>
                      </a:r>
                      <a:endParaRPr sz="1400">
                        <a:latin typeface="Arial MT"/>
                        <a:cs typeface="Arial MT"/>
                      </a:endParaRPr>
                    </a:p>
                    <a:p>
                      <a:pPr marR="109855" algn="r">
                        <a:lnSpc>
                          <a:spcPts val="1645"/>
                        </a:lnSpc>
                      </a:pPr>
                      <a:r>
                        <a:rPr sz="1400" spc="-5" dirty="0">
                          <a:solidFill>
                            <a:srgbClr val="333333"/>
                          </a:solidFill>
                          <a:latin typeface="Arial MT"/>
                          <a:cs typeface="Arial MT"/>
                        </a:rPr>
                        <a:t>Impact</a:t>
                      </a:r>
                      <a:endParaRPr sz="1400">
                        <a:latin typeface="Arial MT"/>
                        <a:cs typeface="Arial MT"/>
                      </a:endParaRPr>
                    </a:p>
                  </a:txBody>
                  <a:tcPr marL="0" marR="0" marT="1968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R="110489" algn="r">
                        <a:lnSpc>
                          <a:spcPct val="100000"/>
                        </a:lnSpc>
                        <a:spcBef>
                          <a:spcPts val="155"/>
                        </a:spcBef>
                      </a:pPr>
                      <a:r>
                        <a:rPr sz="1400" dirty="0">
                          <a:solidFill>
                            <a:srgbClr val="333333"/>
                          </a:solidFill>
                          <a:latin typeface="Arial MT"/>
                          <a:cs typeface="Arial MT"/>
                        </a:rPr>
                        <a:t>&gt;</a:t>
                      </a:r>
                      <a:r>
                        <a:rPr sz="1400" spc="-40" dirty="0">
                          <a:solidFill>
                            <a:srgbClr val="333333"/>
                          </a:solidFill>
                          <a:latin typeface="Arial MT"/>
                          <a:cs typeface="Arial MT"/>
                        </a:rPr>
                        <a:t> </a:t>
                      </a:r>
                      <a:r>
                        <a:rPr sz="1400" spc="-5" dirty="0">
                          <a:solidFill>
                            <a:srgbClr val="333333"/>
                          </a:solidFill>
                          <a:latin typeface="Arial MT"/>
                          <a:cs typeface="Arial MT"/>
                        </a:rPr>
                        <a:t>10.000.000</a:t>
                      </a:r>
                      <a:r>
                        <a:rPr sz="1400" spc="-40" dirty="0">
                          <a:solidFill>
                            <a:srgbClr val="333333"/>
                          </a:solidFill>
                          <a:latin typeface="Arial MT"/>
                          <a:cs typeface="Arial MT"/>
                        </a:rPr>
                        <a:t> </a:t>
                      </a:r>
                      <a:r>
                        <a:rPr sz="1400" spc="-625" dirty="0">
                          <a:solidFill>
                            <a:srgbClr val="333333"/>
                          </a:solidFill>
                          <a:latin typeface="Arial MT"/>
                          <a:cs typeface="Arial MT"/>
                        </a:rPr>
                        <a:t>€</a:t>
                      </a:r>
                      <a:endParaRPr sz="1400">
                        <a:latin typeface="Arial MT"/>
                        <a:cs typeface="Arial MT"/>
                      </a:endParaRPr>
                    </a:p>
                  </a:txBody>
                  <a:tcPr marL="0" marR="0" marT="1968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1"/>
                  </a:ext>
                </a:extLst>
              </a:tr>
              <a:tr h="662836">
                <a:tc>
                  <a:txBody>
                    <a:bodyPr/>
                    <a:lstStyle/>
                    <a:p>
                      <a:pPr marL="116839">
                        <a:lnSpc>
                          <a:spcPct val="100000"/>
                        </a:lnSpc>
                        <a:spcBef>
                          <a:spcPts val="170"/>
                        </a:spcBef>
                      </a:pPr>
                      <a:r>
                        <a:rPr sz="1400" spc="-5" dirty="0">
                          <a:solidFill>
                            <a:srgbClr val="333333"/>
                          </a:solidFill>
                          <a:latin typeface="Arial MT"/>
                          <a:cs typeface="Arial MT"/>
                        </a:rPr>
                        <a:t>High</a:t>
                      </a:r>
                      <a:r>
                        <a:rPr sz="1400" spc="-50" dirty="0">
                          <a:solidFill>
                            <a:srgbClr val="333333"/>
                          </a:solidFill>
                          <a:latin typeface="Arial MT"/>
                          <a:cs typeface="Arial MT"/>
                        </a:rPr>
                        <a:t> </a:t>
                      </a:r>
                      <a:r>
                        <a:rPr sz="1400" spc="-5" dirty="0">
                          <a:solidFill>
                            <a:srgbClr val="333333"/>
                          </a:solidFill>
                          <a:latin typeface="Arial MT"/>
                          <a:cs typeface="Arial MT"/>
                        </a:rPr>
                        <a:t>(H)</a:t>
                      </a:r>
                      <a:endParaRPr sz="1400">
                        <a:latin typeface="Arial MT"/>
                        <a:cs typeface="Arial MT"/>
                      </a:endParaRPr>
                    </a:p>
                  </a:txBody>
                  <a:tcPr marL="0" marR="0" marT="2159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R="109855" algn="r">
                        <a:lnSpc>
                          <a:spcPct val="100000"/>
                        </a:lnSpc>
                        <a:spcBef>
                          <a:spcPts val="170"/>
                        </a:spcBef>
                      </a:pPr>
                      <a:r>
                        <a:rPr sz="1400" dirty="0">
                          <a:solidFill>
                            <a:srgbClr val="333333"/>
                          </a:solidFill>
                          <a:latin typeface="Arial MT"/>
                          <a:cs typeface="Arial MT"/>
                        </a:rPr>
                        <a:t>4</a:t>
                      </a:r>
                      <a:endParaRPr sz="1400">
                        <a:latin typeface="Arial MT"/>
                        <a:cs typeface="Arial MT"/>
                      </a:endParaRPr>
                    </a:p>
                  </a:txBody>
                  <a:tcPr marL="0" marR="0" marT="2159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R="109855" algn="r">
                        <a:lnSpc>
                          <a:spcPct val="100000"/>
                        </a:lnSpc>
                        <a:spcBef>
                          <a:spcPts val="170"/>
                        </a:spcBef>
                      </a:pPr>
                      <a:r>
                        <a:rPr sz="1400" spc="-5" dirty="0">
                          <a:solidFill>
                            <a:srgbClr val="333333"/>
                          </a:solidFill>
                          <a:latin typeface="Arial MT"/>
                          <a:cs typeface="Arial MT"/>
                        </a:rPr>
                        <a:t>Significant</a:t>
                      </a:r>
                      <a:r>
                        <a:rPr sz="1400" spc="-45" dirty="0">
                          <a:solidFill>
                            <a:srgbClr val="333333"/>
                          </a:solidFill>
                          <a:latin typeface="Arial MT"/>
                          <a:cs typeface="Arial MT"/>
                        </a:rPr>
                        <a:t> </a:t>
                      </a:r>
                      <a:r>
                        <a:rPr sz="1400" spc="-5" dirty="0">
                          <a:solidFill>
                            <a:srgbClr val="333333"/>
                          </a:solidFill>
                          <a:latin typeface="Arial MT"/>
                          <a:cs typeface="Arial MT"/>
                        </a:rPr>
                        <a:t>Impact</a:t>
                      </a:r>
                      <a:endParaRPr sz="1400">
                        <a:latin typeface="Arial MT"/>
                        <a:cs typeface="Arial MT"/>
                      </a:endParaRPr>
                    </a:p>
                  </a:txBody>
                  <a:tcPr marL="0" marR="0" marT="2159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R="109220" algn="r">
                        <a:lnSpc>
                          <a:spcPct val="100000"/>
                        </a:lnSpc>
                        <a:spcBef>
                          <a:spcPts val="170"/>
                        </a:spcBef>
                      </a:pPr>
                      <a:r>
                        <a:rPr sz="1400" dirty="0">
                          <a:solidFill>
                            <a:srgbClr val="333333"/>
                          </a:solidFill>
                          <a:latin typeface="Arial MT"/>
                          <a:cs typeface="Arial MT"/>
                        </a:rPr>
                        <a:t>&lt;</a:t>
                      </a:r>
                      <a:r>
                        <a:rPr sz="1400" spc="-40" dirty="0">
                          <a:solidFill>
                            <a:srgbClr val="333333"/>
                          </a:solidFill>
                          <a:latin typeface="Arial MT"/>
                          <a:cs typeface="Arial MT"/>
                        </a:rPr>
                        <a:t> </a:t>
                      </a:r>
                      <a:r>
                        <a:rPr sz="1400" spc="-5" dirty="0">
                          <a:solidFill>
                            <a:srgbClr val="333333"/>
                          </a:solidFill>
                          <a:latin typeface="Arial MT"/>
                          <a:cs typeface="Arial MT"/>
                        </a:rPr>
                        <a:t>=10.000.000</a:t>
                      </a:r>
                      <a:r>
                        <a:rPr sz="1400" spc="-40" dirty="0">
                          <a:solidFill>
                            <a:srgbClr val="333333"/>
                          </a:solidFill>
                          <a:latin typeface="Arial MT"/>
                          <a:cs typeface="Arial MT"/>
                        </a:rPr>
                        <a:t> </a:t>
                      </a:r>
                      <a:r>
                        <a:rPr sz="1400" spc="-625" dirty="0">
                          <a:solidFill>
                            <a:srgbClr val="333333"/>
                          </a:solidFill>
                          <a:latin typeface="Arial MT"/>
                          <a:cs typeface="Arial MT"/>
                        </a:rPr>
                        <a:t>€</a:t>
                      </a:r>
                      <a:endParaRPr sz="1400">
                        <a:latin typeface="Arial MT"/>
                        <a:cs typeface="Arial MT"/>
                      </a:endParaRPr>
                    </a:p>
                  </a:txBody>
                  <a:tcPr marL="0" marR="0" marT="2159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2"/>
                  </a:ext>
                </a:extLst>
              </a:tr>
              <a:tr h="663556">
                <a:tc>
                  <a:txBody>
                    <a:bodyPr/>
                    <a:lstStyle/>
                    <a:p>
                      <a:pPr marL="116839">
                        <a:lnSpc>
                          <a:spcPct val="100000"/>
                        </a:lnSpc>
                        <a:spcBef>
                          <a:spcPts val="160"/>
                        </a:spcBef>
                      </a:pPr>
                      <a:r>
                        <a:rPr sz="1400" spc="-5" dirty="0">
                          <a:solidFill>
                            <a:srgbClr val="333333"/>
                          </a:solidFill>
                          <a:latin typeface="Arial MT"/>
                          <a:cs typeface="Arial MT"/>
                        </a:rPr>
                        <a:t>Medium</a:t>
                      </a:r>
                      <a:r>
                        <a:rPr sz="1400" spc="-55" dirty="0">
                          <a:solidFill>
                            <a:srgbClr val="333333"/>
                          </a:solidFill>
                          <a:latin typeface="Arial MT"/>
                          <a:cs typeface="Arial MT"/>
                        </a:rPr>
                        <a:t> </a:t>
                      </a:r>
                      <a:r>
                        <a:rPr sz="1400" spc="-5" dirty="0">
                          <a:solidFill>
                            <a:srgbClr val="333333"/>
                          </a:solidFill>
                          <a:latin typeface="Arial MT"/>
                          <a:cs typeface="Arial MT"/>
                        </a:rPr>
                        <a:t>(M)</a:t>
                      </a:r>
                      <a:endParaRPr sz="1400">
                        <a:latin typeface="Arial MT"/>
                        <a:cs typeface="Arial MT"/>
                      </a:endParaRPr>
                    </a:p>
                  </a:txBody>
                  <a:tcPr marL="0" marR="0" marT="20320" marB="0">
                    <a:lnT w="3175" cap="flat" cmpd="sng" algn="ctr">
                      <a:solidFill>
                        <a:srgbClr val="FFFFFF"/>
                      </a:solidFill>
                      <a:prstDash val="solid"/>
                      <a:round/>
                      <a:headEnd type="none" w="med" len="med"/>
                      <a:tailEnd type="none" w="med" len="med"/>
                    </a:lnT>
                    <a:solidFill>
                      <a:srgbClr val="FFFFFF"/>
                    </a:solidFill>
                  </a:tcPr>
                </a:tc>
                <a:tc>
                  <a:txBody>
                    <a:bodyPr/>
                    <a:lstStyle/>
                    <a:p>
                      <a:pPr marR="109855" algn="r">
                        <a:lnSpc>
                          <a:spcPct val="100000"/>
                        </a:lnSpc>
                        <a:spcBef>
                          <a:spcPts val="160"/>
                        </a:spcBef>
                      </a:pPr>
                      <a:r>
                        <a:rPr sz="1400" dirty="0">
                          <a:solidFill>
                            <a:srgbClr val="333333"/>
                          </a:solidFill>
                          <a:latin typeface="Arial MT"/>
                          <a:cs typeface="Arial MT"/>
                        </a:rPr>
                        <a:t>3</a:t>
                      </a:r>
                      <a:endParaRPr sz="1400">
                        <a:latin typeface="Arial MT"/>
                        <a:cs typeface="Arial MT"/>
                      </a:endParaRPr>
                    </a:p>
                  </a:txBody>
                  <a:tcPr marL="0" marR="0" marT="20320"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R="109855" algn="r">
                        <a:lnSpc>
                          <a:spcPct val="100000"/>
                        </a:lnSpc>
                        <a:spcBef>
                          <a:spcPts val="160"/>
                        </a:spcBef>
                      </a:pPr>
                      <a:r>
                        <a:rPr sz="1400" spc="-5" dirty="0">
                          <a:solidFill>
                            <a:srgbClr val="333333"/>
                          </a:solidFill>
                          <a:latin typeface="Arial MT"/>
                          <a:cs typeface="Arial MT"/>
                        </a:rPr>
                        <a:t>Moderate</a:t>
                      </a:r>
                      <a:r>
                        <a:rPr sz="1400" spc="-55" dirty="0">
                          <a:solidFill>
                            <a:srgbClr val="333333"/>
                          </a:solidFill>
                          <a:latin typeface="Arial MT"/>
                          <a:cs typeface="Arial MT"/>
                        </a:rPr>
                        <a:t> </a:t>
                      </a:r>
                      <a:r>
                        <a:rPr sz="1400" spc="-5" dirty="0">
                          <a:solidFill>
                            <a:srgbClr val="333333"/>
                          </a:solidFill>
                          <a:latin typeface="Arial MT"/>
                          <a:cs typeface="Arial MT"/>
                        </a:rPr>
                        <a:t>Impact</a:t>
                      </a:r>
                      <a:endParaRPr sz="1400">
                        <a:latin typeface="Arial MT"/>
                        <a:cs typeface="Arial MT"/>
                      </a:endParaRPr>
                    </a:p>
                  </a:txBody>
                  <a:tcPr marL="0" marR="0" marT="2032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R="109855" algn="r">
                        <a:lnSpc>
                          <a:spcPct val="100000"/>
                        </a:lnSpc>
                        <a:spcBef>
                          <a:spcPts val="160"/>
                        </a:spcBef>
                      </a:pPr>
                      <a:r>
                        <a:rPr sz="1400" spc="-10" dirty="0">
                          <a:solidFill>
                            <a:srgbClr val="333333"/>
                          </a:solidFill>
                          <a:latin typeface="Arial MT"/>
                          <a:cs typeface="Arial MT"/>
                        </a:rPr>
                        <a:t>&lt;=1.000.000</a:t>
                      </a:r>
                      <a:r>
                        <a:rPr sz="1400" spc="-35" dirty="0">
                          <a:solidFill>
                            <a:srgbClr val="333333"/>
                          </a:solidFill>
                          <a:latin typeface="Arial MT"/>
                          <a:cs typeface="Arial MT"/>
                        </a:rPr>
                        <a:t> </a:t>
                      </a:r>
                      <a:r>
                        <a:rPr sz="1400" spc="-625" dirty="0">
                          <a:solidFill>
                            <a:srgbClr val="333333"/>
                          </a:solidFill>
                          <a:latin typeface="Arial MT"/>
                          <a:cs typeface="Arial MT"/>
                        </a:rPr>
                        <a:t>€</a:t>
                      </a:r>
                      <a:endParaRPr sz="1400">
                        <a:latin typeface="Arial MT"/>
                        <a:cs typeface="Arial MT"/>
                      </a:endParaRPr>
                    </a:p>
                  </a:txBody>
                  <a:tcPr marL="0" marR="0" marT="2032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3"/>
                  </a:ext>
                </a:extLst>
              </a:tr>
              <a:tr h="662836">
                <a:tc>
                  <a:txBody>
                    <a:bodyPr/>
                    <a:lstStyle/>
                    <a:p>
                      <a:pPr marL="116839">
                        <a:lnSpc>
                          <a:spcPct val="100000"/>
                        </a:lnSpc>
                        <a:spcBef>
                          <a:spcPts val="165"/>
                        </a:spcBef>
                      </a:pPr>
                      <a:r>
                        <a:rPr sz="1400" spc="-5" dirty="0">
                          <a:solidFill>
                            <a:srgbClr val="333333"/>
                          </a:solidFill>
                          <a:latin typeface="Arial MT"/>
                          <a:cs typeface="Arial MT"/>
                        </a:rPr>
                        <a:t>Low</a:t>
                      </a:r>
                      <a:r>
                        <a:rPr sz="1400" spc="-50" dirty="0">
                          <a:solidFill>
                            <a:srgbClr val="333333"/>
                          </a:solidFill>
                          <a:latin typeface="Arial MT"/>
                          <a:cs typeface="Arial MT"/>
                        </a:rPr>
                        <a:t> </a:t>
                      </a:r>
                      <a:r>
                        <a:rPr sz="1400" spc="-5" dirty="0">
                          <a:solidFill>
                            <a:srgbClr val="333333"/>
                          </a:solidFill>
                          <a:latin typeface="Arial MT"/>
                          <a:cs typeface="Arial MT"/>
                        </a:rPr>
                        <a:t>(L)</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R="109855" algn="r">
                        <a:lnSpc>
                          <a:spcPct val="100000"/>
                        </a:lnSpc>
                        <a:spcBef>
                          <a:spcPts val="165"/>
                        </a:spcBef>
                      </a:pPr>
                      <a:r>
                        <a:rPr sz="1400" dirty="0">
                          <a:solidFill>
                            <a:srgbClr val="333333"/>
                          </a:solidFill>
                          <a:latin typeface="Arial MT"/>
                          <a:cs typeface="Arial MT"/>
                        </a:rPr>
                        <a:t>2</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R="109855" algn="r">
                        <a:lnSpc>
                          <a:spcPct val="100000"/>
                        </a:lnSpc>
                        <a:spcBef>
                          <a:spcPts val="165"/>
                        </a:spcBef>
                      </a:pPr>
                      <a:r>
                        <a:rPr sz="1400" spc="-5" dirty="0">
                          <a:solidFill>
                            <a:srgbClr val="333333"/>
                          </a:solidFill>
                          <a:latin typeface="Arial MT"/>
                          <a:cs typeface="Arial MT"/>
                        </a:rPr>
                        <a:t>Low</a:t>
                      </a:r>
                      <a:r>
                        <a:rPr sz="1400" spc="-50" dirty="0">
                          <a:solidFill>
                            <a:srgbClr val="333333"/>
                          </a:solidFill>
                          <a:latin typeface="Arial MT"/>
                          <a:cs typeface="Arial MT"/>
                        </a:rPr>
                        <a:t> </a:t>
                      </a:r>
                      <a:r>
                        <a:rPr sz="1400" spc="-5" dirty="0">
                          <a:solidFill>
                            <a:srgbClr val="333333"/>
                          </a:solidFill>
                          <a:latin typeface="Arial MT"/>
                          <a:cs typeface="Arial MT"/>
                        </a:rPr>
                        <a:t>Impact</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R="109855" algn="r">
                        <a:lnSpc>
                          <a:spcPct val="100000"/>
                        </a:lnSpc>
                        <a:spcBef>
                          <a:spcPts val="165"/>
                        </a:spcBef>
                      </a:pPr>
                      <a:r>
                        <a:rPr sz="1400" spc="-5" dirty="0">
                          <a:solidFill>
                            <a:srgbClr val="333333"/>
                          </a:solidFill>
                          <a:latin typeface="Arial MT"/>
                          <a:cs typeface="Arial MT"/>
                        </a:rPr>
                        <a:t>&lt;=</a:t>
                      </a:r>
                      <a:r>
                        <a:rPr sz="1400" spc="-40" dirty="0">
                          <a:solidFill>
                            <a:srgbClr val="333333"/>
                          </a:solidFill>
                          <a:latin typeface="Arial MT"/>
                          <a:cs typeface="Arial MT"/>
                        </a:rPr>
                        <a:t> </a:t>
                      </a:r>
                      <a:r>
                        <a:rPr sz="1400" spc="-5" dirty="0">
                          <a:solidFill>
                            <a:srgbClr val="333333"/>
                          </a:solidFill>
                          <a:latin typeface="Arial MT"/>
                          <a:cs typeface="Arial MT"/>
                        </a:rPr>
                        <a:t>100.000</a:t>
                      </a:r>
                      <a:r>
                        <a:rPr sz="1400" spc="-40" dirty="0">
                          <a:solidFill>
                            <a:srgbClr val="333333"/>
                          </a:solidFill>
                          <a:latin typeface="Arial MT"/>
                          <a:cs typeface="Arial MT"/>
                        </a:rPr>
                        <a:t> </a:t>
                      </a:r>
                      <a:r>
                        <a:rPr sz="1400" spc="-625" dirty="0">
                          <a:solidFill>
                            <a:srgbClr val="333333"/>
                          </a:solidFill>
                          <a:latin typeface="Arial MT"/>
                          <a:cs typeface="Arial MT"/>
                        </a:rPr>
                        <a:t>€</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4"/>
                  </a:ext>
                </a:extLst>
              </a:tr>
              <a:tr h="666077">
                <a:tc>
                  <a:txBody>
                    <a:bodyPr/>
                    <a:lstStyle/>
                    <a:p>
                      <a:pPr marL="116839">
                        <a:lnSpc>
                          <a:spcPct val="100000"/>
                        </a:lnSpc>
                        <a:spcBef>
                          <a:spcPts val="155"/>
                        </a:spcBef>
                      </a:pPr>
                      <a:r>
                        <a:rPr sz="1400" spc="-25" dirty="0">
                          <a:solidFill>
                            <a:srgbClr val="333333"/>
                          </a:solidFill>
                          <a:latin typeface="Arial MT"/>
                          <a:cs typeface="Arial MT"/>
                        </a:rPr>
                        <a:t>Very</a:t>
                      </a:r>
                      <a:r>
                        <a:rPr sz="1400" spc="-30" dirty="0">
                          <a:solidFill>
                            <a:srgbClr val="333333"/>
                          </a:solidFill>
                          <a:latin typeface="Arial MT"/>
                          <a:cs typeface="Arial MT"/>
                        </a:rPr>
                        <a:t> </a:t>
                      </a:r>
                      <a:r>
                        <a:rPr sz="1400" spc="-5" dirty="0">
                          <a:solidFill>
                            <a:srgbClr val="333333"/>
                          </a:solidFill>
                          <a:latin typeface="Arial MT"/>
                          <a:cs typeface="Arial MT"/>
                        </a:rPr>
                        <a:t>Low</a:t>
                      </a:r>
                      <a:r>
                        <a:rPr sz="1400" spc="-25" dirty="0">
                          <a:solidFill>
                            <a:srgbClr val="333333"/>
                          </a:solidFill>
                          <a:latin typeface="Arial MT"/>
                          <a:cs typeface="Arial MT"/>
                        </a:rPr>
                        <a:t> </a:t>
                      </a:r>
                      <a:r>
                        <a:rPr sz="1400" spc="-5" dirty="0">
                          <a:solidFill>
                            <a:srgbClr val="333333"/>
                          </a:solidFill>
                          <a:latin typeface="Arial MT"/>
                          <a:cs typeface="Arial MT"/>
                        </a:rPr>
                        <a:t>(VL)</a:t>
                      </a:r>
                      <a:endParaRPr sz="1400">
                        <a:latin typeface="Arial MT"/>
                        <a:cs typeface="Arial MT"/>
                      </a:endParaRPr>
                    </a:p>
                  </a:txBody>
                  <a:tcPr marL="0" marR="0" marT="19685" marB="0">
                    <a:lnT w="3175" cap="flat" cmpd="sng" algn="ctr">
                      <a:solidFill>
                        <a:srgbClr val="FFFFFF"/>
                      </a:solidFill>
                      <a:prstDash val="solid"/>
                      <a:round/>
                      <a:headEnd type="none" w="med" len="med"/>
                      <a:tailEnd type="none" w="med" len="med"/>
                    </a:lnT>
                    <a:solidFill>
                      <a:srgbClr val="FFFFFF"/>
                    </a:solidFill>
                  </a:tcPr>
                </a:tc>
                <a:tc>
                  <a:txBody>
                    <a:bodyPr/>
                    <a:lstStyle/>
                    <a:p>
                      <a:pPr marR="109855" algn="r">
                        <a:lnSpc>
                          <a:spcPct val="100000"/>
                        </a:lnSpc>
                        <a:spcBef>
                          <a:spcPts val="155"/>
                        </a:spcBef>
                      </a:pPr>
                      <a:r>
                        <a:rPr sz="1400" dirty="0">
                          <a:solidFill>
                            <a:srgbClr val="333333"/>
                          </a:solidFill>
                          <a:latin typeface="Arial MT"/>
                          <a:cs typeface="Arial MT"/>
                        </a:rPr>
                        <a:t>1</a:t>
                      </a:r>
                      <a:endParaRPr sz="1400">
                        <a:latin typeface="Arial MT"/>
                        <a:cs typeface="Arial MT"/>
                      </a:endParaRPr>
                    </a:p>
                  </a:txBody>
                  <a:tcPr marL="0" marR="0" marT="19685"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R="109855" algn="r">
                        <a:lnSpc>
                          <a:spcPct val="100000"/>
                        </a:lnSpc>
                        <a:spcBef>
                          <a:spcPts val="155"/>
                        </a:spcBef>
                      </a:pPr>
                      <a:r>
                        <a:rPr sz="1400" spc="-5" dirty="0">
                          <a:solidFill>
                            <a:srgbClr val="333333"/>
                          </a:solidFill>
                          <a:latin typeface="Arial MT"/>
                          <a:cs typeface="Arial MT"/>
                        </a:rPr>
                        <a:t>Minor</a:t>
                      </a:r>
                      <a:r>
                        <a:rPr sz="1400" spc="-55" dirty="0">
                          <a:solidFill>
                            <a:srgbClr val="333333"/>
                          </a:solidFill>
                          <a:latin typeface="Arial MT"/>
                          <a:cs typeface="Arial MT"/>
                        </a:rPr>
                        <a:t> </a:t>
                      </a:r>
                      <a:r>
                        <a:rPr sz="1400" spc="-5" dirty="0">
                          <a:solidFill>
                            <a:srgbClr val="333333"/>
                          </a:solidFill>
                          <a:latin typeface="Arial MT"/>
                          <a:cs typeface="Arial MT"/>
                        </a:rPr>
                        <a:t>Impact</a:t>
                      </a:r>
                      <a:endParaRPr sz="1400">
                        <a:latin typeface="Arial MT"/>
                        <a:cs typeface="Arial MT"/>
                      </a:endParaRPr>
                    </a:p>
                  </a:txBody>
                  <a:tcPr marL="0" marR="0" marT="1968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R="109220" algn="r">
                        <a:lnSpc>
                          <a:spcPct val="100000"/>
                        </a:lnSpc>
                        <a:spcBef>
                          <a:spcPts val="155"/>
                        </a:spcBef>
                      </a:pPr>
                      <a:r>
                        <a:rPr sz="1400" spc="-5" dirty="0">
                          <a:solidFill>
                            <a:srgbClr val="333333"/>
                          </a:solidFill>
                          <a:latin typeface="Arial MT"/>
                          <a:cs typeface="Arial MT"/>
                        </a:rPr>
                        <a:t>&lt;=</a:t>
                      </a:r>
                      <a:r>
                        <a:rPr sz="1400" spc="-40" dirty="0">
                          <a:solidFill>
                            <a:srgbClr val="333333"/>
                          </a:solidFill>
                          <a:latin typeface="Arial MT"/>
                          <a:cs typeface="Arial MT"/>
                        </a:rPr>
                        <a:t> </a:t>
                      </a:r>
                      <a:r>
                        <a:rPr sz="1400" spc="-5" dirty="0">
                          <a:solidFill>
                            <a:srgbClr val="333333"/>
                          </a:solidFill>
                          <a:latin typeface="Arial MT"/>
                          <a:cs typeface="Arial MT"/>
                        </a:rPr>
                        <a:t>10.000</a:t>
                      </a:r>
                      <a:r>
                        <a:rPr sz="1400" spc="-40" dirty="0">
                          <a:solidFill>
                            <a:srgbClr val="333333"/>
                          </a:solidFill>
                          <a:latin typeface="Arial MT"/>
                          <a:cs typeface="Arial MT"/>
                        </a:rPr>
                        <a:t> </a:t>
                      </a:r>
                      <a:r>
                        <a:rPr sz="1400" spc="-625" dirty="0">
                          <a:solidFill>
                            <a:srgbClr val="333333"/>
                          </a:solidFill>
                          <a:latin typeface="Arial MT"/>
                          <a:cs typeface="Arial MT"/>
                        </a:rPr>
                        <a:t>€</a:t>
                      </a:r>
                      <a:endParaRPr sz="1400">
                        <a:latin typeface="Arial MT"/>
                        <a:cs typeface="Arial MT"/>
                      </a:endParaRPr>
                    </a:p>
                  </a:txBody>
                  <a:tcPr marL="0" marR="0" marT="1968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5"/>
                  </a:ext>
                </a:extLst>
              </a:tr>
            </a:tbl>
          </a:graphicData>
        </a:graphic>
      </p:graphicFrame>
      <p:grpSp>
        <p:nvGrpSpPr>
          <p:cNvPr id="4" name="object 4"/>
          <p:cNvGrpSpPr/>
          <p:nvPr/>
        </p:nvGrpSpPr>
        <p:grpSpPr>
          <a:xfrm>
            <a:off x="1423193" y="354012"/>
            <a:ext cx="2252980" cy="795655"/>
            <a:chOff x="1423193" y="354012"/>
            <a:chExt cx="2252980" cy="795655"/>
          </a:xfrm>
        </p:grpSpPr>
        <p:pic>
          <p:nvPicPr>
            <p:cNvPr id="5" name="object 5"/>
            <p:cNvPicPr/>
            <p:nvPr/>
          </p:nvPicPr>
          <p:blipFill>
            <a:blip r:embed="rId3" cstate="print"/>
            <a:stretch>
              <a:fillRect/>
            </a:stretch>
          </p:blipFill>
          <p:spPr>
            <a:xfrm>
              <a:off x="1459992" y="390144"/>
              <a:ext cx="2215896" cy="664463"/>
            </a:xfrm>
            <a:prstGeom prst="rect">
              <a:avLst/>
            </a:prstGeom>
          </p:spPr>
        </p:pic>
        <p:pic>
          <p:nvPicPr>
            <p:cNvPr id="6" name="object 6"/>
            <p:cNvPicPr/>
            <p:nvPr/>
          </p:nvPicPr>
          <p:blipFill>
            <a:blip r:embed="rId4" cstate="print"/>
            <a:stretch>
              <a:fillRect/>
            </a:stretch>
          </p:blipFill>
          <p:spPr>
            <a:xfrm>
              <a:off x="1676400" y="377951"/>
              <a:ext cx="1840992" cy="771144"/>
            </a:xfrm>
            <a:prstGeom prst="rect">
              <a:avLst/>
            </a:prstGeom>
          </p:spPr>
        </p:pic>
        <p:sp>
          <p:nvSpPr>
            <p:cNvPr id="7" name="object 7"/>
            <p:cNvSpPr/>
            <p:nvPr/>
          </p:nvSpPr>
          <p:spPr>
            <a:xfrm>
              <a:off x="1429543" y="360362"/>
              <a:ext cx="2197100" cy="647700"/>
            </a:xfrm>
            <a:custGeom>
              <a:avLst/>
              <a:gdLst/>
              <a:ahLst/>
              <a:cxnLst/>
              <a:rect l="l" t="t" r="r" b="b"/>
              <a:pathLst>
                <a:path w="2197100" h="647700">
                  <a:moveTo>
                    <a:pt x="1910850" y="0"/>
                  </a:moveTo>
                  <a:lnTo>
                    <a:pt x="0" y="0"/>
                  </a:lnTo>
                  <a:lnTo>
                    <a:pt x="0" y="647340"/>
                  </a:lnTo>
                  <a:lnTo>
                    <a:pt x="1910850" y="647340"/>
                  </a:lnTo>
                  <a:lnTo>
                    <a:pt x="2196740" y="323670"/>
                  </a:lnTo>
                  <a:lnTo>
                    <a:pt x="1910850" y="0"/>
                  </a:lnTo>
                  <a:close/>
                </a:path>
              </a:pathLst>
            </a:custGeom>
            <a:solidFill>
              <a:srgbClr val="38520E"/>
            </a:solidFill>
          </p:spPr>
          <p:txBody>
            <a:bodyPr wrap="square" lIns="0" tIns="0" rIns="0" bIns="0" rtlCol="0"/>
            <a:lstStyle/>
            <a:p>
              <a:endParaRPr/>
            </a:p>
          </p:txBody>
        </p:sp>
        <p:sp>
          <p:nvSpPr>
            <p:cNvPr id="8" name="object 8"/>
            <p:cNvSpPr/>
            <p:nvPr/>
          </p:nvSpPr>
          <p:spPr>
            <a:xfrm>
              <a:off x="1429543" y="360362"/>
              <a:ext cx="2197100" cy="647700"/>
            </a:xfrm>
            <a:custGeom>
              <a:avLst/>
              <a:gdLst/>
              <a:ahLst/>
              <a:cxnLst/>
              <a:rect l="l" t="t" r="r" b="b"/>
              <a:pathLst>
                <a:path w="2197100" h="647700">
                  <a:moveTo>
                    <a:pt x="0" y="0"/>
                  </a:moveTo>
                  <a:lnTo>
                    <a:pt x="1910850" y="0"/>
                  </a:lnTo>
                  <a:lnTo>
                    <a:pt x="2196740" y="323670"/>
                  </a:lnTo>
                  <a:lnTo>
                    <a:pt x="1910850" y="647340"/>
                  </a:lnTo>
                  <a:lnTo>
                    <a:pt x="0" y="647340"/>
                  </a:lnTo>
                  <a:lnTo>
                    <a:pt x="0" y="0"/>
                  </a:lnTo>
                </a:path>
              </a:pathLst>
            </a:custGeom>
            <a:ln w="12600">
              <a:solidFill>
                <a:srgbClr val="FFFFFF"/>
              </a:solidFill>
            </a:ln>
          </p:spPr>
          <p:txBody>
            <a:bodyPr wrap="square" lIns="0" tIns="0" rIns="0" bIns="0" rtlCol="0"/>
            <a:lstStyle/>
            <a:p>
              <a:endParaRPr/>
            </a:p>
          </p:txBody>
        </p:sp>
      </p:grpSp>
      <p:sp>
        <p:nvSpPr>
          <p:cNvPr id="9" name="object 9"/>
          <p:cNvSpPr txBox="1"/>
          <p:nvPr/>
        </p:nvSpPr>
        <p:spPr>
          <a:xfrm>
            <a:off x="1766252" y="383539"/>
            <a:ext cx="1524635" cy="580390"/>
          </a:xfrm>
          <a:prstGeom prst="rect">
            <a:avLst/>
          </a:prstGeom>
        </p:spPr>
        <p:txBody>
          <a:bodyPr vert="horz" wrap="square" lIns="0" tIns="6350" rIns="0" bIns="0" rtlCol="0">
            <a:spAutoFit/>
          </a:bodyPr>
          <a:lstStyle/>
          <a:p>
            <a:pPr marL="200025" marR="5080" indent="-187960">
              <a:lnSpc>
                <a:spcPct val="102200"/>
              </a:lnSpc>
              <a:spcBef>
                <a:spcPts val="5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2</a:t>
            </a:r>
            <a:r>
              <a:rPr sz="1800" b="1" spc="-70" dirty="0">
                <a:solidFill>
                  <a:srgbClr val="FFFFFF"/>
                </a:solidFill>
                <a:latin typeface="Arial"/>
                <a:cs typeface="Arial"/>
              </a:rPr>
              <a:t>:</a:t>
            </a:r>
            <a:r>
              <a:rPr sz="1800" b="1" spc="-35" dirty="0">
                <a:solidFill>
                  <a:srgbClr val="FFFFFF"/>
                </a:solidFill>
                <a:latin typeface="Arial"/>
                <a:cs typeface="Arial"/>
              </a:rPr>
              <a:t> </a:t>
            </a:r>
            <a:r>
              <a:rPr sz="1800" b="1" spc="-60" dirty="0">
                <a:solidFill>
                  <a:srgbClr val="FFFFFF"/>
                </a:solidFill>
                <a:latin typeface="Arial"/>
                <a:cs typeface="Arial"/>
              </a:rPr>
              <a:t>I</a:t>
            </a:r>
            <a:r>
              <a:rPr sz="1800" b="1" spc="-165" dirty="0">
                <a:solidFill>
                  <a:srgbClr val="FFFFFF"/>
                </a:solidFill>
                <a:latin typeface="Arial"/>
                <a:cs typeface="Arial"/>
              </a:rPr>
              <a:t>m</a:t>
            </a:r>
            <a:r>
              <a:rPr sz="1800" b="1" spc="-114" dirty="0">
                <a:solidFill>
                  <a:srgbClr val="FFFFFF"/>
                </a:solidFill>
                <a:latin typeface="Arial"/>
                <a:cs typeface="Arial"/>
              </a:rPr>
              <a:t>p</a:t>
            </a:r>
            <a:r>
              <a:rPr sz="1800" b="1" spc="-100" dirty="0">
                <a:solidFill>
                  <a:srgbClr val="FFFFFF"/>
                </a:solidFill>
                <a:latin typeface="Arial"/>
                <a:cs typeface="Arial"/>
              </a:rPr>
              <a:t>a</a:t>
            </a:r>
            <a:r>
              <a:rPr sz="1800" b="1" spc="-280" dirty="0">
                <a:solidFill>
                  <a:srgbClr val="FFFFFF"/>
                </a:solidFill>
                <a:latin typeface="Arial"/>
                <a:cs typeface="Arial"/>
              </a:rPr>
              <a:t>c</a:t>
            </a:r>
            <a:r>
              <a:rPr sz="1800" b="1" spc="-120" dirty="0">
                <a:solidFill>
                  <a:srgbClr val="FFFFFF"/>
                </a:solidFill>
                <a:latin typeface="Arial"/>
                <a:cs typeface="Arial"/>
              </a:rPr>
              <a:t>t  </a:t>
            </a:r>
            <a:r>
              <a:rPr sz="1800" b="1" spc="-180" dirty="0">
                <a:solidFill>
                  <a:srgbClr val="FFFFFF"/>
                </a:solidFill>
                <a:latin typeface="Arial"/>
                <a:cs typeface="Arial"/>
              </a:rPr>
              <a:t>Assessment</a:t>
            </a:r>
            <a:endParaRPr sz="1800">
              <a:latin typeface="Arial"/>
              <a:cs typeface="Arial"/>
            </a:endParaRPr>
          </a:p>
        </p:txBody>
      </p:sp>
      <p:grpSp>
        <p:nvGrpSpPr>
          <p:cNvPr id="10" name="object 10"/>
          <p:cNvGrpSpPr/>
          <p:nvPr/>
        </p:nvGrpSpPr>
        <p:grpSpPr>
          <a:xfrm>
            <a:off x="3450431" y="354012"/>
            <a:ext cx="2258695" cy="795655"/>
            <a:chOff x="3450431" y="354012"/>
            <a:chExt cx="2258695" cy="795655"/>
          </a:xfrm>
        </p:grpSpPr>
        <p:pic>
          <p:nvPicPr>
            <p:cNvPr id="11" name="object 11"/>
            <p:cNvPicPr/>
            <p:nvPr/>
          </p:nvPicPr>
          <p:blipFill>
            <a:blip r:embed="rId5" cstate="print"/>
            <a:stretch>
              <a:fillRect/>
            </a:stretch>
          </p:blipFill>
          <p:spPr>
            <a:xfrm>
              <a:off x="3480815" y="390144"/>
              <a:ext cx="2228088" cy="664463"/>
            </a:xfrm>
            <a:prstGeom prst="rect">
              <a:avLst/>
            </a:prstGeom>
          </p:spPr>
        </p:pic>
        <p:pic>
          <p:nvPicPr>
            <p:cNvPr id="12" name="object 12"/>
            <p:cNvPicPr/>
            <p:nvPr/>
          </p:nvPicPr>
          <p:blipFill>
            <a:blip r:embed="rId4" cstate="print"/>
            <a:stretch>
              <a:fillRect/>
            </a:stretch>
          </p:blipFill>
          <p:spPr>
            <a:xfrm>
              <a:off x="3828288" y="377951"/>
              <a:ext cx="1840991" cy="771144"/>
            </a:xfrm>
            <a:prstGeom prst="rect">
              <a:avLst/>
            </a:prstGeom>
          </p:spPr>
        </p:pic>
        <p:sp>
          <p:nvSpPr>
            <p:cNvPr id="13" name="object 13"/>
            <p:cNvSpPr/>
            <p:nvPr/>
          </p:nvSpPr>
          <p:spPr>
            <a:xfrm>
              <a:off x="3456781" y="360362"/>
              <a:ext cx="2204720" cy="647700"/>
            </a:xfrm>
            <a:custGeom>
              <a:avLst/>
              <a:gdLst/>
              <a:ahLst/>
              <a:cxnLst/>
              <a:rect l="l" t="t" r="r" b="b"/>
              <a:pathLst>
                <a:path w="2204720" h="647700">
                  <a:moveTo>
                    <a:pt x="1919146" y="0"/>
                  </a:moveTo>
                  <a:lnTo>
                    <a:pt x="0" y="0"/>
                  </a:lnTo>
                  <a:lnTo>
                    <a:pt x="285531" y="323670"/>
                  </a:lnTo>
                  <a:lnTo>
                    <a:pt x="0" y="647340"/>
                  </a:lnTo>
                  <a:lnTo>
                    <a:pt x="1919146" y="647340"/>
                  </a:lnTo>
                  <a:lnTo>
                    <a:pt x="2204678" y="323670"/>
                  </a:lnTo>
                  <a:lnTo>
                    <a:pt x="1919146" y="0"/>
                  </a:lnTo>
                  <a:close/>
                </a:path>
              </a:pathLst>
            </a:custGeom>
            <a:solidFill>
              <a:srgbClr val="4C7013"/>
            </a:solidFill>
          </p:spPr>
          <p:txBody>
            <a:bodyPr wrap="square" lIns="0" tIns="0" rIns="0" bIns="0" rtlCol="0"/>
            <a:lstStyle/>
            <a:p>
              <a:endParaRPr/>
            </a:p>
          </p:txBody>
        </p:sp>
        <p:sp>
          <p:nvSpPr>
            <p:cNvPr id="14" name="object 14"/>
            <p:cNvSpPr/>
            <p:nvPr/>
          </p:nvSpPr>
          <p:spPr>
            <a:xfrm>
              <a:off x="3456781" y="360362"/>
              <a:ext cx="2204720" cy="647700"/>
            </a:xfrm>
            <a:custGeom>
              <a:avLst/>
              <a:gdLst/>
              <a:ahLst/>
              <a:cxnLst/>
              <a:rect l="l" t="t" r="r" b="b"/>
              <a:pathLst>
                <a:path w="2204720" h="647700">
                  <a:moveTo>
                    <a:pt x="0" y="0"/>
                  </a:moveTo>
                  <a:lnTo>
                    <a:pt x="1919146" y="0"/>
                  </a:lnTo>
                  <a:lnTo>
                    <a:pt x="2204678" y="323670"/>
                  </a:lnTo>
                  <a:lnTo>
                    <a:pt x="1919146" y="647340"/>
                  </a:lnTo>
                  <a:lnTo>
                    <a:pt x="0" y="647340"/>
                  </a:lnTo>
                  <a:lnTo>
                    <a:pt x="285531" y="323670"/>
                  </a:lnTo>
                  <a:lnTo>
                    <a:pt x="0" y="0"/>
                  </a:lnTo>
                </a:path>
              </a:pathLst>
            </a:custGeom>
            <a:ln w="12600">
              <a:solidFill>
                <a:srgbClr val="FFFFFF"/>
              </a:solidFill>
            </a:ln>
          </p:spPr>
          <p:txBody>
            <a:bodyPr wrap="square" lIns="0" tIns="0" rIns="0" bIns="0" rtlCol="0"/>
            <a:lstStyle/>
            <a:p>
              <a:endParaRPr/>
            </a:p>
          </p:txBody>
        </p:sp>
      </p:grpSp>
      <p:sp>
        <p:nvSpPr>
          <p:cNvPr id="15" name="object 15"/>
          <p:cNvSpPr txBox="1"/>
          <p:nvPr/>
        </p:nvSpPr>
        <p:spPr>
          <a:xfrm>
            <a:off x="3918198" y="383539"/>
            <a:ext cx="1526540" cy="580390"/>
          </a:xfrm>
          <a:prstGeom prst="rect">
            <a:avLst/>
          </a:prstGeom>
        </p:spPr>
        <p:txBody>
          <a:bodyPr vert="horz" wrap="square" lIns="0" tIns="6350" rIns="0" bIns="0" rtlCol="0">
            <a:spAutoFit/>
          </a:bodyPr>
          <a:lstStyle/>
          <a:p>
            <a:pPr marL="201295" marR="5080" indent="-189230">
              <a:lnSpc>
                <a:spcPct val="102200"/>
              </a:lnSpc>
              <a:spcBef>
                <a:spcPts val="50"/>
              </a:spcBef>
            </a:pPr>
            <a:r>
              <a:rPr sz="1800" b="1" spc="-290" dirty="0">
                <a:solidFill>
                  <a:srgbClr val="FFFFFF"/>
                </a:solidFill>
                <a:latin typeface="Arial"/>
                <a:cs typeface="Arial"/>
              </a:rPr>
              <a:t>P</a:t>
            </a:r>
            <a:r>
              <a:rPr sz="1800" b="1" spc="-180" dirty="0">
                <a:solidFill>
                  <a:srgbClr val="FFFFFF"/>
                </a:solidFill>
                <a:latin typeface="Arial"/>
                <a:cs typeface="Arial"/>
              </a:rPr>
              <a:t>e</a:t>
            </a:r>
            <a:r>
              <a:rPr sz="1800" b="1" spc="-145" dirty="0">
                <a:solidFill>
                  <a:srgbClr val="FFFFFF"/>
                </a:solidFill>
                <a:latin typeface="Arial"/>
                <a:cs typeface="Arial"/>
              </a:rPr>
              <a:t>r</a:t>
            </a:r>
            <a:r>
              <a:rPr sz="1800" b="1" spc="-245" dirty="0">
                <a:solidFill>
                  <a:srgbClr val="FFFFFF"/>
                </a:solidFill>
                <a:latin typeface="Arial"/>
                <a:cs typeface="Arial"/>
              </a:rPr>
              <a:t>s</a:t>
            </a:r>
            <a:r>
              <a:rPr sz="1800" b="1" spc="-155" dirty="0">
                <a:solidFill>
                  <a:srgbClr val="FFFFFF"/>
                </a:solidFill>
                <a:latin typeface="Arial"/>
                <a:cs typeface="Arial"/>
              </a:rPr>
              <a:t>on</a:t>
            </a:r>
            <a:r>
              <a:rPr sz="1800" b="1" spc="-60" dirty="0">
                <a:solidFill>
                  <a:srgbClr val="FFFFFF"/>
                </a:solidFill>
                <a:latin typeface="Arial"/>
                <a:cs typeface="Arial"/>
              </a:rPr>
              <a:t>a</a:t>
            </a:r>
            <a:r>
              <a:rPr sz="1800" b="1" spc="-35" dirty="0">
                <a:solidFill>
                  <a:srgbClr val="FFFFFF"/>
                </a:solidFill>
                <a:latin typeface="Arial"/>
                <a:cs typeface="Arial"/>
              </a:rPr>
              <a:t>l </a:t>
            </a:r>
            <a:r>
              <a:rPr sz="1800" b="1" spc="-45" dirty="0">
                <a:solidFill>
                  <a:srgbClr val="FFFFFF"/>
                </a:solidFill>
                <a:latin typeface="Arial"/>
                <a:cs typeface="Arial"/>
              </a:rPr>
              <a:t>I</a:t>
            </a:r>
            <a:r>
              <a:rPr sz="1800" b="1" spc="-180" dirty="0">
                <a:solidFill>
                  <a:srgbClr val="FFFFFF"/>
                </a:solidFill>
                <a:latin typeface="Arial"/>
                <a:cs typeface="Arial"/>
              </a:rPr>
              <a:t>m</a:t>
            </a:r>
            <a:r>
              <a:rPr sz="1800" b="1" spc="-155" dirty="0">
                <a:solidFill>
                  <a:srgbClr val="FFFFFF"/>
                </a:solidFill>
                <a:latin typeface="Arial"/>
                <a:cs typeface="Arial"/>
              </a:rPr>
              <a:t>p</a:t>
            </a:r>
            <a:r>
              <a:rPr sz="1800" b="1" spc="-60" dirty="0">
                <a:solidFill>
                  <a:srgbClr val="FFFFFF"/>
                </a:solidFill>
                <a:latin typeface="Arial"/>
                <a:cs typeface="Arial"/>
              </a:rPr>
              <a:t>a</a:t>
            </a:r>
            <a:r>
              <a:rPr sz="1800" b="1" spc="-280" dirty="0">
                <a:solidFill>
                  <a:srgbClr val="FFFFFF"/>
                </a:solidFill>
                <a:latin typeface="Arial"/>
                <a:cs typeface="Arial"/>
              </a:rPr>
              <a:t>c</a:t>
            </a:r>
            <a:r>
              <a:rPr sz="1800" b="1" spc="-120" dirty="0">
                <a:solidFill>
                  <a:srgbClr val="FFFFFF"/>
                </a:solidFill>
                <a:latin typeface="Arial"/>
                <a:cs typeface="Arial"/>
              </a:rPr>
              <a:t>t  </a:t>
            </a:r>
            <a:r>
              <a:rPr sz="1800" b="1" spc="-180" dirty="0">
                <a:solidFill>
                  <a:srgbClr val="FFFFFF"/>
                </a:solidFill>
                <a:latin typeface="Arial"/>
                <a:cs typeface="Arial"/>
              </a:rPr>
              <a:t>Assessment</a:t>
            </a:r>
            <a:endParaRPr sz="1800">
              <a:latin typeface="Arial"/>
              <a:cs typeface="Arial"/>
            </a:endParaRPr>
          </a:p>
        </p:txBody>
      </p:sp>
      <p:grpSp>
        <p:nvGrpSpPr>
          <p:cNvPr id="16" name="object 16"/>
          <p:cNvGrpSpPr/>
          <p:nvPr/>
        </p:nvGrpSpPr>
        <p:grpSpPr>
          <a:xfrm>
            <a:off x="5480843" y="354012"/>
            <a:ext cx="2252345" cy="795655"/>
            <a:chOff x="5480843" y="354012"/>
            <a:chExt cx="2252345" cy="795655"/>
          </a:xfrm>
        </p:grpSpPr>
        <p:pic>
          <p:nvPicPr>
            <p:cNvPr id="17" name="object 17"/>
            <p:cNvPicPr/>
            <p:nvPr/>
          </p:nvPicPr>
          <p:blipFill>
            <a:blip r:embed="rId6" cstate="print"/>
            <a:stretch>
              <a:fillRect/>
            </a:stretch>
          </p:blipFill>
          <p:spPr>
            <a:xfrm>
              <a:off x="5510784" y="390144"/>
              <a:ext cx="2221991" cy="664463"/>
            </a:xfrm>
            <a:prstGeom prst="rect">
              <a:avLst/>
            </a:prstGeom>
          </p:spPr>
        </p:pic>
        <p:pic>
          <p:nvPicPr>
            <p:cNvPr id="18" name="object 18"/>
            <p:cNvPicPr/>
            <p:nvPr/>
          </p:nvPicPr>
          <p:blipFill>
            <a:blip r:embed="rId7" cstate="print"/>
            <a:stretch>
              <a:fillRect/>
            </a:stretch>
          </p:blipFill>
          <p:spPr>
            <a:xfrm>
              <a:off x="5964936" y="377951"/>
              <a:ext cx="1621536" cy="771144"/>
            </a:xfrm>
            <a:prstGeom prst="rect">
              <a:avLst/>
            </a:prstGeom>
          </p:spPr>
        </p:pic>
        <p:sp>
          <p:nvSpPr>
            <p:cNvPr id="19" name="object 19"/>
            <p:cNvSpPr/>
            <p:nvPr/>
          </p:nvSpPr>
          <p:spPr>
            <a:xfrm>
              <a:off x="5487193" y="360362"/>
              <a:ext cx="2197100" cy="647700"/>
            </a:xfrm>
            <a:custGeom>
              <a:avLst/>
              <a:gdLst/>
              <a:ahLst/>
              <a:cxnLst/>
              <a:rect l="l" t="t" r="r" b="b"/>
              <a:pathLst>
                <a:path w="2197100" h="647700">
                  <a:moveTo>
                    <a:pt x="1912430" y="0"/>
                  </a:moveTo>
                  <a:lnTo>
                    <a:pt x="0" y="0"/>
                  </a:lnTo>
                  <a:lnTo>
                    <a:pt x="284309" y="323670"/>
                  </a:lnTo>
                  <a:lnTo>
                    <a:pt x="0" y="647340"/>
                  </a:lnTo>
                  <a:lnTo>
                    <a:pt x="1912430" y="647340"/>
                  </a:lnTo>
                  <a:lnTo>
                    <a:pt x="2196740" y="323670"/>
                  </a:lnTo>
                  <a:lnTo>
                    <a:pt x="1912430" y="0"/>
                  </a:lnTo>
                  <a:close/>
                </a:path>
              </a:pathLst>
            </a:custGeom>
            <a:solidFill>
              <a:srgbClr val="6B9B1A"/>
            </a:solidFill>
          </p:spPr>
          <p:txBody>
            <a:bodyPr wrap="square" lIns="0" tIns="0" rIns="0" bIns="0" rtlCol="0"/>
            <a:lstStyle/>
            <a:p>
              <a:endParaRPr/>
            </a:p>
          </p:txBody>
        </p:sp>
        <p:sp>
          <p:nvSpPr>
            <p:cNvPr id="20" name="object 20"/>
            <p:cNvSpPr/>
            <p:nvPr/>
          </p:nvSpPr>
          <p:spPr>
            <a:xfrm>
              <a:off x="5487193" y="360362"/>
              <a:ext cx="2197100" cy="647700"/>
            </a:xfrm>
            <a:custGeom>
              <a:avLst/>
              <a:gdLst/>
              <a:ahLst/>
              <a:cxnLst/>
              <a:rect l="l" t="t" r="r" b="b"/>
              <a:pathLst>
                <a:path w="2197100" h="647700">
                  <a:moveTo>
                    <a:pt x="0" y="0"/>
                  </a:moveTo>
                  <a:lnTo>
                    <a:pt x="1912431" y="0"/>
                  </a:lnTo>
                  <a:lnTo>
                    <a:pt x="2196740" y="323670"/>
                  </a:lnTo>
                  <a:lnTo>
                    <a:pt x="1912431" y="647340"/>
                  </a:lnTo>
                  <a:lnTo>
                    <a:pt x="0" y="647340"/>
                  </a:lnTo>
                  <a:lnTo>
                    <a:pt x="284309" y="323670"/>
                  </a:lnTo>
                  <a:lnTo>
                    <a:pt x="0" y="0"/>
                  </a:lnTo>
                </a:path>
              </a:pathLst>
            </a:custGeom>
            <a:ln w="12600">
              <a:solidFill>
                <a:srgbClr val="FFFFFF"/>
              </a:solidFill>
            </a:ln>
          </p:spPr>
          <p:txBody>
            <a:bodyPr wrap="square" lIns="0" tIns="0" rIns="0" bIns="0" rtlCol="0"/>
            <a:lstStyle/>
            <a:p>
              <a:endParaRPr/>
            </a:p>
          </p:txBody>
        </p:sp>
      </p:grpSp>
      <p:sp>
        <p:nvSpPr>
          <p:cNvPr id="21" name="object 21"/>
          <p:cNvSpPr txBox="1"/>
          <p:nvPr/>
        </p:nvSpPr>
        <p:spPr>
          <a:xfrm>
            <a:off x="6054180" y="383539"/>
            <a:ext cx="1306830" cy="580390"/>
          </a:xfrm>
          <a:prstGeom prst="rect">
            <a:avLst/>
          </a:prstGeom>
        </p:spPr>
        <p:txBody>
          <a:bodyPr vert="horz" wrap="square" lIns="0" tIns="6350" rIns="0" bIns="0" rtlCol="0">
            <a:spAutoFit/>
          </a:bodyPr>
          <a:lstStyle/>
          <a:p>
            <a:pPr marL="91440" marR="5080" indent="-79375">
              <a:lnSpc>
                <a:spcPct val="102200"/>
              </a:lnSpc>
              <a:spcBef>
                <a:spcPts val="50"/>
              </a:spcBef>
            </a:pPr>
            <a:r>
              <a:rPr sz="1800" b="1" spc="-155" dirty="0">
                <a:solidFill>
                  <a:srgbClr val="FFFFFF"/>
                </a:solidFill>
                <a:latin typeface="Arial"/>
                <a:cs typeface="Arial"/>
              </a:rPr>
              <a:t>Gr</a:t>
            </a:r>
            <a:r>
              <a:rPr sz="1800" b="1" spc="-165" dirty="0">
                <a:solidFill>
                  <a:srgbClr val="FFFFFF"/>
                </a:solidFill>
                <a:latin typeface="Arial"/>
                <a:cs typeface="Arial"/>
              </a:rPr>
              <a:t>o</a:t>
            </a:r>
            <a:r>
              <a:rPr sz="1800" b="1" spc="-155" dirty="0">
                <a:solidFill>
                  <a:srgbClr val="FFFFFF"/>
                </a:solidFill>
                <a:latin typeface="Arial"/>
                <a:cs typeface="Arial"/>
              </a:rPr>
              <a:t>u</a:t>
            </a:r>
            <a:r>
              <a:rPr sz="1800" b="1" spc="-145" dirty="0">
                <a:solidFill>
                  <a:srgbClr val="FFFFFF"/>
                </a:solidFill>
                <a:latin typeface="Arial"/>
                <a:cs typeface="Arial"/>
              </a:rPr>
              <a:t>p</a:t>
            </a:r>
            <a:r>
              <a:rPr sz="1800" b="1" spc="-35" dirty="0">
                <a:solidFill>
                  <a:srgbClr val="FFFFFF"/>
                </a:solidFill>
                <a:latin typeface="Arial"/>
                <a:cs typeface="Arial"/>
              </a:rPr>
              <a:t> </a:t>
            </a:r>
            <a:r>
              <a:rPr sz="1800" b="1" spc="-45" dirty="0">
                <a:solidFill>
                  <a:srgbClr val="FFFFFF"/>
                </a:solidFill>
                <a:latin typeface="Arial"/>
                <a:cs typeface="Arial"/>
              </a:rPr>
              <a:t>I</a:t>
            </a:r>
            <a:r>
              <a:rPr sz="1800" b="1" spc="-195" dirty="0">
                <a:solidFill>
                  <a:srgbClr val="FFFFFF"/>
                </a:solidFill>
                <a:latin typeface="Arial"/>
                <a:cs typeface="Arial"/>
              </a:rPr>
              <a:t>m</a:t>
            </a:r>
            <a:r>
              <a:rPr sz="1800" b="1" spc="-140" dirty="0">
                <a:solidFill>
                  <a:srgbClr val="FFFFFF"/>
                </a:solidFill>
                <a:latin typeface="Arial"/>
                <a:cs typeface="Arial"/>
              </a:rPr>
              <a:t>p</a:t>
            </a:r>
            <a:r>
              <a:rPr sz="1800" b="1" spc="-170" dirty="0">
                <a:solidFill>
                  <a:srgbClr val="FFFFFF"/>
                </a:solidFill>
                <a:latin typeface="Arial"/>
                <a:cs typeface="Arial"/>
              </a:rPr>
              <a:t>ac</a:t>
            </a:r>
            <a:r>
              <a:rPr sz="1800" b="1" spc="-120" dirty="0">
                <a:solidFill>
                  <a:srgbClr val="FFFFFF"/>
                </a:solidFill>
                <a:latin typeface="Arial"/>
                <a:cs typeface="Arial"/>
              </a:rPr>
              <a:t>t  </a:t>
            </a:r>
            <a:r>
              <a:rPr sz="1800" b="1" spc="-180" dirty="0">
                <a:solidFill>
                  <a:srgbClr val="FFFFFF"/>
                </a:solidFill>
                <a:latin typeface="Arial"/>
                <a:cs typeface="Arial"/>
              </a:rPr>
              <a:t>Assessment</a:t>
            </a:r>
            <a:endParaRPr sz="1800">
              <a:latin typeface="Arial"/>
              <a:cs typeface="Arial"/>
            </a:endParaRPr>
          </a:p>
        </p:txBody>
      </p:sp>
      <p:grpSp>
        <p:nvGrpSpPr>
          <p:cNvPr id="22" name="object 22"/>
          <p:cNvGrpSpPr/>
          <p:nvPr/>
        </p:nvGrpSpPr>
        <p:grpSpPr>
          <a:xfrm>
            <a:off x="7506544" y="354062"/>
            <a:ext cx="2250440" cy="795655"/>
            <a:chOff x="7506544" y="354062"/>
            <a:chExt cx="2250440" cy="795655"/>
          </a:xfrm>
        </p:grpSpPr>
        <p:pic>
          <p:nvPicPr>
            <p:cNvPr id="23" name="object 23"/>
            <p:cNvPicPr/>
            <p:nvPr/>
          </p:nvPicPr>
          <p:blipFill>
            <a:blip r:embed="rId8" cstate="print"/>
            <a:stretch>
              <a:fillRect/>
            </a:stretch>
          </p:blipFill>
          <p:spPr>
            <a:xfrm>
              <a:off x="7534656" y="390143"/>
              <a:ext cx="2221992" cy="664463"/>
            </a:xfrm>
            <a:prstGeom prst="rect">
              <a:avLst/>
            </a:prstGeom>
          </p:spPr>
        </p:pic>
        <p:pic>
          <p:nvPicPr>
            <p:cNvPr id="24" name="object 24"/>
            <p:cNvPicPr/>
            <p:nvPr/>
          </p:nvPicPr>
          <p:blipFill>
            <a:blip r:embed="rId9" cstate="print"/>
            <a:stretch>
              <a:fillRect/>
            </a:stretch>
          </p:blipFill>
          <p:spPr>
            <a:xfrm>
              <a:off x="8058912" y="377951"/>
              <a:ext cx="1484376" cy="771144"/>
            </a:xfrm>
            <a:prstGeom prst="rect">
              <a:avLst/>
            </a:prstGeom>
          </p:spPr>
        </p:pic>
        <p:sp>
          <p:nvSpPr>
            <p:cNvPr id="25" name="object 25"/>
            <p:cNvSpPr/>
            <p:nvPr/>
          </p:nvSpPr>
          <p:spPr>
            <a:xfrm>
              <a:off x="7512844" y="360362"/>
              <a:ext cx="2197100" cy="647700"/>
            </a:xfrm>
            <a:custGeom>
              <a:avLst/>
              <a:gdLst/>
              <a:ahLst/>
              <a:cxnLst/>
              <a:rect l="l" t="t" r="r" b="b"/>
              <a:pathLst>
                <a:path w="2197100" h="647700">
                  <a:moveTo>
                    <a:pt x="1912024" y="0"/>
                  </a:moveTo>
                  <a:lnTo>
                    <a:pt x="0" y="0"/>
                  </a:lnTo>
                  <a:lnTo>
                    <a:pt x="284716" y="323670"/>
                  </a:lnTo>
                  <a:lnTo>
                    <a:pt x="0" y="647340"/>
                  </a:lnTo>
                  <a:lnTo>
                    <a:pt x="1912024" y="647340"/>
                  </a:lnTo>
                  <a:lnTo>
                    <a:pt x="2196739" y="323670"/>
                  </a:lnTo>
                  <a:lnTo>
                    <a:pt x="1912024" y="0"/>
                  </a:lnTo>
                  <a:close/>
                </a:path>
              </a:pathLst>
            </a:custGeom>
            <a:solidFill>
              <a:srgbClr val="90BA45"/>
            </a:solidFill>
          </p:spPr>
          <p:txBody>
            <a:bodyPr wrap="square" lIns="0" tIns="0" rIns="0" bIns="0" rtlCol="0"/>
            <a:lstStyle/>
            <a:p>
              <a:endParaRPr/>
            </a:p>
          </p:txBody>
        </p:sp>
        <p:sp>
          <p:nvSpPr>
            <p:cNvPr id="26" name="object 26"/>
            <p:cNvSpPr/>
            <p:nvPr/>
          </p:nvSpPr>
          <p:spPr>
            <a:xfrm>
              <a:off x="7512844" y="360362"/>
              <a:ext cx="2197100" cy="647700"/>
            </a:xfrm>
            <a:custGeom>
              <a:avLst/>
              <a:gdLst/>
              <a:ahLst/>
              <a:cxnLst/>
              <a:rect l="l" t="t" r="r" b="b"/>
              <a:pathLst>
                <a:path w="2197100" h="647700">
                  <a:moveTo>
                    <a:pt x="0" y="0"/>
                  </a:moveTo>
                  <a:lnTo>
                    <a:pt x="1912024" y="0"/>
                  </a:lnTo>
                  <a:lnTo>
                    <a:pt x="2196740" y="323670"/>
                  </a:lnTo>
                  <a:lnTo>
                    <a:pt x="1912024" y="647340"/>
                  </a:lnTo>
                  <a:lnTo>
                    <a:pt x="0" y="647340"/>
                  </a:lnTo>
                  <a:lnTo>
                    <a:pt x="284715" y="323670"/>
                  </a:lnTo>
                  <a:lnTo>
                    <a:pt x="0" y="0"/>
                  </a:lnTo>
                </a:path>
              </a:pathLst>
            </a:custGeom>
            <a:ln w="12600">
              <a:solidFill>
                <a:srgbClr val="FFFFFF"/>
              </a:solidFill>
            </a:ln>
          </p:spPr>
          <p:txBody>
            <a:bodyPr wrap="square" lIns="0" tIns="0" rIns="0" bIns="0" rtlCol="0"/>
            <a:lstStyle/>
            <a:p>
              <a:endParaRPr/>
            </a:p>
          </p:txBody>
        </p:sp>
      </p:grpSp>
      <p:sp>
        <p:nvSpPr>
          <p:cNvPr id="27" name="object 27"/>
          <p:cNvSpPr txBox="1">
            <a:spLocks noGrp="1"/>
          </p:cNvSpPr>
          <p:nvPr>
            <p:ph type="title"/>
          </p:nvPr>
        </p:nvSpPr>
        <p:spPr>
          <a:xfrm>
            <a:off x="8148918" y="383539"/>
            <a:ext cx="1169035" cy="580390"/>
          </a:xfrm>
          <a:prstGeom prst="rect">
            <a:avLst/>
          </a:prstGeom>
        </p:spPr>
        <p:txBody>
          <a:bodyPr vert="horz" wrap="square" lIns="0" tIns="6350" rIns="0" bIns="0" rtlCol="0">
            <a:spAutoFit/>
          </a:bodyPr>
          <a:lstStyle/>
          <a:p>
            <a:pPr marL="22225" marR="5080" indent="-10160">
              <a:lnSpc>
                <a:spcPct val="102200"/>
              </a:lnSpc>
              <a:spcBef>
                <a:spcPts val="50"/>
              </a:spcBef>
            </a:pPr>
            <a:r>
              <a:rPr sz="1800" b="1" spc="-325" dirty="0">
                <a:solidFill>
                  <a:srgbClr val="FFFFFF"/>
                </a:solidFill>
                <a:latin typeface="Arial"/>
                <a:cs typeface="Arial"/>
              </a:rPr>
              <a:t>T</a:t>
            </a:r>
            <a:r>
              <a:rPr sz="1800" b="1" spc="-204" dirty="0">
                <a:solidFill>
                  <a:srgbClr val="FFFFFF"/>
                </a:solidFill>
                <a:latin typeface="Arial"/>
                <a:cs typeface="Arial"/>
              </a:rPr>
              <a:t>o</a:t>
            </a:r>
            <a:r>
              <a:rPr sz="1800" b="1" spc="-145" dirty="0">
                <a:solidFill>
                  <a:srgbClr val="FFFFFF"/>
                </a:solidFill>
                <a:latin typeface="Arial"/>
                <a:cs typeface="Arial"/>
              </a:rPr>
              <a:t>t</a:t>
            </a:r>
            <a:r>
              <a:rPr sz="1800" b="1" spc="-60" dirty="0">
                <a:solidFill>
                  <a:srgbClr val="FFFFFF"/>
                </a:solidFill>
                <a:latin typeface="Arial"/>
                <a:cs typeface="Arial"/>
              </a:rPr>
              <a:t>a</a:t>
            </a:r>
            <a:r>
              <a:rPr sz="1800" b="1" spc="-35" dirty="0">
                <a:solidFill>
                  <a:srgbClr val="FFFFFF"/>
                </a:solidFill>
                <a:latin typeface="Arial"/>
                <a:cs typeface="Arial"/>
              </a:rPr>
              <a:t>l </a:t>
            </a:r>
            <a:r>
              <a:rPr sz="1800" b="1" spc="-45" dirty="0">
                <a:solidFill>
                  <a:srgbClr val="FFFFFF"/>
                </a:solidFill>
                <a:latin typeface="Arial"/>
                <a:cs typeface="Arial"/>
              </a:rPr>
              <a:t>I</a:t>
            </a:r>
            <a:r>
              <a:rPr sz="1800" b="1" spc="-180" dirty="0">
                <a:solidFill>
                  <a:srgbClr val="FFFFFF"/>
                </a:solidFill>
                <a:latin typeface="Arial"/>
                <a:cs typeface="Arial"/>
              </a:rPr>
              <a:t>m</a:t>
            </a:r>
            <a:r>
              <a:rPr sz="1800" b="1" spc="-155" dirty="0">
                <a:solidFill>
                  <a:srgbClr val="FFFFFF"/>
                </a:solidFill>
                <a:latin typeface="Arial"/>
                <a:cs typeface="Arial"/>
              </a:rPr>
              <a:t>p</a:t>
            </a:r>
            <a:r>
              <a:rPr sz="1800" b="1" spc="-60" dirty="0">
                <a:solidFill>
                  <a:srgbClr val="FFFFFF"/>
                </a:solidFill>
                <a:latin typeface="Arial"/>
                <a:cs typeface="Arial"/>
              </a:rPr>
              <a:t>a</a:t>
            </a:r>
            <a:r>
              <a:rPr sz="1800" b="1" spc="-280" dirty="0">
                <a:solidFill>
                  <a:srgbClr val="FFFFFF"/>
                </a:solidFill>
                <a:latin typeface="Arial"/>
                <a:cs typeface="Arial"/>
              </a:rPr>
              <a:t>c</a:t>
            </a:r>
            <a:r>
              <a:rPr sz="1800" b="1" spc="-120" dirty="0">
                <a:solidFill>
                  <a:srgbClr val="FFFFFF"/>
                </a:solidFill>
                <a:latin typeface="Arial"/>
                <a:cs typeface="Arial"/>
              </a:rPr>
              <a:t>t  </a:t>
            </a:r>
            <a:r>
              <a:rPr sz="1800" b="1" spc="-175" dirty="0">
                <a:solidFill>
                  <a:srgbClr val="FFFFFF"/>
                </a:solidFill>
                <a:latin typeface="Arial"/>
                <a:cs typeface="Arial"/>
              </a:rPr>
              <a:t>A</a:t>
            </a:r>
            <a:r>
              <a:rPr sz="1800" b="1" spc="-140" dirty="0">
                <a:solidFill>
                  <a:srgbClr val="FFFFFF"/>
                </a:solidFill>
                <a:latin typeface="Arial"/>
                <a:cs typeface="Arial"/>
              </a:rPr>
              <a:t>s</a:t>
            </a:r>
            <a:r>
              <a:rPr sz="1800" b="1" spc="-245" dirty="0">
                <a:solidFill>
                  <a:srgbClr val="FFFFFF"/>
                </a:solidFill>
                <a:latin typeface="Arial"/>
                <a:cs typeface="Arial"/>
              </a:rPr>
              <a:t>s</a:t>
            </a:r>
            <a:r>
              <a:rPr sz="1800" b="1" spc="-145" dirty="0">
                <a:solidFill>
                  <a:srgbClr val="FFFFFF"/>
                </a:solidFill>
                <a:latin typeface="Arial"/>
                <a:cs typeface="Arial"/>
              </a:rPr>
              <a:t>e</a:t>
            </a:r>
            <a:r>
              <a:rPr sz="1800" b="1" spc="-245" dirty="0">
                <a:solidFill>
                  <a:srgbClr val="FFFFFF"/>
                </a:solidFill>
                <a:latin typeface="Arial"/>
                <a:cs typeface="Arial"/>
              </a:rPr>
              <a:t>ss</a:t>
            </a:r>
            <a:r>
              <a:rPr sz="1800" b="1" spc="-165" dirty="0">
                <a:solidFill>
                  <a:srgbClr val="FFFFFF"/>
                </a:solidFill>
                <a:latin typeface="Arial"/>
                <a:cs typeface="Arial"/>
              </a:rPr>
              <a:t>me</a:t>
            </a:r>
            <a:r>
              <a:rPr sz="1800" b="1" spc="-155" dirty="0">
                <a:solidFill>
                  <a:srgbClr val="FFFFFF"/>
                </a:solidFill>
                <a:latin typeface="Arial"/>
                <a:cs typeface="Arial"/>
              </a:rPr>
              <a:t>n</a:t>
            </a:r>
            <a:r>
              <a:rPr sz="1800" b="1" spc="-135" dirty="0">
                <a:solidFill>
                  <a:srgbClr val="FFFFFF"/>
                </a:solidFill>
                <a:latin typeface="Arial"/>
                <a:cs typeface="Arial"/>
              </a:rPr>
              <a:t>t</a:t>
            </a:r>
            <a:endParaRPr sz="180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679055" y="1622572"/>
          <a:ext cx="6743700" cy="4067175"/>
        </p:xfrm>
        <a:graphic>
          <a:graphicData uri="http://schemas.openxmlformats.org/drawingml/2006/table">
            <a:tbl>
              <a:tblPr firstRow="1" bandRow="1">
                <a:tableStyleId>{2D5ABB26-0587-4C30-8999-92F81FD0307C}</a:tableStyleId>
              </a:tblPr>
              <a:tblGrid>
                <a:gridCol w="3014980">
                  <a:extLst>
                    <a:ext uri="{9D8B030D-6E8A-4147-A177-3AD203B41FA5}">
                      <a16:colId xmlns:a16="http://schemas.microsoft.com/office/drawing/2014/main" val="20000"/>
                    </a:ext>
                  </a:extLst>
                </a:gridCol>
                <a:gridCol w="3723640">
                  <a:extLst>
                    <a:ext uri="{9D8B030D-6E8A-4147-A177-3AD203B41FA5}">
                      <a16:colId xmlns:a16="http://schemas.microsoft.com/office/drawing/2014/main" val="20001"/>
                    </a:ext>
                  </a:extLst>
                </a:gridCol>
              </a:tblGrid>
              <a:tr h="747154">
                <a:tc>
                  <a:txBody>
                    <a:bodyPr/>
                    <a:lstStyle/>
                    <a:p>
                      <a:pPr marL="116839">
                        <a:lnSpc>
                          <a:spcPct val="100000"/>
                        </a:lnSpc>
                        <a:spcBef>
                          <a:spcPts val="65"/>
                        </a:spcBef>
                      </a:pPr>
                      <a:r>
                        <a:rPr sz="1400" b="1" spc="-10" dirty="0">
                          <a:solidFill>
                            <a:srgbClr val="FFFFFF"/>
                          </a:solidFill>
                          <a:latin typeface="Arial"/>
                          <a:cs typeface="Arial"/>
                        </a:rPr>
                        <a:t>Threat</a:t>
                      </a:r>
                      <a:r>
                        <a:rPr sz="1400" b="1" spc="-40" dirty="0">
                          <a:solidFill>
                            <a:srgbClr val="FFFFFF"/>
                          </a:solidFill>
                          <a:latin typeface="Arial"/>
                          <a:cs typeface="Arial"/>
                        </a:rPr>
                        <a:t> </a:t>
                      </a:r>
                      <a:r>
                        <a:rPr sz="1400" b="1" spc="-10" dirty="0">
                          <a:solidFill>
                            <a:srgbClr val="FFFFFF"/>
                          </a:solidFill>
                          <a:latin typeface="Arial"/>
                          <a:cs typeface="Arial"/>
                        </a:rPr>
                        <a:t>level</a:t>
                      </a:r>
                      <a:endParaRPr sz="1400">
                        <a:latin typeface="Arial"/>
                        <a:cs typeface="Arial"/>
                      </a:endParaRPr>
                    </a:p>
                  </a:txBody>
                  <a:tcPr marL="0" marR="0" marT="82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6B9B1A"/>
                    </a:solidFill>
                  </a:tcPr>
                </a:tc>
                <a:tc>
                  <a:txBody>
                    <a:bodyPr/>
                    <a:lstStyle/>
                    <a:p>
                      <a:pPr marR="109220" algn="r">
                        <a:lnSpc>
                          <a:spcPct val="100000"/>
                        </a:lnSpc>
                        <a:spcBef>
                          <a:spcPts val="65"/>
                        </a:spcBef>
                      </a:pPr>
                      <a:r>
                        <a:rPr sz="1400" b="1" spc="-10" dirty="0">
                          <a:solidFill>
                            <a:srgbClr val="FFFFFF"/>
                          </a:solidFill>
                          <a:latin typeface="Arial"/>
                          <a:cs typeface="Arial"/>
                        </a:rPr>
                        <a:t>Description</a:t>
                      </a:r>
                      <a:endParaRPr sz="1400">
                        <a:latin typeface="Arial"/>
                        <a:cs typeface="Arial"/>
                      </a:endParaRPr>
                    </a:p>
                  </a:txBody>
                  <a:tcPr marL="0" marR="0" marT="82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4C7013"/>
                    </a:solidFill>
                  </a:tcPr>
                </a:tc>
                <a:extLst>
                  <a:ext uri="{0D108BD9-81ED-4DB2-BD59-A6C34878D82A}">
                    <a16:rowId xmlns:a16="http://schemas.microsoft.com/office/drawing/2014/main" val="10000"/>
                  </a:ext>
                </a:extLst>
              </a:tr>
              <a:tr h="662577">
                <a:tc>
                  <a:txBody>
                    <a:bodyPr/>
                    <a:lstStyle/>
                    <a:p>
                      <a:pPr marL="116839">
                        <a:lnSpc>
                          <a:spcPct val="100000"/>
                        </a:lnSpc>
                        <a:spcBef>
                          <a:spcPts val="160"/>
                        </a:spcBef>
                      </a:pPr>
                      <a:r>
                        <a:rPr sz="1400" spc="-25" dirty="0">
                          <a:solidFill>
                            <a:srgbClr val="333333"/>
                          </a:solidFill>
                          <a:latin typeface="Arial MT"/>
                          <a:cs typeface="Arial MT"/>
                        </a:rPr>
                        <a:t>Very </a:t>
                      </a:r>
                      <a:r>
                        <a:rPr sz="1400" spc="-5" dirty="0">
                          <a:solidFill>
                            <a:srgbClr val="333333"/>
                          </a:solidFill>
                          <a:latin typeface="Arial MT"/>
                          <a:cs typeface="Arial MT"/>
                        </a:rPr>
                        <a:t>High</a:t>
                      </a:r>
                      <a:r>
                        <a:rPr sz="1400" spc="-25" dirty="0">
                          <a:solidFill>
                            <a:srgbClr val="333333"/>
                          </a:solidFill>
                          <a:latin typeface="Arial MT"/>
                          <a:cs typeface="Arial MT"/>
                        </a:rPr>
                        <a:t> </a:t>
                      </a:r>
                      <a:r>
                        <a:rPr sz="1400" spc="-5" dirty="0">
                          <a:solidFill>
                            <a:srgbClr val="333333"/>
                          </a:solidFill>
                          <a:latin typeface="Arial MT"/>
                          <a:cs typeface="Arial MT"/>
                        </a:rPr>
                        <a:t>(VH)</a:t>
                      </a:r>
                      <a:endParaRPr sz="1400">
                        <a:latin typeface="Arial MT"/>
                        <a:cs typeface="Arial MT"/>
                      </a:endParaRPr>
                    </a:p>
                  </a:txBody>
                  <a:tcPr marL="0" marR="0" marT="20320" marB="0">
                    <a:lnT w="3175" cap="flat" cmpd="sng" algn="ctr">
                      <a:solidFill>
                        <a:srgbClr val="FFFFFF"/>
                      </a:solidFill>
                      <a:prstDash val="solid"/>
                      <a:round/>
                      <a:headEnd type="none" w="med" len="med"/>
                      <a:tailEnd type="none" w="med" len="med"/>
                    </a:lnT>
                    <a:solidFill>
                      <a:srgbClr val="FFFFFF"/>
                    </a:solidFill>
                  </a:tcPr>
                </a:tc>
                <a:tc>
                  <a:txBody>
                    <a:bodyPr/>
                    <a:lstStyle/>
                    <a:p>
                      <a:pPr marR="109855" algn="r">
                        <a:lnSpc>
                          <a:spcPct val="100000"/>
                        </a:lnSpc>
                        <a:spcBef>
                          <a:spcPts val="160"/>
                        </a:spcBef>
                      </a:pPr>
                      <a:r>
                        <a:rPr sz="1400" spc="-5" dirty="0">
                          <a:solidFill>
                            <a:srgbClr val="333333"/>
                          </a:solidFill>
                          <a:latin typeface="Arial MT"/>
                          <a:cs typeface="Arial MT"/>
                        </a:rPr>
                        <a:t>Once</a:t>
                      </a:r>
                      <a:r>
                        <a:rPr sz="1400" spc="-35" dirty="0">
                          <a:solidFill>
                            <a:srgbClr val="333333"/>
                          </a:solidFill>
                          <a:latin typeface="Arial MT"/>
                          <a:cs typeface="Arial MT"/>
                        </a:rPr>
                        <a:t> </a:t>
                      </a:r>
                      <a:r>
                        <a:rPr sz="1400" spc="-5" dirty="0">
                          <a:solidFill>
                            <a:srgbClr val="333333"/>
                          </a:solidFill>
                          <a:latin typeface="Arial MT"/>
                          <a:cs typeface="Arial MT"/>
                        </a:rPr>
                        <a:t>every</a:t>
                      </a:r>
                      <a:r>
                        <a:rPr sz="1400" spc="-30" dirty="0">
                          <a:solidFill>
                            <a:srgbClr val="333333"/>
                          </a:solidFill>
                          <a:latin typeface="Arial MT"/>
                          <a:cs typeface="Arial MT"/>
                        </a:rPr>
                        <a:t> </a:t>
                      </a:r>
                      <a:r>
                        <a:rPr sz="1400" spc="-10" dirty="0">
                          <a:solidFill>
                            <a:srgbClr val="333333"/>
                          </a:solidFill>
                          <a:latin typeface="Arial MT"/>
                          <a:cs typeface="Arial MT"/>
                        </a:rPr>
                        <a:t>month</a:t>
                      </a:r>
                      <a:endParaRPr sz="1400">
                        <a:latin typeface="Arial MT"/>
                        <a:cs typeface="Arial MT"/>
                      </a:endParaRPr>
                    </a:p>
                  </a:txBody>
                  <a:tcPr marL="0" marR="0" marT="20320"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1"/>
                  </a:ext>
                </a:extLst>
              </a:tr>
              <a:tr h="662577">
                <a:tc>
                  <a:txBody>
                    <a:bodyPr/>
                    <a:lstStyle/>
                    <a:p>
                      <a:pPr marL="116839">
                        <a:lnSpc>
                          <a:spcPct val="100000"/>
                        </a:lnSpc>
                        <a:spcBef>
                          <a:spcPts val="150"/>
                        </a:spcBef>
                      </a:pPr>
                      <a:r>
                        <a:rPr sz="1400" spc="-5" dirty="0">
                          <a:solidFill>
                            <a:srgbClr val="333333"/>
                          </a:solidFill>
                          <a:latin typeface="Arial MT"/>
                          <a:cs typeface="Arial MT"/>
                        </a:rPr>
                        <a:t>High</a:t>
                      </a:r>
                      <a:r>
                        <a:rPr sz="1400" spc="-50" dirty="0">
                          <a:solidFill>
                            <a:srgbClr val="333333"/>
                          </a:solidFill>
                          <a:latin typeface="Arial MT"/>
                          <a:cs typeface="Arial MT"/>
                        </a:rPr>
                        <a:t> </a:t>
                      </a:r>
                      <a:r>
                        <a:rPr sz="1400" spc="-5" dirty="0">
                          <a:solidFill>
                            <a:srgbClr val="333333"/>
                          </a:solidFill>
                          <a:latin typeface="Arial MT"/>
                          <a:cs typeface="Arial MT"/>
                        </a:rPr>
                        <a:t>(H)</a:t>
                      </a:r>
                      <a:endParaRPr sz="1400">
                        <a:latin typeface="Arial MT"/>
                        <a:cs typeface="Arial MT"/>
                      </a:endParaRPr>
                    </a:p>
                  </a:txBody>
                  <a:tcPr marL="0" marR="0" marT="1905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R="109855" algn="r">
                        <a:lnSpc>
                          <a:spcPct val="100000"/>
                        </a:lnSpc>
                        <a:spcBef>
                          <a:spcPts val="150"/>
                        </a:spcBef>
                      </a:pPr>
                      <a:r>
                        <a:rPr sz="1400" spc="-5" dirty="0">
                          <a:solidFill>
                            <a:srgbClr val="333333"/>
                          </a:solidFill>
                          <a:latin typeface="Arial MT"/>
                          <a:cs typeface="Arial MT"/>
                        </a:rPr>
                        <a:t>Once</a:t>
                      </a:r>
                      <a:r>
                        <a:rPr sz="1400" spc="-35" dirty="0">
                          <a:solidFill>
                            <a:srgbClr val="333333"/>
                          </a:solidFill>
                          <a:latin typeface="Arial MT"/>
                          <a:cs typeface="Arial MT"/>
                        </a:rPr>
                        <a:t> </a:t>
                      </a:r>
                      <a:r>
                        <a:rPr sz="1400" spc="-5" dirty="0">
                          <a:solidFill>
                            <a:srgbClr val="333333"/>
                          </a:solidFill>
                          <a:latin typeface="Arial MT"/>
                          <a:cs typeface="Arial MT"/>
                        </a:rPr>
                        <a:t>every</a:t>
                      </a:r>
                      <a:r>
                        <a:rPr sz="1400" spc="-25" dirty="0">
                          <a:solidFill>
                            <a:srgbClr val="333333"/>
                          </a:solidFill>
                          <a:latin typeface="Arial MT"/>
                          <a:cs typeface="Arial MT"/>
                        </a:rPr>
                        <a:t> </a:t>
                      </a:r>
                      <a:r>
                        <a:rPr sz="1400" spc="-5" dirty="0">
                          <a:solidFill>
                            <a:srgbClr val="333333"/>
                          </a:solidFill>
                          <a:latin typeface="Arial MT"/>
                          <a:cs typeface="Arial MT"/>
                        </a:rPr>
                        <a:t>four</a:t>
                      </a:r>
                      <a:r>
                        <a:rPr sz="1400" spc="-30" dirty="0">
                          <a:solidFill>
                            <a:srgbClr val="333333"/>
                          </a:solidFill>
                          <a:latin typeface="Arial MT"/>
                          <a:cs typeface="Arial MT"/>
                        </a:rPr>
                        <a:t> </a:t>
                      </a:r>
                      <a:r>
                        <a:rPr sz="1400" spc="-5" dirty="0">
                          <a:solidFill>
                            <a:srgbClr val="333333"/>
                          </a:solidFill>
                          <a:latin typeface="Arial MT"/>
                          <a:cs typeface="Arial MT"/>
                        </a:rPr>
                        <a:t>months</a:t>
                      </a:r>
                      <a:endParaRPr sz="1400">
                        <a:latin typeface="Arial MT"/>
                        <a:cs typeface="Arial MT"/>
                      </a:endParaRPr>
                    </a:p>
                  </a:txBody>
                  <a:tcPr marL="0" marR="0" marT="1905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2"/>
                  </a:ext>
                </a:extLst>
              </a:tr>
              <a:tr h="663297">
                <a:tc>
                  <a:txBody>
                    <a:bodyPr/>
                    <a:lstStyle/>
                    <a:p>
                      <a:pPr marL="116839">
                        <a:lnSpc>
                          <a:spcPct val="100000"/>
                        </a:lnSpc>
                        <a:spcBef>
                          <a:spcPts val="165"/>
                        </a:spcBef>
                      </a:pPr>
                      <a:r>
                        <a:rPr sz="1400" spc="-5" dirty="0">
                          <a:solidFill>
                            <a:srgbClr val="333333"/>
                          </a:solidFill>
                          <a:latin typeface="Arial MT"/>
                          <a:cs typeface="Arial MT"/>
                        </a:rPr>
                        <a:t>Medium</a:t>
                      </a:r>
                      <a:r>
                        <a:rPr sz="1400" spc="-55" dirty="0">
                          <a:solidFill>
                            <a:srgbClr val="333333"/>
                          </a:solidFill>
                          <a:latin typeface="Arial MT"/>
                          <a:cs typeface="Arial MT"/>
                        </a:rPr>
                        <a:t> </a:t>
                      </a:r>
                      <a:r>
                        <a:rPr sz="1400" spc="-5" dirty="0">
                          <a:solidFill>
                            <a:srgbClr val="333333"/>
                          </a:solidFill>
                          <a:latin typeface="Arial MT"/>
                          <a:cs typeface="Arial MT"/>
                        </a:rPr>
                        <a:t>(M)</a:t>
                      </a:r>
                      <a:endParaRPr sz="1400">
                        <a:latin typeface="Arial MT"/>
                        <a:cs typeface="Arial MT"/>
                      </a:endParaRPr>
                    </a:p>
                  </a:txBody>
                  <a:tcPr marL="0" marR="0" marT="20955" marB="0">
                    <a:lnT w="3175" cap="flat" cmpd="sng" algn="ctr">
                      <a:solidFill>
                        <a:srgbClr val="FFFFFF"/>
                      </a:solidFill>
                      <a:prstDash val="solid"/>
                      <a:round/>
                      <a:headEnd type="none" w="med" len="med"/>
                      <a:tailEnd type="none" w="med" len="med"/>
                    </a:lnT>
                    <a:solidFill>
                      <a:srgbClr val="FFFFFF"/>
                    </a:solidFill>
                  </a:tcPr>
                </a:tc>
                <a:tc>
                  <a:txBody>
                    <a:bodyPr/>
                    <a:lstStyle/>
                    <a:p>
                      <a:pPr marR="109220" algn="r">
                        <a:lnSpc>
                          <a:spcPct val="100000"/>
                        </a:lnSpc>
                        <a:spcBef>
                          <a:spcPts val="165"/>
                        </a:spcBef>
                      </a:pPr>
                      <a:r>
                        <a:rPr sz="1400" spc="-5" dirty="0">
                          <a:solidFill>
                            <a:srgbClr val="333333"/>
                          </a:solidFill>
                          <a:latin typeface="Arial MT"/>
                          <a:cs typeface="Arial MT"/>
                        </a:rPr>
                        <a:t>Once</a:t>
                      </a:r>
                      <a:r>
                        <a:rPr sz="1400" spc="-40" dirty="0">
                          <a:solidFill>
                            <a:srgbClr val="333333"/>
                          </a:solidFill>
                          <a:latin typeface="Arial MT"/>
                          <a:cs typeface="Arial MT"/>
                        </a:rPr>
                        <a:t> </a:t>
                      </a:r>
                      <a:r>
                        <a:rPr sz="1400" spc="-5" dirty="0">
                          <a:solidFill>
                            <a:srgbClr val="333333"/>
                          </a:solidFill>
                          <a:latin typeface="Arial MT"/>
                          <a:cs typeface="Arial MT"/>
                        </a:rPr>
                        <a:t>every</a:t>
                      </a:r>
                      <a:r>
                        <a:rPr sz="1400" spc="-35" dirty="0">
                          <a:solidFill>
                            <a:srgbClr val="333333"/>
                          </a:solidFill>
                          <a:latin typeface="Arial MT"/>
                          <a:cs typeface="Arial MT"/>
                        </a:rPr>
                        <a:t> </a:t>
                      </a:r>
                      <a:r>
                        <a:rPr sz="1400" spc="-5" dirty="0">
                          <a:solidFill>
                            <a:srgbClr val="333333"/>
                          </a:solidFill>
                          <a:latin typeface="Arial MT"/>
                          <a:cs typeface="Arial MT"/>
                        </a:rPr>
                        <a:t>year</a:t>
                      </a:r>
                      <a:endParaRPr sz="1400">
                        <a:latin typeface="Arial MT"/>
                        <a:cs typeface="Arial MT"/>
                      </a:endParaRPr>
                    </a:p>
                  </a:txBody>
                  <a:tcPr marL="0" marR="0" marT="20955"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3"/>
                  </a:ext>
                </a:extLst>
              </a:tr>
              <a:tr h="662577">
                <a:tc>
                  <a:txBody>
                    <a:bodyPr/>
                    <a:lstStyle/>
                    <a:p>
                      <a:pPr marL="116839">
                        <a:lnSpc>
                          <a:spcPct val="100000"/>
                        </a:lnSpc>
                        <a:spcBef>
                          <a:spcPts val="150"/>
                        </a:spcBef>
                      </a:pPr>
                      <a:r>
                        <a:rPr sz="1400" spc="-5" dirty="0">
                          <a:solidFill>
                            <a:srgbClr val="333333"/>
                          </a:solidFill>
                          <a:latin typeface="Arial MT"/>
                          <a:cs typeface="Arial MT"/>
                        </a:rPr>
                        <a:t>Low</a:t>
                      </a:r>
                      <a:r>
                        <a:rPr sz="1400" spc="-50" dirty="0">
                          <a:solidFill>
                            <a:srgbClr val="333333"/>
                          </a:solidFill>
                          <a:latin typeface="Arial MT"/>
                          <a:cs typeface="Arial MT"/>
                        </a:rPr>
                        <a:t> </a:t>
                      </a:r>
                      <a:r>
                        <a:rPr sz="1400" spc="-5" dirty="0">
                          <a:solidFill>
                            <a:srgbClr val="333333"/>
                          </a:solidFill>
                          <a:latin typeface="Arial MT"/>
                          <a:cs typeface="Arial MT"/>
                        </a:rPr>
                        <a:t>(L)</a:t>
                      </a:r>
                      <a:endParaRPr sz="1400">
                        <a:latin typeface="Arial MT"/>
                        <a:cs typeface="Arial MT"/>
                      </a:endParaRPr>
                    </a:p>
                  </a:txBody>
                  <a:tcPr marL="0" marR="0" marT="1905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R="109855" algn="r">
                        <a:lnSpc>
                          <a:spcPct val="100000"/>
                        </a:lnSpc>
                        <a:spcBef>
                          <a:spcPts val="150"/>
                        </a:spcBef>
                      </a:pPr>
                      <a:r>
                        <a:rPr sz="1400" spc="-5" dirty="0">
                          <a:solidFill>
                            <a:srgbClr val="333333"/>
                          </a:solidFill>
                          <a:latin typeface="Arial MT"/>
                          <a:cs typeface="Arial MT"/>
                        </a:rPr>
                        <a:t>Once</a:t>
                      </a:r>
                      <a:r>
                        <a:rPr sz="1400" spc="-35" dirty="0">
                          <a:solidFill>
                            <a:srgbClr val="333333"/>
                          </a:solidFill>
                          <a:latin typeface="Arial MT"/>
                          <a:cs typeface="Arial MT"/>
                        </a:rPr>
                        <a:t> </a:t>
                      </a:r>
                      <a:r>
                        <a:rPr sz="1400" spc="-5" dirty="0">
                          <a:solidFill>
                            <a:srgbClr val="333333"/>
                          </a:solidFill>
                          <a:latin typeface="Arial MT"/>
                          <a:cs typeface="Arial MT"/>
                        </a:rPr>
                        <a:t>every</a:t>
                      </a:r>
                      <a:r>
                        <a:rPr sz="1400" spc="-30" dirty="0">
                          <a:solidFill>
                            <a:srgbClr val="333333"/>
                          </a:solidFill>
                          <a:latin typeface="Arial MT"/>
                          <a:cs typeface="Arial MT"/>
                        </a:rPr>
                        <a:t> </a:t>
                      </a:r>
                      <a:r>
                        <a:rPr sz="1400" spc="-5" dirty="0">
                          <a:solidFill>
                            <a:srgbClr val="333333"/>
                          </a:solidFill>
                          <a:latin typeface="Arial MT"/>
                          <a:cs typeface="Arial MT"/>
                        </a:rPr>
                        <a:t>three</a:t>
                      </a:r>
                      <a:r>
                        <a:rPr sz="1400" spc="-30" dirty="0">
                          <a:solidFill>
                            <a:srgbClr val="333333"/>
                          </a:solidFill>
                          <a:latin typeface="Arial MT"/>
                          <a:cs typeface="Arial MT"/>
                        </a:rPr>
                        <a:t> </a:t>
                      </a:r>
                      <a:r>
                        <a:rPr sz="1400" spc="-5" dirty="0">
                          <a:solidFill>
                            <a:srgbClr val="333333"/>
                          </a:solidFill>
                          <a:latin typeface="Arial MT"/>
                          <a:cs typeface="Arial MT"/>
                        </a:rPr>
                        <a:t>years</a:t>
                      </a:r>
                      <a:endParaRPr sz="1400">
                        <a:latin typeface="Arial MT"/>
                        <a:cs typeface="Arial MT"/>
                      </a:endParaRPr>
                    </a:p>
                  </a:txBody>
                  <a:tcPr marL="0" marR="0" marT="1905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4"/>
                  </a:ext>
                </a:extLst>
              </a:tr>
              <a:tr h="665817">
                <a:tc>
                  <a:txBody>
                    <a:bodyPr/>
                    <a:lstStyle/>
                    <a:p>
                      <a:pPr marL="116839">
                        <a:lnSpc>
                          <a:spcPct val="100000"/>
                        </a:lnSpc>
                        <a:spcBef>
                          <a:spcPts val="165"/>
                        </a:spcBef>
                      </a:pPr>
                      <a:r>
                        <a:rPr sz="1400" spc="-25" dirty="0">
                          <a:solidFill>
                            <a:srgbClr val="333333"/>
                          </a:solidFill>
                          <a:latin typeface="Arial MT"/>
                          <a:cs typeface="Arial MT"/>
                        </a:rPr>
                        <a:t>Very</a:t>
                      </a:r>
                      <a:r>
                        <a:rPr sz="1400" spc="-30" dirty="0">
                          <a:solidFill>
                            <a:srgbClr val="333333"/>
                          </a:solidFill>
                          <a:latin typeface="Arial MT"/>
                          <a:cs typeface="Arial MT"/>
                        </a:rPr>
                        <a:t> </a:t>
                      </a:r>
                      <a:r>
                        <a:rPr sz="1400" spc="-5" dirty="0">
                          <a:solidFill>
                            <a:srgbClr val="333333"/>
                          </a:solidFill>
                          <a:latin typeface="Arial MT"/>
                          <a:cs typeface="Arial MT"/>
                        </a:rPr>
                        <a:t>Low</a:t>
                      </a:r>
                      <a:r>
                        <a:rPr sz="1400" spc="-25" dirty="0">
                          <a:solidFill>
                            <a:srgbClr val="333333"/>
                          </a:solidFill>
                          <a:latin typeface="Arial MT"/>
                          <a:cs typeface="Arial MT"/>
                        </a:rPr>
                        <a:t> </a:t>
                      </a:r>
                      <a:r>
                        <a:rPr sz="1400" spc="-5" dirty="0">
                          <a:solidFill>
                            <a:srgbClr val="333333"/>
                          </a:solidFill>
                          <a:latin typeface="Arial MT"/>
                          <a:cs typeface="Arial MT"/>
                        </a:rPr>
                        <a:t>(VL)</a:t>
                      </a:r>
                      <a:endParaRPr sz="1400">
                        <a:latin typeface="Arial MT"/>
                        <a:cs typeface="Arial MT"/>
                      </a:endParaRPr>
                    </a:p>
                  </a:txBody>
                  <a:tcPr marL="0" marR="0" marT="20955" marB="0">
                    <a:lnT w="3175" cap="flat" cmpd="sng" algn="ctr">
                      <a:solidFill>
                        <a:srgbClr val="FFFFFF"/>
                      </a:solidFill>
                      <a:prstDash val="solid"/>
                      <a:round/>
                      <a:headEnd type="none" w="med" len="med"/>
                      <a:tailEnd type="none" w="med" len="med"/>
                    </a:lnT>
                    <a:solidFill>
                      <a:srgbClr val="FFFFFF"/>
                    </a:solidFill>
                  </a:tcPr>
                </a:tc>
                <a:tc>
                  <a:txBody>
                    <a:bodyPr/>
                    <a:lstStyle/>
                    <a:p>
                      <a:pPr marR="110489" algn="r">
                        <a:lnSpc>
                          <a:spcPct val="100000"/>
                        </a:lnSpc>
                        <a:spcBef>
                          <a:spcPts val="165"/>
                        </a:spcBef>
                      </a:pPr>
                      <a:r>
                        <a:rPr sz="1400" dirty="0">
                          <a:solidFill>
                            <a:srgbClr val="333333"/>
                          </a:solidFill>
                          <a:latin typeface="Arial MT"/>
                          <a:cs typeface="Arial MT"/>
                        </a:rPr>
                        <a:t>No</a:t>
                      </a:r>
                      <a:r>
                        <a:rPr sz="1400" spc="-15" dirty="0">
                          <a:solidFill>
                            <a:srgbClr val="333333"/>
                          </a:solidFill>
                          <a:latin typeface="Arial MT"/>
                          <a:cs typeface="Arial MT"/>
                        </a:rPr>
                        <a:t> </a:t>
                      </a:r>
                      <a:r>
                        <a:rPr sz="1400" spc="-5" dirty="0">
                          <a:solidFill>
                            <a:srgbClr val="333333"/>
                          </a:solidFill>
                          <a:latin typeface="Arial MT"/>
                          <a:cs typeface="Arial MT"/>
                        </a:rPr>
                        <a:t>more</a:t>
                      </a:r>
                      <a:r>
                        <a:rPr sz="1400" spc="-15" dirty="0">
                          <a:solidFill>
                            <a:srgbClr val="333333"/>
                          </a:solidFill>
                          <a:latin typeface="Arial MT"/>
                          <a:cs typeface="Arial MT"/>
                        </a:rPr>
                        <a:t> </a:t>
                      </a:r>
                      <a:r>
                        <a:rPr sz="1400" spc="-10" dirty="0">
                          <a:solidFill>
                            <a:srgbClr val="333333"/>
                          </a:solidFill>
                          <a:latin typeface="Arial MT"/>
                          <a:cs typeface="Arial MT"/>
                        </a:rPr>
                        <a:t>than</a:t>
                      </a:r>
                      <a:r>
                        <a:rPr sz="1400" spc="-15" dirty="0">
                          <a:solidFill>
                            <a:srgbClr val="333333"/>
                          </a:solidFill>
                          <a:latin typeface="Arial MT"/>
                          <a:cs typeface="Arial MT"/>
                        </a:rPr>
                        <a:t> </a:t>
                      </a:r>
                      <a:r>
                        <a:rPr sz="1400" spc="-10" dirty="0">
                          <a:solidFill>
                            <a:srgbClr val="333333"/>
                          </a:solidFill>
                          <a:latin typeface="Arial MT"/>
                          <a:cs typeface="Arial MT"/>
                        </a:rPr>
                        <a:t>once</a:t>
                      </a:r>
                      <a:r>
                        <a:rPr sz="1400" spc="-15" dirty="0">
                          <a:solidFill>
                            <a:srgbClr val="333333"/>
                          </a:solidFill>
                          <a:latin typeface="Arial MT"/>
                          <a:cs typeface="Arial MT"/>
                        </a:rPr>
                        <a:t> </a:t>
                      </a:r>
                      <a:r>
                        <a:rPr sz="1400" spc="-10" dirty="0">
                          <a:solidFill>
                            <a:srgbClr val="333333"/>
                          </a:solidFill>
                          <a:latin typeface="Arial MT"/>
                          <a:cs typeface="Arial MT"/>
                        </a:rPr>
                        <a:t>every </a:t>
                      </a:r>
                      <a:r>
                        <a:rPr sz="1400" spc="-5" dirty="0">
                          <a:solidFill>
                            <a:srgbClr val="333333"/>
                          </a:solidFill>
                          <a:latin typeface="Arial MT"/>
                          <a:cs typeface="Arial MT"/>
                        </a:rPr>
                        <a:t>10</a:t>
                      </a:r>
                      <a:r>
                        <a:rPr sz="1400" spc="-10" dirty="0">
                          <a:solidFill>
                            <a:srgbClr val="333333"/>
                          </a:solidFill>
                          <a:latin typeface="Arial MT"/>
                          <a:cs typeface="Arial MT"/>
                        </a:rPr>
                        <a:t> years</a:t>
                      </a:r>
                      <a:endParaRPr sz="1400">
                        <a:latin typeface="Arial MT"/>
                        <a:cs typeface="Arial MT"/>
                      </a:endParaRPr>
                    </a:p>
                  </a:txBody>
                  <a:tcPr marL="0" marR="0" marT="20955"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5"/>
                  </a:ext>
                </a:extLst>
              </a:tr>
            </a:tbl>
          </a:graphicData>
        </a:graphic>
      </p:graphicFrame>
      <p:grpSp>
        <p:nvGrpSpPr>
          <p:cNvPr id="3" name="object 3"/>
          <p:cNvGrpSpPr/>
          <p:nvPr/>
        </p:nvGrpSpPr>
        <p:grpSpPr>
          <a:xfrm>
            <a:off x="1515270" y="373062"/>
            <a:ext cx="2990215" cy="629920"/>
            <a:chOff x="1515270" y="373062"/>
            <a:chExt cx="2990215" cy="629920"/>
          </a:xfrm>
        </p:grpSpPr>
        <p:pic>
          <p:nvPicPr>
            <p:cNvPr id="4" name="object 4"/>
            <p:cNvPicPr/>
            <p:nvPr/>
          </p:nvPicPr>
          <p:blipFill>
            <a:blip r:embed="rId2" cstate="print"/>
            <a:stretch>
              <a:fillRect/>
            </a:stretch>
          </p:blipFill>
          <p:spPr>
            <a:xfrm>
              <a:off x="1551431" y="408432"/>
              <a:ext cx="2953512" cy="594360"/>
            </a:xfrm>
            <a:prstGeom prst="rect">
              <a:avLst/>
            </a:prstGeom>
          </p:spPr>
        </p:pic>
        <p:pic>
          <p:nvPicPr>
            <p:cNvPr id="5" name="object 5"/>
            <p:cNvPicPr/>
            <p:nvPr/>
          </p:nvPicPr>
          <p:blipFill>
            <a:blip r:embed="rId3" cstate="print"/>
            <a:stretch>
              <a:fillRect/>
            </a:stretch>
          </p:blipFill>
          <p:spPr>
            <a:xfrm>
              <a:off x="1706879" y="496823"/>
              <a:ext cx="2639568" cy="493775"/>
            </a:xfrm>
            <a:prstGeom prst="rect">
              <a:avLst/>
            </a:prstGeom>
          </p:spPr>
        </p:pic>
        <p:sp>
          <p:nvSpPr>
            <p:cNvPr id="6" name="object 6"/>
            <p:cNvSpPr/>
            <p:nvPr/>
          </p:nvSpPr>
          <p:spPr>
            <a:xfrm>
              <a:off x="1521620" y="379412"/>
              <a:ext cx="2933700" cy="575945"/>
            </a:xfrm>
            <a:custGeom>
              <a:avLst/>
              <a:gdLst/>
              <a:ahLst/>
              <a:cxnLst/>
              <a:rect l="l" t="t" r="r" b="b"/>
              <a:pathLst>
                <a:path w="2933700" h="575944">
                  <a:moveTo>
                    <a:pt x="2647204" y="0"/>
                  </a:moveTo>
                  <a:lnTo>
                    <a:pt x="0" y="0"/>
                  </a:lnTo>
                  <a:lnTo>
                    <a:pt x="0" y="575903"/>
                  </a:lnTo>
                  <a:lnTo>
                    <a:pt x="2647204" y="575903"/>
                  </a:lnTo>
                  <a:lnTo>
                    <a:pt x="2933339" y="287950"/>
                  </a:lnTo>
                  <a:lnTo>
                    <a:pt x="2647204" y="0"/>
                  </a:lnTo>
                  <a:close/>
                </a:path>
              </a:pathLst>
            </a:custGeom>
            <a:solidFill>
              <a:srgbClr val="38520E"/>
            </a:solidFill>
          </p:spPr>
          <p:txBody>
            <a:bodyPr wrap="square" lIns="0" tIns="0" rIns="0" bIns="0" rtlCol="0"/>
            <a:lstStyle/>
            <a:p>
              <a:endParaRPr/>
            </a:p>
          </p:txBody>
        </p:sp>
        <p:sp>
          <p:nvSpPr>
            <p:cNvPr id="7" name="object 7"/>
            <p:cNvSpPr/>
            <p:nvPr/>
          </p:nvSpPr>
          <p:spPr>
            <a:xfrm>
              <a:off x="1521620" y="379412"/>
              <a:ext cx="2933700" cy="575945"/>
            </a:xfrm>
            <a:custGeom>
              <a:avLst/>
              <a:gdLst/>
              <a:ahLst/>
              <a:cxnLst/>
              <a:rect l="l" t="t" r="r" b="b"/>
              <a:pathLst>
                <a:path w="2933700" h="575944">
                  <a:moveTo>
                    <a:pt x="0" y="0"/>
                  </a:moveTo>
                  <a:lnTo>
                    <a:pt x="2647204" y="0"/>
                  </a:lnTo>
                  <a:lnTo>
                    <a:pt x="2933340" y="287951"/>
                  </a:lnTo>
                  <a:lnTo>
                    <a:pt x="2647204" y="575902"/>
                  </a:lnTo>
                  <a:lnTo>
                    <a:pt x="0" y="575902"/>
                  </a:lnTo>
                  <a:lnTo>
                    <a:pt x="0" y="0"/>
                  </a:lnTo>
                </a:path>
              </a:pathLst>
            </a:custGeom>
            <a:ln w="12600">
              <a:solidFill>
                <a:srgbClr val="FFFFFF"/>
              </a:solidFill>
            </a:ln>
          </p:spPr>
          <p:txBody>
            <a:bodyPr wrap="square" lIns="0" tIns="0" rIns="0" bIns="0" rtlCol="0"/>
            <a:lstStyle/>
            <a:p>
              <a:endParaRPr/>
            </a:p>
          </p:txBody>
        </p:sp>
      </p:grpSp>
      <p:sp>
        <p:nvSpPr>
          <p:cNvPr id="8" name="object 8"/>
          <p:cNvSpPr txBox="1"/>
          <p:nvPr/>
        </p:nvSpPr>
        <p:spPr>
          <a:xfrm>
            <a:off x="1797972" y="505459"/>
            <a:ext cx="238125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3</a:t>
            </a:r>
            <a:r>
              <a:rPr sz="1800" b="1" spc="-70" dirty="0">
                <a:solidFill>
                  <a:srgbClr val="FFFFFF"/>
                </a:solidFill>
                <a:latin typeface="Arial"/>
                <a:cs typeface="Arial"/>
              </a:rPr>
              <a:t>:</a:t>
            </a:r>
            <a:r>
              <a:rPr sz="1800" b="1" spc="-35" dirty="0">
                <a:solidFill>
                  <a:srgbClr val="FFFFFF"/>
                </a:solidFill>
                <a:latin typeface="Arial"/>
                <a:cs typeface="Arial"/>
              </a:rPr>
              <a:t> </a:t>
            </a:r>
            <a:r>
              <a:rPr sz="1800" b="1" spc="-245" dirty="0">
                <a:solidFill>
                  <a:srgbClr val="FFFFFF"/>
                </a:solidFill>
                <a:latin typeface="Arial"/>
                <a:cs typeface="Arial"/>
              </a:rPr>
              <a:t>T</a:t>
            </a:r>
            <a:r>
              <a:rPr sz="1800" b="1" spc="-185" dirty="0">
                <a:solidFill>
                  <a:srgbClr val="FFFFFF"/>
                </a:solidFill>
                <a:latin typeface="Arial"/>
                <a:cs typeface="Arial"/>
              </a:rPr>
              <a:t>h</a:t>
            </a:r>
            <a:r>
              <a:rPr sz="1800" b="1" spc="-75" dirty="0">
                <a:solidFill>
                  <a:srgbClr val="FFFFFF"/>
                </a:solidFill>
                <a:latin typeface="Arial"/>
                <a:cs typeface="Arial"/>
              </a:rPr>
              <a:t>r</a:t>
            </a:r>
            <a:r>
              <a:rPr sz="1800" b="1" spc="-145" dirty="0">
                <a:solidFill>
                  <a:srgbClr val="FFFFFF"/>
                </a:solidFill>
                <a:latin typeface="Arial"/>
                <a:cs typeface="Arial"/>
              </a:rPr>
              <a:t>e</a:t>
            </a:r>
            <a:r>
              <a:rPr sz="1800" b="1" spc="-25" dirty="0">
                <a:solidFill>
                  <a:srgbClr val="FFFFFF"/>
                </a:solidFill>
                <a:latin typeface="Arial"/>
                <a:cs typeface="Arial"/>
              </a:rPr>
              <a:t>a</a:t>
            </a:r>
            <a:r>
              <a:rPr sz="1800" b="1" spc="-135" dirty="0">
                <a:solidFill>
                  <a:srgbClr val="FFFFFF"/>
                </a:solidFill>
                <a:latin typeface="Arial"/>
                <a:cs typeface="Arial"/>
              </a:rPr>
              <a:t>t</a:t>
            </a:r>
            <a:r>
              <a:rPr sz="1800" b="1" spc="-35" dirty="0">
                <a:solidFill>
                  <a:srgbClr val="FFFFFF"/>
                </a:solidFill>
                <a:latin typeface="Arial"/>
                <a:cs typeface="Arial"/>
              </a:rPr>
              <a:t> </a:t>
            </a:r>
            <a:r>
              <a:rPr sz="1800" b="1" spc="-70" dirty="0">
                <a:solidFill>
                  <a:srgbClr val="FFFFFF"/>
                </a:solidFill>
                <a:latin typeface="Arial"/>
                <a:cs typeface="Arial"/>
              </a:rPr>
              <a:t>A</a:t>
            </a:r>
            <a:r>
              <a:rPr sz="1800" b="1" spc="-114" dirty="0">
                <a:solidFill>
                  <a:srgbClr val="FFFFFF"/>
                </a:solidFill>
                <a:latin typeface="Arial"/>
                <a:cs typeface="Arial"/>
              </a:rPr>
              <a:t>n</a:t>
            </a:r>
            <a:r>
              <a:rPr sz="1800" b="1" spc="-100" dirty="0">
                <a:solidFill>
                  <a:srgbClr val="FFFFFF"/>
                </a:solidFill>
                <a:latin typeface="Arial"/>
                <a:cs typeface="Arial"/>
              </a:rPr>
              <a:t>a</a:t>
            </a:r>
            <a:r>
              <a:rPr sz="1800" b="1" spc="-130" dirty="0">
                <a:solidFill>
                  <a:srgbClr val="FFFFFF"/>
                </a:solidFill>
                <a:latin typeface="Arial"/>
                <a:cs typeface="Arial"/>
              </a:rPr>
              <a:t>lysis</a:t>
            </a:r>
            <a:endParaRPr sz="1800">
              <a:latin typeface="Arial"/>
              <a:cs typeface="Arial"/>
            </a:endParaRPr>
          </a:p>
        </p:txBody>
      </p:sp>
      <p:grpSp>
        <p:nvGrpSpPr>
          <p:cNvPr id="9" name="object 9"/>
          <p:cNvGrpSpPr/>
          <p:nvPr/>
        </p:nvGrpSpPr>
        <p:grpSpPr>
          <a:xfrm>
            <a:off x="4223544" y="373062"/>
            <a:ext cx="2997200" cy="629920"/>
            <a:chOff x="4223544" y="373062"/>
            <a:chExt cx="2997200" cy="629920"/>
          </a:xfrm>
        </p:grpSpPr>
        <p:pic>
          <p:nvPicPr>
            <p:cNvPr id="10" name="object 10"/>
            <p:cNvPicPr/>
            <p:nvPr/>
          </p:nvPicPr>
          <p:blipFill>
            <a:blip r:embed="rId4" cstate="print"/>
            <a:stretch>
              <a:fillRect/>
            </a:stretch>
          </p:blipFill>
          <p:spPr>
            <a:xfrm>
              <a:off x="4251959" y="408432"/>
              <a:ext cx="2968751" cy="594360"/>
            </a:xfrm>
            <a:prstGeom prst="rect">
              <a:avLst/>
            </a:prstGeom>
          </p:spPr>
        </p:pic>
        <p:pic>
          <p:nvPicPr>
            <p:cNvPr id="11" name="object 11"/>
            <p:cNvPicPr/>
            <p:nvPr/>
          </p:nvPicPr>
          <p:blipFill>
            <a:blip r:embed="rId5" cstate="print"/>
            <a:stretch>
              <a:fillRect/>
            </a:stretch>
          </p:blipFill>
          <p:spPr>
            <a:xfrm>
              <a:off x="4727447" y="496823"/>
              <a:ext cx="2267711" cy="493775"/>
            </a:xfrm>
            <a:prstGeom prst="rect">
              <a:avLst/>
            </a:prstGeom>
          </p:spPr>
        </p:pic>
        <p:sp>
          <p:nvSpPr>
            <p:cNvPr id="12" name="object 12"/>
            <p:cNvSpPr/>
            <p:nvPr/>
          </p:nvSpPr>
          <p:spPr>
            <a:xfrm>
              <a:off x="4229894" y="379412"/>
              <a:ext cx="2943225" cy="575945"/>
            </a:xfrm>
            <a:custGeom>
              <a:avLst/>
              <a:gdLst/>
              <a:ahLst/>
              <a:cxnLst/>
              <a:rect l="l" t="t" r="r" b="b"/>
              <a:pathLst>
                <a:path w="2943225" h="575944">
                  <a:moveTo>
                    <a:pt x="2657397" y="0"/>
                  </a:moveTo>
                  <a:lnTo>
                    <a:pt x="0" y="0"/>
                  </a:lnTo>
                  <a:lnTo>
                    <a:pt x="285107" y="287950"/>
                  </a:lnTo>
                  <a:lnTo>
                    <a:pt x="0" y="575903"/>
                  </a:lnTo>
                  <a:lnTo>
                    <a:pt x="2657397" y="575903"/>
                  </a:lnTo>
                  <a:lnTo>
                    <a:pt x="2942864" y="287950"/>
                  </a:lnTo>
                  <a:lnTo>
                    <a:pt x="2657397" y="0"/>
                  </a:lnTo>
                  <a:close/>
                </a:path>
              </a:pathLst>
            </a:custGeom>
            <a:solidFill>
              <a:srgbClr val="4C7013"/>
            </a:solidFill>
          </p:spPr>
          <p:txBody>
            <a:bodyPr wrap="square" lIns="0" tIns="0" rIns="0" bIns="0" rtlCol="0"/>
            <a:lstStyle/>
            <a:p>
              <a:endParaRPr/>
            </a:p>
          </p:txBody>
        </p:sp>
        <p:sp>
          <p:nvSpPr>
            <p:cNvPr id="13" name="object 13"/>
            <p:cNvSpPr/>
            <p:nvPr/>
          </p:nvSpPr>
          <p:spPr>
            <a:xfrm>
              <a:off x="4229894" y="379412"/>
              <a:ext cx="2943225" cy="575945"/>
            </a:xfrm>
            <a:custGeom>
              <a:avLst/>
              <a:gdLst/>
              <a:ahLst/>
              <a:cxnLst/>
              <a:rect l="l" t="t" r="r" b="b"/>
              <a:pathLst>
                <a:path w="2943225" h="575944">
                  <a:moveTo>
                    <a:pt x="0" y="0"/>
                  </a:moveTo>
                  <a:lnTo>
                    <a:pt x="2657398" y="0"/>
                  </a:lnTo>
                  <a:lnTo>
                    <a:pt x="2942865" y="287951"/>
                  </a:lnTo>
                  <a:lnTo>
                    <a:pt x="2657398" y="575902"/>
                  </a:lnTo>
                  <a:lnTo>
                    <a:pt x="0" y="575902"/>
                  </a:lnTo>
                  <a:lnTo>
                    <a:pt x="285106" y="287951"/>
                  </a:lnTo>
                  <a:lnTo>
                    <a:pt x="0" y="0"/>
                  </a:lnTo>
                </a:path>
              </a:pathLst>
            </a:custGeom>
            <a:ln w="12600">
              <a:solidFill>
                <a:srgbClr val="FFFFFF"/>
              </a:solidFill>
            </a:ln>
          </p:spPr>
          <p:txBody>
            <a:bodyPr wrap="square" lIns="0" tIns="0" rIns="0" bIns="0" rtlCol="0"/>
            <a:lstStyle/>
            <a:p>
              <a:endParaRPr/>
            </a:p>
          </p:txBody>
        </p:sp>
      </p:grpSp>
      <p:sp>
        <p:nvSpPr>
          <p:cNvPr id="14" name="object 14"/>
          <p:cNvSpPr txBox="1"/>
          <p:nvPr/>
        </p:nvSpPr>
        <p:spPr>
          <a:xfrm>
            <a:off x="4816852" y="505459"/>
            <a:ext cx="2014220" cy="299720"/>
          </a:xfrm>
          <a:prstGeom prst="rect">
            <a:avLst/>
          </a:prstGeom>
        </p:spPr>
        <p:txBody>
          <a:bodyPr vert="horz" wrap="square" lIns="0" tIns="12700" rIns="0" bIns="0" rtlCol="0">
            <a:spAutoFit/>
          </a:bodyPr>
          <a:lstStyle/>
          <a:p>
            <a:pPr marL="12700">
              <a:lnSpc>
                <a:spcPct val="100000"/>
              </a:lnSpc>
              <a:spcBef>
                <a:spcPts val="100"/>
              </a:spcBef>
            </a:pPr>
            <a:r>
              <a:rPr sz="1800" b="1" spc="-200" dirty="0">
                <a:solidFill>
                  <a:srgbClr val="FFFFFF"/>
                </a:solidFill>
                <a:latin typeface="Arial"/>
                <a:cs typeface="Arial"/>
              </a:rPr>
              <a:t>T</a:t>
            </a:r>
            <a:r>
              <a:rPr sz="1800" b="1" spc="-204" dirty="0">
                <a:solidFill>
                  <a:srgbClr val="FFFFFF"/>
                </a:solidFill>
                <a:latin typeface="Arial"/>
                <a:cs typeface="Arial"/>
              </a:rPr>
              <a:t>h</a:t>
            </a:r>
            <a:r>
              <a:rPr sz="1800" b="1" spc="-110" dirty="0">
                <a:solidFill>
                  <a:srgbClr val="FFFFFF"/>
                </a:solidFill>
                <a:latin typeface="Arial"/>
                <a:cs typeface="Arial"/>
              </a:rPr>
              <a:t>r</a:t>
            </a:r>
            <a:r>
              <a:rPr sz="1800" b="1" spc="-100" dirty="0">
                <a:solidFill>
                  <a:srgbClr val="FFFFFF"/>
                </a:solidFill>
                <a:latin typeface="Arial"/>
                <a:cs typeface="Arial"/>
              </a:rPr>
              <a:t>e</a:t>
            </a:r>
            <a:r>
              <a:rPr sz="1800" b="1" spc="-60" dirty="0">
                <a:solidFill>
                  <a:srgbClr val="FFFFFF"/>
                </a:solidFill>
                <a:latin typeface="Arial"/>
                <a:cs typeface="Arial"/>
              </a:rPr>
              <a:t>a</a:t>
            </a:r>
            <a:r>
              <a:rPr sz="1800" b="1" spc="-145" dirty="0">
                <a:solidFill>
                  <a:srgbClr val="FFFFFF"/>
                </a:solidFill>
                <a:latin typeface="Arial"/>
                <a:cs typeface="Arial"/>
              </a:rPr>
              <a:t>t</a:t>
            </a:r>
            <a:r>
              <a:rPr sz="1800" b="1" spc="-235" dirty="0">
                <a:solidFill>
                  <a:srgbClr val="FFFFFF"/>
                </a:solidFill>
                <a:latin typeface="Arial"/>
                <a:cs typeface="Arial"/>
              </a:rPr>
              <a:t>s</a:t>
            </a:r>
            <a:r>
              <a:rPr sz="1800" b="1" spc="-35" dirty="0">
                <a:solidFill>
                  <a:srgbClr val="FFFFFF"/>
                </a:solidFill>
                <a:latin typeface="Arial"/>
                <a:cs typeface="Arial"/>
              </a:rPr>
              <a:t> </a:t>
            </a:r>
            <a:r>
              <a:rPr sz="1800" b="1" spc="-45" dirty="0">
                <a:solidFill>
                  <a:srgbClr val="FFFFFF"/>
                </a:solidFill>
                <a:latin typeface="Arial"/>
                <a:cs typeface="Arial"/>
              </a:rPr>
              <a:t>I</a:t>
            </a:r>
            <a:r>
              <a:rPr sz="1800" b="1" spc="-155" dirty="0">
                <a:solidFill>
                  <a:srgbClr val="FFFFFF"/>
                </a:solidFill>
                <a:latin typeface="Arial"/>
                <a:cs typeface="Arial"/>
              </a:rPr>
              <a:t>d</a:t>
            </a:r>
            <a:r>
              <a:rPr sz="1800" b="1" spc="-140" dirty="0">
                <a:solidFill>
                  <a:srgbClr val="FFFFFF"/>
                </a:solidFill>
                <a:latin typeface="Arial"/>
                <a:cs typeface="Arial"/>
              </a:rPr>
              <a:t>e</a:t>
            </a:r>
            <a:r>
              <a:rPr sz="1800" b="1" spc="-160" dirty="0">
                <a:solidFill>
                  <a:srgbClr val="FFFFFF"/>
                </a:solidFill>
                <a:latin typeface="Arial"/>
                <a:cs typeface="Arial"/>
              </a:rPr>
              <a:t>n</a:t>
            </a:r>
            <a:r>
              <a:rPr sz="1800" b="1" spc="-145" dirty="0">
                <a:solidFill>
                  <a:srgbClr val="FFFFFF"/>
                </a:solidFill>
                <a:latin typeface="Arial"/>
                <a:cs typeface="Arial"/>
              </a:rPr>
              <a:t>t</a:t>
            </a:r>
            <a:r>
              <a:rPr sz="1800" b="1" spc="-45" dirty="0">
                <a:solidFill>
                  <a:srgbClr val="FFFFFF"/>
                </a:solidFill>
                <a:latin typeface="Arial"/>
                <a:cs typeface="Arial"/>
              </a:rPr>
              <a:t>ifi</a:t>
            </a:r>
            <a:r>
              <a:rPr sz="1800" b="1" spc="-280" dirty="0">
                <a:solidFill>
                  <a:srgbClr val="FFFFFF"/>
                </a:solidFill>
                <a:latin typeface="Arial"/>
                <a:cs typeface="Arial"/>
              </a:rPr>
              <a:t>c</a:t>
            </a:r>
            <a:r>
              <a:rPr sz="1800" b="1" spc="-20" dirty="0">
                <a:solidFill>
                  <a:srgbClr val="FFFFFF"/>
                </a:solidFill>
                <a:latin typeface="Arial"/>
                <a:cs typeface="Arial"/>
              </a:rPr>
              <a:t>a</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endParaRPr sz="1800">
              <a:latin typeface="Arial"/>
              <a:cs typeface="Arial"/>
            </a:endParaRPr>
          </a:p>
        </p:txBody>
      </p:sp>
      <p:grpSp>
        <p:nvGrpSpPr>
          <p:cNvPr id="15" name="object 15"/>
          <p:cNvGrpSpPr/>
          <p:nvPr/>
        </p:nvGrpSpPr>
        <p:grpSpPr>
          <a:xfrm>
            <a:off x="6935044" y="373112"/>
            <a:ext cx="2989580" cy="629920"/>
            <a:chOff x="6935044" y="373112"/>
            <a:chExt cx="2989580" cy="629920"/>
          </a:xfrm>
        </p:grpSpPr>
        <p:pic>
          <p:nvPicPr>
            <p:cNvPr id="16" name="object 16"/>
            <p:cNvPicPr/>
            <p:nvPr/>
          </p:nvPicPr>
          <p:blipFill>
            <a:blip r:embed="rId6" cstate="print"/>
            <a:stretch>
              <a:fillRect/>
            </a:stretch>
          </p:blipFill>
          <p:spPr>
            <a:xfrm>
              <a:off x="6961631" y="408431"/>
              <a:ext cx="2962655" cy="594360"/>
            </a:xfrm>
            <a:prstGeom prst="rect">
              <a:avLst/>
            </a:prstGeom>
          </p:spPr>
        </p:pic>
        <p:pic>
          <p:nvPicPr>
            <p:cNvPr id="17" name="object 17"/>
            <p:cNvPicPr/>
            <p:nvPr/>
          </p:nvPicPr>
          <p:blipFill>
            <a:blip r:embed="rId7" cstate="print"/>
            <a:stretch>
              <a:fillRect/>
            </a:stretch>
          </p:blipFill>
          <p:spPr>
            <a:xfrm>
              <a:off x="7534655" y="496823"/>
              <a:ext cx="2066544" cy="493775"/>
            </a:xfrm>
            <a:prstGeom prst="rect">
              <a:avLst/>
            </a:prstGeom>
          </p:spPr>
        </p:pic>
        <p:sp>
          <p:nvSpPr>
            <p:cNvPr id="18" name="object 18"/>
            <p:cNvSpPr/>
            <p:nvPr/>
          </p:nvSpPr>
          <p:spPr>
            <a:xfrm>
              <a:off x="6941344" y="379412"/>
              <a:ext cx="2933700" cy="575945"/>
            </a:xfrm>
            <a:custGeom>
              <a:avLst/>
              <a:gdLst/>
              <a:ahLst/>
              <a:cxnLst/>
              <a:rect l="l" t="t" r="r" b="b"/>
              <a:pathLst>
                <a:path w="2933700" h="575944">
                  <a:moveTo>
                    <a:pt x="2649004" y="0"/>
                  </a:moveTo>
                  <a:lnTo>
                    <a:pt x="0" y="0"/>
                  </a:lnTo>
                  <a:lnTo>
                    <a:pt x="284336" y="287950"/>
                  </a:lnTo>
                  <a:lnTo>
                    <a:pt x="0" y="575903"/>
                  </a:lnTo>
                  <a:lnTo>
                    <a:pt x="2649004" y="575903"/>
                  </a:lnTo>
                  <a:lnTo>
                    <a:pt x="2933340" y="287950"/>
                  </a:lnTo>
                  <a:lnTo>
                    <a:pt x="2649004" y="0"/>
                  </a:lnTo>
                  <a:close/>
                </a:path>
              </a:pathLst>
            </a:custGeom>
            <a:solidFill>
              <a:srgbClr val="6B9B1A"/>
            </a:solidFill>
          </p:spPr>
          <p:txBody>
            <a:bodyPr wrap="square" lIns="0" tIns="0" rIns="0" bIns="0" rtlCol="0"/>
            <a:lstStyle/>
            <a:p>
              <a:endParaRPr/>
            </a:p>
          </p:txBody>
        </p:sp>
        <p:sp>
          <p:nvSpPr>
            <p:cNvPr id="19" name="object 19"/>
            <p:cNvSpPr/>
            <p:nvPr/>
          </p:nvSpPr>
          <p:spPr>
            <a:xfrm>
              <a:off x="6941344" y="379412"/>
              <a:ext cx="2933700" cy="575945"/>
            </a:xfrm>
            <a:custGeom>
              <a:avLst/>
              <a:gdLst/>
              <a:ahLst/>
              <a:cxnLst/>
              <a:rect l="l" t="t" r="r" b="b"/>
              <a:pathLst>
                <a:path w="2933700" h="575944">
                  <a:moveTo>
                    <a:pt x="0" y="0"/>
                  </a:moveTo>
                  <a:lnTo>
                    <a:pt x="2649004" y="0"/>
                  </a:lnTo>
                  <a:lnTo>
                    <a:pt x="2933340" y="287951"/>
                  </a:lnTo>
                  <a:lnTo>
                    <a:pt x="2649004" y="575902"/>
                  </a:lnTo>
                  <a:lnTo>
                    <a:pt x="0" y="575902"/>
                  </a:lnTo>
                  <a:lnTo>
                    <a:pt x="284336" y="287951"/>
                  </a:lnTo>
                  <a:lnTo>
                    <a:pt x="0" y="0"/>
                  </a:lnTo>
                </a:path>
              </a:pathLst>
            </a:custGeom>
            <a:ln w="12600">
              <a:solidFill>
                <a:srgbClr val="FFFFFF"/>
              </a:solidFill>
            </a:ln>
          </p:spPr>
          <p:txBody>
            <a:bodyPr wrap="square" lIns="0" tIns="0" rIns="0" bIns="0" rtlCol="0"/>
            <a:lstStyle/>
            <a:p>
              <a:endParaRPr/>
            </a:p>
          </p:txBody>
        </p:sp>
      </p:grpSp>
      <p:sp>
        <p:nvSpPr>
          <p:cNvPr id="20" name="object 20"/>
          <p:cNvSpPr txBox="1"/>
          <p:nvPr/>
        </p:nvSpPr>
        <p:spPr>
          <a:xfrm>
            <a:off x="7626314" y="505459"/>
            <a:ext cx="1807845" cy="299720"/>
          </a:xfrm>
          <a:prstGeom prst="rect">
            <a:avLst/>
          </a:prstGeom>
        </p:spPr>
        <p:txBody>
          <a:bodyPr vert="horz" wrap="square" lIns="0" tIns="12700" rIns="0" bIns="0" rtlCol="0">
            <a:spAutoFit/>
          </a:bodyPr>
          <a:lstStyle/>
          <a:p>
            <a:pPr marL="12700">
              <a:lnSpc>
                <a:spcPct val="100000"/>
              </a:lnSpc>
              <a:spcBef>
                <a:spcPts val="100"/>
              </a:spcBef>
            </a:pPr>
            <a:r>
              <a:rPr sz="1800" b="1" spc="-200" dirty="0">
                <a:solidFill>
                  <a:srgbClr val="FFFFFF"/>
                </a:solidFill>
                <a:latin typeface="Arial"/>
                <a:cs typeface="Arial"/>
              </a:rPr>
              <a:t>T</a:t>
            </a:r>
            <a:r>
              <a:rPr sz="1800" b="1" spc="-204" dirty="0">
                <a:solidFill>
                  <a:srgbClr val="FFFFFF"/>
                </a:solidFill>
                <a:latin typeface="Arial"/>
                <a:cs typeface="Arial"/>
              </a:rPr>
              <a:t>h</a:t>
            </a:r>
            <a:r>
              <a:rPr sz="1800" b="1" spc="-110" dirty="0">
                <a:solidFill>
                  <a:srgbClr val="FFFFFF"/>
                </a:solidFill>
                <a:latin typeface="Arial"/>
                <a:cs typeface="Arial"/>
              </a:rPr>
              <a:t>r</a:t>
            </a:r>
            <a:r>
              <a:rPr sz="1800" b="1" spc="-100" dirty="0">
                <a:solidFill>
                  <a:srgbClr val="FFFFFF"/>
                </a:solidFill>
                <a:latin typeface="Arial"/>
                <a:cs typeface="Arial"/>
              </a:rPr>
              <a:t>e</a:t>
            </a:r>
            <a:r>
              <a:rPr sz="1800" b="1" spc="-60" dirty="0">
                <a:solidFill>
                  <a:srgbClr val="FFFFFF"/>
                </a:solidFill>
                <a:latin typeface="Arial"/>
                <a:cs typeface="Arial"/>
              </a:rPr>
              <a:t>a</a:t>
            </a:r>
            <a:r>
              <a:rPr sz="1800" b="1" spc="-135" dirty="0">
                <a:solidFill>
                  <a:srgbClr val="FFFFFF"/>
                </a:solidFill>
                <a:latin typeface="Arial"/>
                <a:cs typeface="Arial"/>
              </a:rPr>
              <a:t>t</a:t>
            </a:r>
            <a:r>
              <a:rPr sz="1800" b="1" spc="-35" dirty="0">
                <a:solidFill>
                  <a:srgbClr val="FFFFFF"/>
                </a:solidFill>
                <a:latin typeface="Arial"/>
                <a:cs typeface="Arial"/>
              </a:rPr>
              <a:t> </a:t>
            </a:r>
            <a:r>
              <a:rPr sz="1800" b="1" spc="-70" dirty="0">
                <a:solidFill>
                  <a:srgbClr val="FFFFFF"/>
                </a:solidFill>
                <a:latin typeface="Arial"/>
                <a:cs typeface="Arial"/>
              </a:rPr>
              <a:t>A</a:t>
            </a:r>
            <a:r>
              <a:rPr sz="1800" b="1" spc="-245" dirty="0">
                <a:solidFill>
                  <a:srgbClr val="FFFFFF"/>
                </a:solidFill>
                <a:latin typeface="Arial"/>
                <a:cs typeface="Arial"/>
              </a:rPr>
              <a:t>ss</a:t>
            </a:r>
            <a:r>
              <a:rPr sz="1800" b="1" spc="-195" dirty="0">
                <a:solidFill>
                  <a:srgbClr val="FFFFFF"/>
                </a:solidFill>
                <a:latin typeface="Arial"/>
                <a:cs typeface="Arial"/>
              </a:rPr>
              <a:t>e</a:t>
            </a:r>
            <a:r>
              <a:rPr sz="1800" b="1" spc="-200" dirty="0">
                <a:solidFill>
                  <a:srgbClr val="FFFFFF"/>
                </a:solidFill>
                <a:latin typeface="Arial"/>
                <a:cs typeface="Arial"/>
              </a:rPr>
              <a:t>s</a:t>
            </a:r>
            <a:r>
              <a:rPr sz="1800" b="1" spc="-245" dirty="0">
                <a:solidFill>
                  <a:srgbClr val="FFFFFF"/>
                </a:solidFill>
                <a:latin typeface="Arial"/>
                <a:cs typeface="Arial"/>
              </a:rPr>
              <a:t>s</a:t>
            </a:r>
            <a:r>
              <a:rPr sz="1800" b="1" spc="-180" dirty="0">
                <a:solidFill>
                  <a:srgbClr val="FFFFFF"/>
                </a:solidFill>
                <a:latin typeface="Arial"/>
                <a:cs typeface="Arial"/>
              </a:rPr>
              <a:t>m</a:t>
            </a:r>
            <a:r>
              <a:rPr sz="1800" b="1" spc="-140" dirty="0">
                <a:solidFill>
                  <a:srgbClr val="FFFFFF"/>
                </a:solidFill>
                <a:latin typeface="Arial"/>
                <a:cs typeface="Arial"/>
              </a:rPr>
              <a:t>e</a:t>
            </a:r>
            <a:r>
              <a:rPr sz="1800" b="1" spc="-160" dirty="0">
                <a:solidFill>
                  <a:srgbClr val="FFFFFF"/>
                </a:solidFill>
                <a:latin typeface="Arial"/>
                <a:cs typeface="Arial"/>
              </a:rPr>
              <a:t>n</a:t>
            </a:r>
            <a:r>
              <a:rPr sz="1800" b="1" spc="-135" dirty="0">
                <a:solidFill>
                  <a:srgbClr val="FFFFFF"/>
                </a:solidFill>
                <a:latin typeface="Arial"/>
                <a:cs typeface="Arial"/>
              </a:rPr>
              <a:t>t</a:t>
            </a:r>
            <a:endParaRPr sz="18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35906" y="392112"/>
            <a:ext cx="2987675" cy="629285"/>
            <a:chOff x="1535906" y="392112"/>
            <a:chExt cx="2987675" cy="629285"/>
          </a:xfrm>
        </p:grpSpPr>
        <p:pic>
          <p:nvPicPr>
            <p:cNvPr id="3" name="object 3"/>
            <p:cNvPicPr/>
            <p:nvPr/>
          </p:nvPicPr>
          <p:blipFill>
            <a:blip r:embed="rId2" cstate="print"/>
            <a:stretch>
              <a:fillRect/>
            </a:stretch>
          </p:blipFill>
          <p:spPr>
            <a:xfrm>
              <a:off x="1572767" y="429767"/>
              <a:ext cx="2950463" cy="591312"/>
            </a:xfrm>
            <a:prstGeom prst="rect">
              <a:avLst/>
            </a:prstGeom>
          </p:spPr>
        </p:pic>
        <p:pic>
          <p:nvPicPr>
            <p:cNvPr id="4" name="object 4"/>
            <p:cNvPicPr/>
            <p:nvPr/>
          </p:nvPicPr>
          <p:blipFill>
            <a:blip r:embed="rId3" cstate="print"/>
            <a:stretch>
              <a:fillRect/>
            </a:stretch>
          </p:blipFill>
          <p:spPr>
            <a:xfrm>
              <a:off x="1728215" y="515112"/>
              <a:ext cx="2639568" cy="493775"/>
            </a:xfrm>
            <a:prstGeom prst="rect">
              <a:avLst/>
            </a:prstGeom>
          </p:spPr>
        </p:pic>
        <p:sp>
          <p:nvSpPr>
            <p:cNvPr id="5" name="object 5"/>
            <p:cNvSpPr/>
            <p:nvPr/>
          </p:nvSpPr>
          <p:spPr>
            <a:xfrm>
              <a:off x="1542256" y="398462"/>
              <a:ext cx="2933700" cy="575945"/>
            </a:xfrm>
            <a:custGeom>
              <a:avLst/>
              <a:gdLst/>
              <a:ahLst/>
              <a:cxnLst/>
              <a:rect l="l" t="t" r="r" b="b"/>
              <a:pathLst>
                <a:path w="2933700" h="575944">
                  <a:moveTo>
                    <a:pt x="2647204" y="0"/>
                  </a:moveTo>
                  <a:lnTo>
                    <a:pt x="0" y="0"/>
                  </a:lnTo>
                  <a:lnTo>
                    <a:pt x="0" y="575903"/>
                  </a:lnTo>
                  <a:lnTo>
                    <a:pt x="2647204" y="575903"/>
                  </a:lnTo>
                  <a:lnTo>
                    <a:pt x="2933339" y="287950"/>
                  </a:lnTo>
                  <a:lnTo>
                    <a:pt x="2647204" y="0"/>
                  </a:lnTo>
                  <a:close/>
                </a:path>
              </a:pathLst>
            </a:custGeom>
            <a:solidFill>
              <a:srgbClr val="38520E"/>
            </a:solidFill>
          </p:spPr>
          <p:txBody>
            <a:bodyPr wrap="square" lIns="0" tIns="0" rIns="0" bIns="0" rtlCol="0"/>
            <a:lstStyle/>
            <a:p>
              <a:endParaRPr/>
            </a:p>
          </p:txBody>
        </p:sp>
        <p:sp>
          <p:nvSpPr>
            <p:cNvPr id="6" name="object 6"/>
            <p:cNvSpPr/>
            <p:nvPr/>
          </p:nvSpPr>
          <p:spPr>
            <a:xfrm>
              <a:off x="1542256" y="398462"/>
              <a:ext cx="2933700" cy="575945"/>
            </a:xfrm>
            <a:custGeom>
              <a:avLst/>
              <a:gdLst/>
              <a:ahLst/>
              <a:cxnLst/>
              <a:rect l="l" t="t" r="r" b="b"/>
              <a:pathLst>
                <a:path w="2933700" h="575944">
                  <a:moveTo>
                    <a:pt x="0" y="0"/>
                  </a:moveTo>
                  <a:lnTo>
                    <a:pt x="2647204" y="0"/>
                  </a:lnTo>
                  <a:lnTo>
                    <a:pt x="2933340" y="287951"/>
                  </a:lnTo>
                  <a:lnTo>
                    <a:pt x="2647204" y="575902"/>
                  </a:lnTo>
                  <a:lnTo>
                    <a:pt x="0" y="575902"/>
                  </a:lnTo>
                  <a:lnTo>
                    <a:pt x="0" y="0"/>
                  </a:lnTo>
                </a:path>
              </a:pathLst>
            </a:custGeom>
            <a:ln w="12600">
              <a:solidFill>
                <a:srgbClr val="FFFFFF"/>
              </a:solidFill>
            </a:ln>
          </p:spPr>
          <p:txBody>
            <a:bodyPr wrap="square" lIns="0" tIns="0" rIns="0" bIns="0" rtlCol="0"/>
            <a:lstStyle/>
            <a:p>
              <a:endParaRPr/>
            </a:p>
          </p:txBody>
        </p:sp>
      </p:grpSp>
      <p:sp>
        <p:nvSpPr>
          <p:cNvPr id="7" name="object 7"/>
          <p:cNvSpPr txBox="1"/>
          <p:nvPr/>
        </p:nvSpPr>
        <p:spPr>
          <a:xfrm>
            <a:off x="1818608" y="523747"/>
            <a:ext cx="238125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3</a:t>
            </a:r>
            <a:r>
              <a:rPr sz="1800" b="1" spc="-70" dirty="0">
                <a:solidFill>
                  <a:srgbClr val="FFFFFF"/>
                </a:solidFill>
                <a:latin typeface="Arial"/>
                <a:cs typeface="Arial"/>
              </a:rPr>
              <a:t>:</a:t>
            </a:r>
            <a:r>
              <a:rPr sz="1800" b="1" spc="-35" dirty="0">
                <a:solidFill>
                  <a:srgbClr val="FFFFFF"/>
                </a:solidFill>
                <a:latin typeface="Arial"/>
                <a:cs typeface="Arial"/>
              </a:rPr>
              <a:t> </a:t>
            </a:r>
            <a:r>
              <a:rPr sz="1800" b="1" spc="-245" dirty="0">
                <a:solidFill>
                  <a:srgbClr val="FFFFFF"/>
                </a:solidFill>
                <a:latin typeface="Arial"/>
                <a:cs typeface="Arial"/>
              </a:rPr>
              <a:t>T</a:t>
            </a:r>
            <a:r>
              <a:rPr sz="1800" b="1" spc="-185" dirty="0">
                <a:solidFill>
                  <a:srgbClr val="FFFFFF"/>
                </a:solidFill>
                <a:latin typeface="Arial"/>
                <a:cs typeface="Arial"/>
              </a:rPr>
              <a:t>h</a:t>
            </a:r>
            <a:r>
              <a:rPr sz="1800" b="1" spc="-75" dirty="0">
                <a:solidFill>
                  <a:srgbClr val="FFFFFF"/>
                </a:solidFill>
                <a:latin typeface="Arial"/>
                <a:cs typeface="Arial"/>
              </a:rPr>
              <a:t>r</a:t>
            </a:r>
            <a:r>
              <a:rPr sz="1800" b="1" spc="-145" dirty="0">
                <a:solidFill>
                  <a:srgbClr val="FFFFFF"/>
                </a:solidFill>
                <a:latin typeface="Arial"/>
                <a:cs typeface="Arial"/>
              </a:rPr>
              <a:t>e</a:t>
            </a:r>
            <a:r>
              <a:rPr sz="1800" b="1" spc="-25" dirty="0">
                <a:solidFill>
                  <a:srgbClr val="FFFFFF"/>
                </a:solidFill>
                <a:latin typeface="Arial"/>
                <a:cs typeface="Arial"/>
              </a:rPr>
              <a:t>a</a:t>
            </a:r>
            <a:r>
              <a:rPr sz="1800" b="1" spc="-135" dirty="0">
                <a:solidFill>
                  <a:srgbClr val="FFFFFF"/>
                </a:solidFill>
                <a:latin typeface="Arial"/>
                <a:cs typeface="Arial"/>
              </a:rPr>
              <a:t>t</a:t>
            </a:r>
            <a:r>
              <a:rPr sz="1800" b="1" spc="-35" dirty="0">
                <a:solidFill>
                  <a:srgbClr val="FFFFFF"/>
                </a:solidFill>
                <a:latin typeface="Arial"/>
                <a:cs typeface="Arial"/>
              </a:rPr>
              <a:t> </a:t>
            </a:r>
            <a:r>
              <a:rPr sz="1800" b="1" spc="-70" dirty="0">
                <a:solidFill>
                  <a:srgbClr val="FFFFFF"/>
                </a:solidFill>
                <a:latin typeface="Arial"/>
                <a:cs typeface="Arial"/>
              </a:rPr>
              <a:t>A</a:t>
            </a:r>
            <a:r>
              <a:rPr sz="1800" b="1" spc="-114" dirty="0">
                <a:solidFill>
                  <a:srgbClr val="FFFFFF"/>
                </a:solidFill>
                <a:latin typeface="Arial"/>
                <a:cs typeface="Arial"/>
              </a:rPr>
              <a:t>n</a:t>
            </a:r>
            <a:r>
              <a:rPr sz="1800" b="1" spc="-100" dirty="0">
                <a:solidFill>
                  <a:srgbClr val="FFFFFF"/>
                </a:solidFill>
                <a:latin typeface="Arial"/>
                <a:cs typeface="Arial"/>
              </a:rPr>
              <a:t>a</a:t>
            </a:r>
            <a:r>
              <a:rPr sz="1800" b="1" spc="-130" dirty="0">
                <a:solidFill>
                  <a:srgbClr val="FFFFFF"/>
                </a:solidFill>
                <a:latin typeface="Arial"/>
                <a:cs typeface="Arial"/>
              </a:rPr>
              <a:t>lysis</a:t>
            </a:r>
            <a:endParaRPr sz="1800">
              <a:latin typeface="Arial"/>
              <a:cs typeface="Arial"/>
            </a:endParaRPr>
          </a:p>
        </p:txBody>
      </p:sp>
      <p:grpSp>
        <p:nvGrpSpPr>
          <p:cNvPr id="8" name="object 8"/>
          <p:cNvGrpSpPr/>
          <p:nvPr/>
        </p:nvGrpSpPr>
        <p:grpSpPr>
          <a:xfrm>
            <a:off x="4244181" y="392112"/>
            <a:ext cx="2998470" cy="629285"/>
            <a:chOff x="4244181" y="392112"/>
            <a:chExt cx="2998470" cy="629285"/>
          </a:xfrm>
        </p:grpSpPr>
        <p:pic>
          <p:nvPicPr>
            <p:cNvPr id="9" name="object 9"/>
            <p:cNvPicPr/>
            <p:nvPr/>
          </p:nvPicPr>
          <p:blipFill>
            <a:blip r:embed="rId4" cstate="print"/>
            <a:stretch>
              <a:fillRect/>
            </a:stretch>
          </p:blipFill>
          <p:spPr>
            <a:xfrm>
              <a:off x="4273296" y="429767"/>
              <a:ext cx="2968752" cy="591312"/>
            </a:xfrm>
            <a:prstGeom prst="rect">
              <a:avLst/>
            </a:prstGeom>
          </p:spPr>
        </p:pic>
        <p:pic>
          <p:nvPicPr>
            <p:cNvPr id="10" name="object 10"/>
            <p:cNvPicPr/>
            <p:nvPr/>
          </p:nvPicPr>
          <p:blipFill>
            <a:blip r:embed="rId5" cstate="print"/>
            <a:stretch>
              <a:fillRect/>
            </a:stretch>
          </p:blipFill>
          <p:spPr>
            <a:xfrm>
              <a:off x="4745736" y="515112"/>
              <a:ext cx="2270760" cy="493775"/>
            </a:xfrm>
            <a:prstGeom prst="rect">
              <a:avLst/>
            </a:prstGeom>
          </p:spPr>
        </p:pic>
        <p:sp>
          <p:nvSpPr>
            <p:cNvPr id="11" name="object 11"/>
            <p:cNvSpPr/>
            <p:nvPr/>
          </p:nvSpPr>
          <p:spPr>
            <a:xfrm>
              <a:off x="4250531" y="398462"/>
              <a:ext cx="2943225" cy="575945"/>
            </a:xfrm>
            <a:custGeom>
              <a:avLst/>
              <a:gdLst/>
              <a:ahLst/>
              <a:cxnLst/>
              <a:rect l="l" t="t" r="r" b="b"/>
              <a:pathLst>
                <a:path w="2943225" h="575944">
                  <a:moveTo>
                    <a:pt x="2657397" y="0"/>
                  </a:moveTo>
                  <a:lnTo>
                    <a:pt x="0" y="0"/>
                  </a:lnTo>
                  <a:lnTo>
                    <a:pt x="285106" y="287950"/>
                  </a:lnTo>
                  <a:lnTo>
                    <a:pt x="0" y="575903"/>
                  </a:lnTo>
                  <a:lnTo>
                    <a:pt x="2657397" y="575903"/>
                  </a:lnTo>
                  <a:lnTo>
                    <a:pt x="2942864" y="287950"/>
                  </a:lnTo>
                  <a:lnTo>
                    <a:pt x="2657397" y="0"/>
                  </a:lnTo>
                  <a:close/>
                </a:path>
              </a:pathLst>
            </a:custGeom>
            <a:solidFill>
              <a:srgbClr val="4C7013"/>
            </a:solidFill>
          </p:spPr>
          <p:txBody>
            <a:bodyPr wrap="square" lIns="0" tIns="0" rIns="0" bIns="0" rtlCol="0"/>
            <a:lstStyle/>
            <a:p>
              <a:endParaRPr/>
            </a:p>
          </p:txBody>
        </p:sp>
        <p:sp>
          <p:nvSpPr>
            <p:cNvPr id="12" name="object 12"/>
            <p:cNvSpPr/>
            <p:nvPr/>
          </p:nvSpPr>
          <p:spPr>
            <a:xfrm>
              <a:off x="4250531" y="398462"/>
              <a:ext cx="2943225" cy="575945"/>
            </a:xfrm>
            <a:custGeom>
              <a:avLst/>
              <a:gdLst/>
              <a:ahLst/>
              <a:cxnLst/>
              <a:rect l="l" t="t" r="r" b="b"/>
              <a:pathLst>
                <a:path w="2943225" h="575944">
                  <a:moveTo>
                    <a:pt x="0" y="0"/>
                  </a:moveTo>
                  <a:lnTo>
                    <a:pt x="2657398" y="0"/>
                  </a:lnTo>
                  <a:lnTo>
                    <a:pt x="2942865" y="287951"/>
                  </a:lnTo>
                  <a:lnTo>
                    <a:pt x="2657398" y="575902"/>
                  </a:lnTo>
                  <a:lnTo>
                    <a:pt x="0" y="575902"/>
                  </a:lnTo>
                  <a:lnTo>
                    <a:pt x="285106" y="287951"/>
                  </a:lnTo>
                  <a:lnTo>
                    <a:pt x="0" y="0"/>
                  </a:lnTo>
                </a:path>
              </a:pathLst>
            </a:custGeom>
            <a:ln w="12600">
              <a:solidFill>
                <a:srgbClr val="FFFFFF"/>
              </a:solidFill>
            </a:ln>
          </p:spPr>
          <p:txBody>
            <a:bodyPr wrap="square" lIns="0" tIns="0" rIns="0" bIns="0" rtlCol="0"/>
            <a:lstStyle/>
            <a:p>
              <a:endParaRPr/>
            </a:p>
          </p:txBody>
        </p:sp>
      </p:grpSp>
      <p:sp>
        <p:nvSpPr>
          <p:cNvPr id="13" name="object 13"/>
          <p:cNvSpPr txBox="1"/>
          <p:nvPr/>
        </p:nvSpPr>
        <p:spPr>
          <a:xfrm>
            <a:off x="4837488" y="523747"/>
            <a:ext cx="2014220" cy="299720"/>
          </a:xfrm>
          <a:prstGeom prst="rect">
            <a:avLst/>
          </a:prstGeom>
        </p:spPr>
        <p:txBody>
          <a:bodyPr vert="horz" wrap="square" lIns="0" tIns="12700" rIns="0" bIns="0" rtlCol="0">
            <a:spAutoFit/>
          </a:bodyPr>
          <a:lstStyle/>
          <a:p>
            <a:pPr marL="12700">
              <a:lnSpc>
                <a:spcPct val="100000"/>
              </a:lnSpc>
              <a:spcBef>
                <a:spcPts val="100"/>
              </a:spcBef>
            </a:pPr>
            <a:r>
              <a:rPr sz="1800" b="1" spc="-200" dirty="0">
                <a:solidFill>
                  <a:srgbClr val="FFFFFF"/>
                </a:solidFill>
                <a:latin typeface="Arial"/>
                <a:cs typeface="Arial"/>
              </a:rPr>
              <a:t>T</a:t>
            </a:r>
            <a:r>
              <a:rPr sz="1800" b="1" spc="-204" dirty="0">
                <a:solidFill>
                  <a:srgbClr val="FFFFFF"/>
                </a:solidFill>
                <a:latin typeface="Arial"/>
                <a:cs typeface="Arial"/>
              </a:rPr>
              <a:t>h</a:t>
            </a:r>
            <a:r>
              <a:rPr sz="1800" b="1" spc="-110" dirty="0">
                <a:solidFill>
                  <a:srgbClr val="FFFFFF"/>
                </a:solidFill>
                <a:latin typeface="Arial"/>
                <a:cs typeface="Arial"/>
              </a:rPr>
              <a:t>r</a:t>
            </a:r>
            <a:r>
              <a:rPr sz="1800" b="1" spc="-100" dirty="0">
                <a:solidFill>
                  <a:srgbClr val="FFFFFF"/>
                </a:solidFill>
                <a:latin typeface="Arial"/>
                <a:cs typeface="Arial"/>
              </a:rPr>
              <a:t>e</a:t>
            </a:r>
            <a:r>
              <a:rPr sz="1800" b="1" spc="-60" dirty="0">
                <a:solidFill>
                  <a:srgbClr val="FFFFFF"/>
                </a:solidFill>
                <a:latin typeface="Arial"/>
                <a:cs typeface="Arial"/>
              </a:rPr>
              <a:t>a</a:t>
            </a:r>
            <a:r>
              <a:rPr sz="1800" b="1" spc="-145" dirty="0">
                <a:solidFill>
                  <a:srgbClr val="FFFFFF"/>
                </a:solidFill>
                <a:latin typeface="Arial"/>
                <a:cs typeface="Arial"/>
              </a:rPr>
              <a:t>t</a:t>
            </a:r>
            <a:r>
              <a:rPr sz="1800" b="1" spc="-235" dirty="0">
                <a:solidFill>
                  <a:srgbClr val="FFFFFF"/>
                </a:solidFill>
                <a:latin typeface="Arial"/>
                <a:cs typeface="Arial"/>
              </a:rPr>
              <a:t>s</a:t>
            </a:r>
            <a:r>
              <a:rPr sz="1800" b="1" spc="-35" dirty="0">
                <a:solidFill>
                  <a:srgbClr val="FFFFFF"/>
                </a:solidFill>
                <a:latin typeface="Arial"/>
                <a:cs typeface="Arial"/>
              </a:rPr>
              <a:t> </a:t>
            </a:r>
            <a:r>
              <a:rPr sz="1800" b="1" spc="-45" dirty="0">
                <a:solidFill>
                  <a:srgbClr val="FFFFFF"/>
                </a:solidFill>
                <a:latin typeface="Arial"/>
                <a:cs typeface="Arial"/>
              </a:rPr>
              <a:t>I</a:t>
            </a:r>
            <a:r>
              <a:rPr sz="1800" b="1" spc="-155" dirty="0">
                <a:solidFill>
                  <a:srgbClr val="FFFFFF"/>
                </a:solidFill>
                <a:latin typeface="Arial"/>
                <a:cs typeface="Arial"/>
              </a:rPr>
              <a:t>d</a:t>
            </a:r>
            <a:r>
              <a:rPr sz="1800" b="1" spc="-140" dirty="0">
                <a:solidFill>
                  <a:srgbClr val="FFFFFF"/>
                </a:solidFill>
                <a:latin typeface="Arial"/>
                <a:cs typeface="Arial"/>
              </a:rPr>
              <a:t>e</a:t>
            </a:r>
            <a:r>
              <a:rPr sz="1800" b="1" spc="-160" dirty="0">
                <a:solidFill>
                  <a:srgbClr val="FFFFFF"/>
                </a:solidFill>
                <a:latin typeface="Arial"/>
                <a:cs typeface="Arial"/>
              </a:rPr>
              <a:t>n</a:t>
            </a:r>
            <a:r>
              <a:rPr sz="1800" b="1" spc="-145" dirty="0">
                <a:solidFill>
                  <a:srgbClr val="FFFFFF"/>
                </a:solidFill>
                <a:latin typeface="Arial"/>
                <a:cs typeface="Arial"/>
              </a:rPr>
              <a:t>t</a:t>
            </a:r>
            <a:r>
              <a:rPr sz="1800" b="1" spc="-45" dirty="0">
                <a:solidFill>
                  <a:srgbClr val="FFFFFF"/>
                </a:solidFill>
                <a:latin typeface="Arial"/>
                <a:cs typeface="Arial"/>
              </a:rPr>
              <a:t>ifi</a:t>
            </a:r>
            <a:r>
              <a:rPr sz="1800" b="1" spc="-280" dirty="0">
                <a:solidFill>
                  <a:srgbClr val="FFFFFF"/>
                </a:solidFill>
                <a:latin typeface="Arial"/>
                <a:cs typeface="Arial"/>
              </a:rPr>
              <a:t>c</a:t>
            </a:r>
            <a:r>
              <a:rPr sz="1800" b="1" spc="-20" dirty="0">
                <a:solidFill>
                  <a:srgbClr val="FFFFFF"/>
                </a:solidFill>
                <a:latin typeface="Arial"/>
                <a:cs typeface="Arial"/>
              </a:rPr>
              <a:t>a</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endParaRPr sz="1800">
              <a:latin typeface="Arial"/>
              <a:cs typeface="Arial"/>
            </a:endParaRPr>
          </a:p>
        </p:txBody>
      </p:sp>
      <p:grpSp>
        <p:nvGrpSpPr>
          <p:cNvPr id="14" name="object 14"/>
          <p:cNvGrpSpPr/>
          <p:nvPr/>
        </p:nvGrpSpPr>
        <p:grpSpPr>
          <a:xfrm>
            <a:off x="6954094" y="392162"/>
            <a:ext cx="2988945" cy="629285"/>
            <a:chOff x="6954094" y="392162"/>
            <a:chExt cx="2988945" cy="629285"/>
          </a:xfrm>
        </p:grpSpPr>
        <p:pic>
          <p:nvPicPr>
            <p:cNvPr id="15" name="object 15"/>
            <p:cNvPicPr/>
            <p:nvPr/>
          </p:nvPicPr>
          <p:blipFill>
            <a:blip r:embed="rId6" cstate="print"/>
            <a:stretch>
              <a:fillRect/>
            </a:stretch>
          </p:blipFill>
          <p:spPr>
            <a:xfrm>
              <a:off x="6982968" y="429767"/>
              <a:ext cx="2959607" cy="591312"/>
            </a:xfrm>
            <a:prstGeom prst="rect">
              <a:avLst/>
            </a:prstGeom>
          </p:spPr>
        </p:pic>
        <p:pic>
          <p:nvPicPr>
            <p:cNvPr id="16" name="object 16"/>
            <p:cNvPicPr/>
            <p:nvPr/>
          </p:nvPicPr>
          <p:blipFill>
            <a:blip r:embed="rId7" cstate="print"/>
            <a:stretch>
              <a:fillRect/>
            </a:stretch>
          </p:blipFill>
          <p:spPr>
            <a:xfrm>
              <a:off x="7555992" y="515111"/>
              <a:ext cx="2063496" cy="493775"/>
            </a:xfrm>
            <a:prstGeom prst="rect">
              <a:avLst/>
            </a:prstGeom>
          </p:spPr>
        </p:pic>
        <p:sp>
          <p:nvSpPr>
            <p:cNvPr id="17" name="object 17"/>
            <p:cNvSpPr/>
            <p:nvPr/>
          </p:nvSpPr>
          <p:spPr>
            <a:xfrm>
              <a:off x="6960394" y="398462"/>
              <a:ext cx="2933700" cy="575945"/>
            </a:xfrm>
            <a:custGeom>
              <a:avLst/>
              <a:gdLst/>
              <a:ahLst/>
              <a:cxnLst/>
              <a:rect l="l" t="t" r="r" b="b"/>
              <a:pathLst>
                <a:path w="2933700" h="575944">
                  <a:moveTo>
                    <a:pt x="2649004" y="0"/>
                  </a:moveTo>
                  <a:lnTo>
                    <a:pt x="0" y="0"/>
                  </a:lnTo>
                  <a:lnTo>
                    <a:pt x="284336" y="287950"/>
                  </a:lnTo>
                  <a:lnTo>
                    <a:pt x="0" y="575903"/>
                  </a:lnTo>
                  <a:lnTo>
                    <a:pt x="2649004" y="575903"/>
                  </a:lnTo>
                  <a:lnTo>
                    <a:pt x="2933339" y="287950"/>
                  </a:lnTo>
                  <a:lnTo>
                    <a:pt x="2649004" y="0"/>
                  </a:lnTo>
                  <a:close/>
                </a:path>
              </a:pathLst>
            </a:custGeom>
            <a:solidFill>
              <a:srgbClr val="6B9B1A"/>
            </a:solidFill>
          </p:spPr>
          <p:txBody>
            <a:bodyPr wrap="square" lIns="0" tIns="0" rIns="0" bIns="0" rtlCol="0"/>
            <a:lstStyle/>
            <a:p>
              <a:endParaRPr/>
            </a:p>
          </p:txBody>
        </p:sp>
        <p:sp>
          <p:nvSpPr>
            <p:cNvPr id="18" name="object 18"/>
            <p:cNvSpPr/>
            <p:nvPr/>
          </p:nvSpPr>
          <p:spPr>
            <a:xfrm>
              <a:off x="6960394" y="398462"/>
              <a:ext cx="2933700" cy="575945"/>
            </a:xfrm>
            <a:custGeom>
              <a:avLst/>
              <a:gdLst/>
              <a:ahLst/>
              <a:cxnLst/>
              <a:rect l="l" t="t" r="r" b="b"/>
              <a:pathLst>
                <a:path w="2933700" h="575944">
                  <a:moveTo>
                    <a:pt x="0" y="0"/>
                  </a:moveTo>
                  <a:lnTo>
                    <a:pt x="2649004" y="0"/>
                  </a:lnTo>
                  <a:lnTo>
                    <a:pt x="2933340" y="287951"/>
                  </a:lnTo>
                  <a:lnTo>
                    <a:pt x="2649004" y="575902"/>
                  </a:lnTo>
                  <a:lnTo>
                    <a:pt x="0" y="575902"/>
                  </a:lnTo>
                  <a:lnTo>
                    <a:pt x="284336" y="287951"/>
                  </a:lnTo>
                  <a:lnTo>
                    <a:pt x="0" y="0"/>
                  </a:lnTo>
                </a:path>
              </a:pathLst>
            </a:custGeom>
            <a:ln w="12600">
              <a:solidFill>
                <a:srgbClr val="FFFFFF"/>
              </a:solidFill>
            </a:ln>
          </p:spPr>
          <p:txBody>
            <a:bodyPr wrap="square" lIns="0" tIns="0" rIns="0" bIns="0" rtlCol="0"/>
            <a:lstStyle/>
            <a:p>
              <a:endParaRPr/>
            </a:p>
          </p:txBody>
        </p:sp>
      </p:grpSp>
      <p:sp>
        <p:nvSpPr>
          <p:cNvPr id="19" name="object 19"/>
          <p:cNvSpPr txBox="1"/>
          <p:nvPr/>
        </p:nvSpPr>
        <p:spPr>
          <a:xfrm>
            <a:off x="7645362" y="523747"/>
            <a:ext cx="1807845" cy="299720"/>
          </a:xfrm>
          <a:prstGeom prst="rect">
            <a:avLst/>
          </a:prstGeom>
        </p:spPr>
        <p:txBody>
          <a:bodyPr vert="horz" wrap="square" lIns="0" tIns="12700" rIns="0" bIns="0" rtlCol="0">
            <a:spAutoFit/>
          </a:bodyPr>
          <a:lstStyle/>
          <a:p>
            <a:pPr marL="12700">
              <a:lnSpc>
                <a:spcPct val="100000"/>
              </a:lnSpc>
              <a:spcBef>
                <a:spcPts val="100"/>
              </a:spcBef>
            </a:pPr>
            <a:r>
              <a:rPr sz="1800" b="1" spc="-200" dirty="0">
                <a:solidFill>
                  <a:srgbClr val="FFFFFF"/>
                </a:solidFill>
                <a:latin typeface="Arial"/>
                <a:cs typeface="Arial"/>
              </a:rPr>
              <a:t>T</a:t>
            </a:r>
            <a:r>
              <a:rPr sz="1800" b="1" spc="-204" dirty="0">
                <a:solidFill>
                  <a:srgbClr val="FFFFFF"/>
                </a:solidFill>
                <a:latin typeface="Arial"/>
                <a:cs typeface="Arial"/>
              </a:rPr>
              <a:t>h</a:t>
            </a:r>
            <a:r>
              <a:rPr sz="1800" b="1" spc="-110" dirty="0">
                <a:solidFill>
                  <a:srgbClr val="FFFFFF"/>
                </a:solidFill>
                <a:latin typeface="Arial"/>
                <a:cs typeface="Arial"/>
              </a:rPr>
              <a:t>r</a:t>
            </a:r>
            <a:r>
              <a:rPr sz="1800" b="1" spc="-100" dirty="0">
                <a:solidFill>
                  <a:srgbClr val="FFFFFF"/>
                </a:solidFill>
                <a:latin typeface="Arial"/>
                <a:cs typeface="Arial"/>
              </a:rPr>
              <a:t>e</a:t>
            </a:r>
            <a:r>
              <a:rPr sz="1800" b="1" spc="-60" dirty="0">
                <a:solidFill>
                  <a:srgbClr val="FFFFFF"/>
                </a:solidFill>
                <a:latin typeface="Arial"/>
                <a:cs typeface="Arial"/>
              </a:rPr>
              <a:t>a</a:t>
            </a:r>
            <a:r>
              <a:rPr sz="1800" b="1" spc="-135" dirty="0">
                <a:solidFill>
                  <a:srgbClr val="FFFFFF"/>
                </a:solidFill>
                <a:latin typeface="Arial"/>
                <a:cs typeface="Arial"/>
              </a:rPr>
              <a:t>t</a:t>
            </a:r>
            <a:r>
              <a:rPr sz="1800" b="1" spc="-35" dirty="0">
                <a:solidFill>
                  <a:srgbClr val="FFFFFF"/>
                </a:solidFill>
                <a:latin typeface="Arial"/>
                <a:cs typeface="Arial"/>
              </a:rPr>
              <a:t> </a:t>
            </a:r>
            <a:r>
              <a:rPr sz="1800" b="1" spc="-70" dirty="0">
                <a:solidFill>
                  <a:srgbClr val="FFFFFF"/>
                </a:solidFill>
                <a:latin typeface="Arial"/>
                <a:cs typeface="Arial"/>
              </a:rPr>
              <a:t>A</a:t>
            </a:r>
            <a:r>
              <a:rPr sz="1800" b="1" spc="-245" dirty="0">
                <a:solidFill>
                  <a:srgbClr val="FFFFFF"/>
                </a:solidFill>
                <a:latin typeface="Arial"/>
                <a:cs typeface="Arial"/>
              </a:rPr>
              <a:t>ss</a:t>
            </a:r>
            <a:r>
              <a:rPr sz="1800" b="1" spc="-195" dirty="0">
                <a:solidFill>
                  <a:srgbClr val="FFFFFF"/>
                </a:solidFill>
                <a:latin typeface="Arial"/>
                <a:cs typeface="Arial"/>
              </a:rPr>
              <a:t>e</a:t>
            </a:r>
            <a:r>
              <a:rPr sz="1800" b="1" spc="-200" dirty="0">
                <a:solidFill>
                  <a:srgbClr val="FFFFFF"/>
                </a:solidFill>
                <a:latin typeface="Arial"/>
                <a:cs typeface="Arial"/>
              </a:rPr>
              <a:t>s</a:t>
            </a:r>
            <a:r>
              <a:rPr sz="1800" b="1" spc="-245" dirty="0">
                <a:solidFill>
                  <a:srgbClr val="FFFFFF"/>
                </a:solidFill>
                <a:latin typeface="Arial"/>
                <a:cs typeface="Arial"/>
              </a:rPr>
              <a:t>s</a:t>
            </a:r>
            <a:r>
              <a:rPr sz="1800" b="1" spc="-180" dirty="0">
                <a:solidFill>
                  <a:srgbClr val="FFFFFF"/>
                </a:solidFill>
                <a:latin typeface="Arial"/>
                <a:cs typeface="Arial"/>
              </a:rPr>
              <a:t>m</a:t>
            </a:r>
            <a:r>
              <a:rPr sz="1800" b="1" spc="-140" dirty="0">
                <a:solidFill>
                  <a:srgbClr val="FFFFFF"/>
                </a:solidFill>
                <a:latin typeface="Arial"/>
                <a:cs typeface="Arial"/>
              </a:rPr>
              <a:t>e</a:t>
            </a:r>
            <a:r>
              <a:rPr sz="1800" b="1" spc="-160" dirty="0">
                <a:solidFill>
                  <a:srgbClr val="FFFFFF"/>
                </a:solidFill>
                <a:latin typeface="Arial"/>
                <a:cs typeface="Arial"/>
              </a:rPr>
              <a:t>n</a:t>
            </a:r>
            <a:r>
              <a:rPr sz="1800" b="1" spc="-135" dirty="0">
                <a:solidFill>
                  <a:srgbClr val="FFFFFF"/>
                </a:solidFill>
                <a:latin typeface="Arial"/>
                <a:cs typeface="Arial"/>
              </a:rPr>
              <a:t>t</a:t>
            </a:r>
            <a:endParaRPr sz="1800">
              <a:latin typeface="Arial"/>
              <a:cs typeface="Arial"/>
            </a:endParaRPr>
          </a:p>
        </p:txBody>
      </p:sp>
      <p:graphicFrame>
        <p:nvGraphicFramePr>
          <p:cNvPr id="20" name="object 20"/>
          <p:cNvGraphicFramePr>
            <a:graphicFrameLocks noGrp="1"/>
          </p:cNvGraphicFramePr>
          <p:nvPr/>
        </p:nvGraphicFramePr>
        <p:xfrm>
          <a:off x="1356667" y="1293961"/>
          <a:ext cx="9509125" cy="5564505"/>
        </p:xfrm>
        <a:graphic>
          <a:graphicData uri="http://schemas.openxmlformats.org/drawingml/2006/table">
            <a:tbl>
              <a:tblPr firstRow="1" bandRow="1">
                <a:tableStyleId>{2D5ABB26-0587-4C30-8999-92F81FD0307C}</a:tableStyleId>
              </a:tblPr>
              <a:tblGrid>
                <a:gridCol w="1534795">
                  <a:extLst>
                    <a:ext uri="{9D8B030D-6E8A-4147-A177-3AD203B41FA5}">
                      <a16:colId xmlns:a16="http://schemas.microsoft.com/office/drawing/2014/main" val="20000"/>
                    </a:ext>
                  </a:extLst>
                </a:gridCol>
                <a:gridCol w="1083309">
                  <a:extLst>
                    <a:ext uri="{9D8B030D-6E8A-4147-A177-3AD203B41FA5}">
                      <a16:colId xmlns:a16="http://schemas.microsoft.com/office/drawing/2014/main" val="20001"/>
                    </a:ext>
                  </a:extLst>
                </a:gridCol>
                <a:gridCol w="909954">
                  <a:extLst>
                    <a:ext uri="{9D8B030D-6E8A-4147-A177-3AD203B41FA5}">
                      <a16:colId xmlns:a16="http://schemas.microsoft.com/office/drawing/2014/main" val="20002"/>
                    </a:ext>
                  </a:extLst>
                </a:gridCol>
                <a:gridCol w="1917064">
                  <a:extLst>
                    <a:ext uri="{9D8B030D-6E8A-4147-A177-3AD203B41FA5}">
                      <a16:colId xmlns:a16="http://schemas.microsoft.com/office/drawing/2014/main" val="20003"/>
                    </a:ext>
                  </a:extLst>
                </a:gridCol>
                <a:gridCol w="2487930">
                  <a:extLst>
                    <a:ext uri="{9D8B030D-6E8A-4147-A177-3AD203B41FA5}">
                      <a16:colId xmlns:a16="http://schemas.microsoft.com/office/drawing/2014/main" val="20004"/>
                    </a:ext>
                  </a:extLst>
                </a:gridCol>
                <a:gridCol w="1569720">
                  <a:extLst>
                    <a:ext uri="{9D8B030D-6E8A-4147-A177-3AD203B41FA5}">
                      <a16:colId xmlns:a16="http://schemas.microsoft.com/office/drawing/2014/main" val="20005"/>
                    </a:ext>
                  </a:extLst>
                </a:gridCol>
              </a:tblGrid>
              <a:tr h="270644">
                <a:tc gridSpan="3">
                  <a:txBody>
                    <a:bodyPr/>
                    <a:lstStyle/>
                    <a:p>
                      <a:pPr marL="116839">
                        <a:lnSpc>
                          <a:spcPct val="100000"/>
                        </a:lnSpc>
                        <a:spcBef>
                          <a:spcPts val="60"/>
                        </a:spcBef>
                      </a:pPr>
                      <a:r>
                        <a:rPr sz="1400" b="1" spc="-10" dirty="0">
                          <a:solidFill>
                            <a:srgbClr val="FFFFFF"/>
                          </a:solidFill>
                          <a:latin typeface="Arial"/>
                          <a:cs typeface="Arial"/>
                        </a:rPr>
                        <a:t>Threat</a:t>
                      </a:r>
                      <a:r>
                        <a:rPr sz="1400" b="1" spc="-40" dirty="0">
                          <a:solidFill>
                            <a:srgbClr val="FFFFFF"/>
                          </a:solidFill>
                          <a:latin typeface="Arial"/>
                          <a:cs typeface="Arial"/>
                        </a:rPr>
                        <a:t> </a:t>
                      </a:r>
                      <a:r>
                        <a:rPr sz="1400" b="1" spc="-10" dirty="0">
                          <a:solidFill>
                            <a:srgbClr val="FFFFFF"/>
                          </a:solidFill>
                          <a:latin typeface="Arial"/>
                          <a:cs typeface="Arial"/>
                        </a:rPr>
                        <a:t>scale</a:t>
                      </a:r>
                      <a:endParaRPr sz="1400">
                        <a:latin typeface="Arial"/>
                        <a:cs typeface="Arial"/>
                      </a:endParaRPr>
                    </a:p>
                  </a:txBody>
                  <a:tcPr marL="0" marR="0" marT="762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6B9B1A"/>
                    </a:solidFill>
                  </a:tcPr>
                </a:tc>
                <a:tc hMerge="1">
                  <a:txBody>
                    <a:bodyPr/>
                    <a:lstStyle/>
                    <a:p>
                      <a:endParaRPr/>
                    </a:p>
                  </a:txBody>
                  <a:tcPr marL="0" marR="0" marT="0" marB="0"/>
                </a:tc>
                <a:tc hMerge="1">
                  <a:txBody>
                    <a:bodyPr/>
                    <a:lstStyle/>
                    <a:p>
                      <a:endParaRPr/>
                    </a:p>
                  </a:txBody>
                  <a:tcPr marL="0" marR="0" marT="0" marB="0"/>
                </a:tc>
                <a:tc gridSpan="3">
                  <a:txBody>
                    <a:bodyPr/>
                    <a:lstStyle/>
                    <a:p>
                      <a:pPr marL="3686810">
                        <a:lnSpc>
                          <a:spcPct val="100000"/>
                        </a:lnSpc>
                        <a:spcBef>
                          <a:spcPts val="60"/>
                        </a:spcBef>
                      </a:pPr>
                      <a:r>
                        <a:rPr sz="1400" b="1" spc="-10" dirty="0">
                          <a:solidFill>
                            <a:srgbClr val="FFFFFF"/>
                          </a:solidFill>
                          <a:latin typeface="Arial"/>
                          <a:cs typeface="Arial"/>
                        </a:rPr>
                        <a:t>Description</a:t>
                      </a:r>
                      <a:r>
                        <a:rPr sz="1400" b="1" spc="-15" dirty="0">
                          <a:solidFill>
                            <a:srgbClr val="FFFFFF"/>
                          </a:solidFill>
                          <a:latin typeface="Arial"/>
                          <a:cs typeface="Arial"/>
                        </a:rPr>
                        <a:t> </a:t>
                      </a:r>
                      <a:r>
                        <a:rPr sz="1400" b="1" spc="-5" dirty="0">
                          <a:solidFill>
                            <a:srgbClr val="FFFFFF"/>
                          </a:solidFill>
                          <a:latin typeface="Arial"/>
                          <a:cs typeface="Arial"/>
                        </a:rPr>
                        <a:t>of</a:t>
                      </a:r>
                      <a:r>
                        <a:rPr sz="1400" b="1" spc="-15" dirty="0">
                          <a:solidFill>
                            <a:srgbClr val="FFFFFF"/>
                          </a:solidFill>
                          <a:latin typeface="Arial"/>
                          <a:cs typeface="Arial"/>
                        </a:rPr>
                        <a:t> </a:t>
                      </a:r>
                      <a:r>
                        <a:rPr sz="1400" b="1" spc="-10" dirty="0">
                          <a:solidFill>
                            <a:srgbClr val="FFFFFF"/>
                          </a:solidFill>
                          <a:latin typeface="Arial"/>
                          <a:cs typeface="Arial"/>
                        </a:rPr>
                        <a:t>threat</a:t>
                      </a:r>
                      <a:r>
                        <a:rPr sz="1400" b="1" spc="-15" dirty="0">
                          <a:solidFill>
                            <a:srgbClr val="FFFFFF"/>
                          </a:solidFill>
                          <a:latin typeface="Arial"/>
                          <a:cs typeface="Arial"/>
                        </a:rPr>
                        <a:t> </a:t>
                      </a:r>
                      <a:r>
                        <a:rPr sz="1400" b="1" spc="-10" dirty="0">
                          <a:solidFill>
                            <a:srgbClr val="FFFFFF"/>
                          </a:solidFill>
                          <a:latin typeface="Arial"/>
                          <a:cs typeface="Arial"/>
                        </a:rPr>
                        <a:t>level</a:t>
                      </a:r>
                      <a:endParaRPr sz="1400">
                        <a:latin typeface="Arial"/>
                        <a:cs typeface="Arial"/>
                      </a:endParaRPr>
                    </a:p>
                  </a:txBody>
                  <a:tcPr marL="0" marR="0" marT="762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4C7013"/>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10676">
                <a:tc>
                  <a:txBody>
                    <a:bodyPr/>
                    <a:lstStyle/>
                    <a:p>
                      <a:pPr marL="116839">
                        <a:lnSpc>
                          <a:spcPct val="100000"/>
                        </a:lnSpc>
                        <a:spcBef>
                          <a:spcPts val="165"/>
                        </a:spcBef>
                      </a:pPr>
                      <a:r>
                        <a:rPr sz="1400" spc="-10" dirty="0">
                          <a:solidFill>
                            <a:srgbClr val="333333"/>
                          </a:solidFill>
                          <a:latin typeface="Arial MT"/>
                          <a:cs typeface="Arial MT"/>
                        </a:rPr>
                        <a:t>Threat</a:t>
                      </a:r>
                      <a:r>
                        <a:rPr sz="1400" spc="-45" dirty="0">
                          <a:solidFill>
                            <a:srgbClr val="333333"/>
                          </a:solidFill>
                          <a:latin typeface="Arial MT"/>
                          <a:cs typeface="Arial MT"/>
                        </a:rPr>
                        <a:t> </a:t>
                      </a:r>
                      <a:r>
                        <a:rPr sz="1400" spc="-5" dirty="0">
                          <a:solidFill>
                            <a:srgbClr val="333333"/>
                          </a:solidFill>
                          <a:latin typeface="Arial MT"/>
                          <a:cs typeface="Arial MT"/>
                        </a:rPr>
                        <a:t>class</a:t>
                      </a:r>
                      <a:endParaRPr sz="1400">
                        <a:latin typeface="Arial MT"/>
                        <a:cs typeface="Arial MT"/>
                      </a:endParaRPr>
                    </a:p>
                  </a:txBody>
                  <a:tcPr marL="0" marR="0" marT="20955" marB="0">
                    <a:lnT w="3175" cap="flat" cmpd="sng" algn="ctr">
                      <a:solidFill>
                        <a:srgbClr val="FFFFFF"/>
                      </a:solidFill>
                      <a:prstDash val="solid"/>
                      <a:round/>
                      <a:headEnd type="none" w="med" len="med"/>
                      <a:tailEnd type="none" w="med" len="med"/>
                    </a:lnT>
                    <a:solidFill>
                      <a:srgbClr val="FFFFFF"/>
                    </a:solidFill>
                  </a:tcPr>
                </a:tc>
                <a:tc>
                  <a:txBody>
                    <a:bodyPr/>
                    <a:lstStyle/>
                    <a:p>
                      <a:pPr marL="116839" marR="209550">
                        <a:lnSpc>
                          <a:spcPct val="100000"/>
                        </a:lnSpc>
                        <a:spcBef>
                          <a:spcPts val="260"/>
                        </a:spcBef>
                      </a:pPr>
                      <a:r>
                        <a:rPr sz="2000" spc="-30" dirty="0">
                          <a:latin typeface="Arial MT"/>
                          <a:cs typeface="Arial MT"/>
                        </a:rPr>
                        <a:t>Value </a:t>
                      </a:r>
                      <a:r>
                        <a:rPr sz="2000" spc="-25" dirty="0">
                          <a:latin typeface="Arial MT"/>
                          <a:cs typeface="Arial MT"/>
                        </a:rPr>
                        <a:t> </a:t>
                      </a:r>
                      <a:r>
                        <a:rPr sz="2000" dirty="0">
                          <a:latin typeface="Arial MT"/>
                          <a:cs typeface="Arial MT"/>
                        </a:rPr>
                        <a:t>R</a:t>
                      </a:r>
                      <a:r>
                        <a:rPr sz="2000" spc="-5" dirty="0">
                          <a:latin typeface="Arial MT"/>
                          <a:cs typeface="Arial MT"/>
                        </a:rPr>
                        <a:t>ang</a:t>
                      </a:r>
                      <a:r>
                        <a:rPr sz="2000" dirty="0">
                          <a:latin typeface="Arial MT"/>
                          <a:cs typeface="Arial MT"/>
                        </a:rPr>
                        <a:t>e  </a:t>
                      </a:r>
                      <a:r>
                        <a:rPr sz="2000" spc="-5" dirty="0">
                          <a:latin typeface="Arial MT"/>
                          <a:cs typeface="Arial MT"/>
                        </a:rPr>
                        <a:t>(%)</a:t>
                      </a:r>
                      <a:endParaRPr sz="2000">
                        <a:latin typeface="Arial MT"/>
                        <a:cs typeface="Arial MT"/>
                      </a:endParaRPr>
                    </a:p>
                  </a:txBody>
                  <a:tcPr marL="0" marR="0" marT="33020" marB="0">
                    <a:solidFill>
                      <a:srgbClr val="FFFFFF"/>
                    </a:solidFill>
                  </a:tcPr>
                </a:tc>
                <a:tc>
                  <a:txBody>
                    <a:bodyPr/>
                    <a:lstStyle/>
                    <a:p>
                      <a:pPr marL="116839" marR="51435">
                        <a:lnSpc>
                          <a:spcPct val="100000"/>
                        </a:lnSpc>
                        <a:spcBef>
                          <a:spcPts val="260"/>
                        </a:spcBef>
                      </a:pPr>
                      <a:r>
                        <a:rPr sz="2000" dirty="0">
                          <a:latin typeface="Arial MT"/>
                          <a:cs typeface="Arial MT"/>
                        </a:rPr>
                        <a:t>D</a:t>
                      </a:r>
                      <a:r>
                        <a:rPr sz="2000" spc="-5" dirty="0">
                          <a:latin typeface="Arial MT"/>
                          <a:cs typeface="Arial MT"/>
                        </a:rPr>
                        <a:t>e</a:t>
                      </a:r>
                      <a:r>
                        <a:rPr sz="2000" spc="-10" dirty="0">
                          <a:latin typeface="Arial MT"/>
                          <a:cs typeface="Arial MT"/>
                        </a:rPr>
                        <a:t>f</a:t>
                      </a:r>
                      <a:r>
                        <a:rPr sz="2000" spc="-5" dirty="0">
                          <a:latin typeface="Arial MT"/>
                          <a:cs typeface="Arial MT"/>
                        </a:rPr>
                        <a:t>au</a:t>
                      </a:r>
                      <a:r>
                        <a:rPr sz="2000" dirty="0">
                          <a:latin typeface="Arial MT"/>
                          <a:cs typeface="Arial MT"/>
                        </a:rPr>
                        <a:t>l  t </a:t>
                      </a:r>
                      <a:r>
                        <a:rPr sz="2000" spc="5" dirty="0">
                          <a:latin typeface="Arial MT"/>
                          <a:cs typeface="Arial MT"/>
                        </a:rPr>
                        <a:t> </a:t>
                      </a:r>
                      <a:r>
                        <a:rPr sz="2000" spc="-30" dirty="0">
                          <a:latin typeface="Arial MT"/>
                          <a:cs typeface="Arial MT"/>
                        </a:rPr>
                        <a:t>Value </a:t>
                      </a:r>
                      <a:r>
                        <a:rPr sz="2000" spc="-25" dirty="0">
                          <a:latin typeface="Arial MT"/>
                          <a:cs typeface="Arial MT"/>
                        </a:rPr>
                        <a:t> </a:t>
                      </a:r>
                      <a:r>
                        <a:rPr sz="2000" spc="-5" dirty="0">
                          <a:latin typeface="Arial MT"/>
                          <a:cs typeface="Arial MT"/>
                        </a:rPr>
                        <a:t>(%)</a:t>
                      </a:r>
                      <a:endParaRPr sz="2000">
                        <a:latin typeface="Arial MT"/>
                        <a:cs typeface="Arial MT"/>
                      </a:endParaRPr>
                    </a:p>
                  </a:txBody>
                  <a:tcPr marL="0" marR="0" marT="33020" marB="0">
                    <a:solidFill>
                      <a:srgbClr val="FFFFFF"/>
                    </a:solidFill>
                  </a:tcPr>
                </a:tc>
                <a:tc>
                  <a:txBody>
                    <a:bodyPr/>
                    <a:lstStyle/>
                    <a:p>
                      <a:pPr marL="302895">
                        <a:lnSpc>
                          <a:spcPct val="100000"/>
                        </a:lnSpc>
                        <a:spcBef>
                          <a:spcPts val="165"/>
                        </a:spcBef>
                      </a:pPr>
                      <a:r>
                        <a:rPr sz="1400" spc="-5" dirty="0">
                          <a:solidFill>
                            <a:srgbClr val="333333"/>
                          </a:solidFill>
                          <a:latin typeface="Arial MT"/>
                          <a:cs typeface="Arial MT"/>
                        </a:rPr>
                        <a:t>History</a:t>
                      </a:r>
                      <a:r>
                        <a:rPr sz="1400" spc="-25" dirty="0">
                          <a:solidFill>
                            <a:srgbClr val="333333"/>
                          </a:solidFill>
                          <a:latin typeface="Arial MT"/>
                          <a:cs typeface="Arial MT"/>
                        </a:rPr>
                        <a:t> </a:t>
                      </a:r>
                      <a:r>
                        <a:rPr sz="1400" spc="-5" dirty="0">
                          <a:solidFill>
                            <a:srgbClr val="333333"/>
                          </a:solidFill>
                          <a:latin typeface="Arial MT"/>
                          <a:cs typeface="Arial MT"/>
                        </a:rPr>
                        <a:t>of</a:t>
                      </a:r>
                      <a:r>
                        <a:rPr sz="1400" spc="-20" dirty="0">
                          <a:solidFill>
                            <a:srgbClr val="333333"/>
                          </a:solidFill>
                          <a:latin typeface="Arial MT"/>
                          <a:cs typeface="Arial MT"/>
                        </a:rPr>
                        <a:t> </a:t>
                      </a:r>
                      <a:r>
                        <a:rPr sz="1400" spc="-10" dirty="0">
                          <a:solidFill>
                            <a:srgbClr val="333333"/>
                          </a:solidFill>
                          <a:latin typeface="Arial MT"/>
                          <a:cs typeface="Arial MT"/>
                        </a:rPr>
                        <a:t>incidents</a:t>
                      </a:r>
                      <a:endParaRPr sz="1400">
                        <a:latin typeface="Arial MT"/>
                        <a:cs typeface="Arial MT"/>
                      </a:endParaRPr>
                    </a:p>
                  </a:txBody>
                  <a:tcPr marL="0" marR="0" marT="20955"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L="687070">
                        <a:lnSpc>
                          <a:spcPct val="100000"/>
                        </a:lnSpc>
                        <a:spcBef>
                          <a:spcPts val="165"/>
                        </a:spcBef>
                      </a:pPr>
                      <a:r>
                        <a:rPr sz="1400" spc="-5" dirty="0">
                          <a:solidFill>
                            <a:srgbClr val="333333"/>
                          </a:solidFill>
                          <a:latin typeface="Arial MT"/>
                          <a:cs typeface="Arial MT"/>
                        </a:rPr>
                        <a:t>Intuition</a:t>
                      </a:r>
                      <a:r>
                        <a:rPr sz="1400" spc="-40" dirty="0">
                          <a:solidFill>
                            <a:srgbClr val="333333"/>
                          </a:solidFill>
                          <a:latin typeface="Arial MT"/>
                          <a:cs typeface="Arial MT"/>
                        </a:rPr>
                        <a:t> </a:t>
                      </a:r>
                      <a:r>
                        <a:rPr sz="1400" dirty="0">
                          <a:solidFill>
                            <a:srgbClr val="333333"/>
                          </a:solidFill>
                          <a:latin typeface="Arial MT"/>
                          <a:cs typeface="Arial MT"/>
                        </a:rPr>
                        <a:t>&amp;</a:t>
                      </a:r>
                      <a:r>
                        <a:rPr sz="1400" spc="-25" dirty="0">
                          <a:solidFill>
                            <a:srgbClr val="333333"/>
                          </a:solidFill>
                          <a:latin typeface="Arial MT"/>
                          <a:cs typeface="Arial MT"/>
                        </a:rPr>
                        <a:t> </a:t>
                      </a:r>
                      <a:r>
                        <a:rPr sz="1400" spc="-5" dirty="0">
                          <a:solidFill>
                            <a:srgbClr val="333333"/>
                          </a:solidFill>
                          <a:latin typeface="Arial MT"/>
                          <a:cs typeface="Arial MT"/>
                        </a:rPr>
                        <a:t>knowledge</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L="568325" marR="108585" indent="400685">
                        <a:lnSpc>
                          <a:spcPts val="1580"/>
                        </a:lnSpc>
                        <a:spcBef>
                          <a:spcPts val="300"/>
                        </a:spcBef>
                      </a:pPr>
                      <a:r>
                        <a:rPr sz="1400" dirty="0">
                          <a:solidFill>
                            <a:srgbClr val="333333"/>
                          </a:solidFill>
                          <a:latin typeface="Arial MT"/>
                          <a:cs typeface="Arial MT"/>
                        </a:rPr>
                        <a:t>S</a:t>
                      </a:r>
                      <a:r>
                        <a:rPr sz="1400" spc="-5" dirty="0">
                          <a:solidFill>
                            <a:srgbClr val="333333"/>
                          </a:solidFill>
                          <a:latin typeface="Arial MT"/>
                          <a:cs typeface="Arial MT"/>
                        </a:rPr>
                        <a:t>oc</a:t>
                      </a:r>
                      <a:r>
                        <a:rPr sz="1400" dirty="0">
                          <a:solidFill>
                            <a:srgbClr val="333333"/>
                          </a:solidFill>
                          <a:latin typeface="Arial MT"/>
                          <a:cs typeface="Arial MT"/>
                        </a:rPr>
                        <a:t>i</a:t>
                      </a:r>
                      <a:r>
                        <a:rPr sz="1400" spc="-5" dirty="0">
                          <a:solidFill>
                            <a:srgbClr val="333333"/>
                          </a:solidFill>
                          <a:latin typeface="Arial MT"/>
                          <a:cs typeface="Arial MT"/>
                        </a:rPr>
                        <a:t>a</a:t>
                      </a:r>
                      <a:r>
                        <a:rPr sz="1400" dirty="0">
                          <a:solidFill>
                            <a:srgbClr val="333333"/>
                          </a:solidFill>
                          <a:latin typeface="Arial MT"/>
                          <a:cs typeface="Arial MT"/>
                        </a:rPr>
                        <a:t>l  </a:t>
                      </a:r>
                      <a:r>
                        <a:rPr sz="1400" spc="-5" dirty="0">
                          <a:solidFill>
                            <a:srgbClr val="333333"/>
                          </a:solidFill>
                          <a:latin typeface="Arial MT"/>
                          <a:cs typeface="Arial MT"/>
                        </a:rPr>
                        <a:t>Info</a:t>
                      </a:r>
                      <a:r>
                        <a:rPr sz="1400" spc="-10" dirty="0">
                          <a:solidFill>
                            <a:srgbClr val="333333"/>
                          </a:solidFill>
                          <a:latin typeface="Arial MT"/>
                          <a:cs typeface="Arial MT"/>
                        </a:rPr>
                        <a:t>rm</a:t>
                      </a:r>
                      <a:r>
                        <a:rPr sz="1400" spc="-5" dirty="0">
                          <a:solidFill>
                            <a:srgbClr val="333333"/>
                          </a:solidFill>
                          <a:latin typeface="Arial MT"/>
                          <a:cs typeface="Arial MT"/>
                        </a:rPr>
                        <a:t>at</a:t>
                      </a:r>
                      <a:r>
                        <a:rPr sz="1400" dirty="0">
                          <a:solidFill>
                            <a:srgbClr val="333333"/>
                          </a:solidFill>
                          <a:latin typeface="Arial MT"/>
                          <a:cs typeface="Arial MT"/>
                        </a:rPr>
                        <a:t>i</a:t>
                      </a:r>
                      <a:r>
                        <a:rPr sz="1400" spc="-5" dirty="0">
                          <a:solidFill>
                            <a:srgbClr val="333333"/>
                          </a:solidFill>
                          <a:latin typeface="Arial MT"/>
                          <a:cs typeface="Arial MT"/>
                        </a:rPr>
                        <a:t>o</a:t>
                      </a:r>
                      <a:r>
                        <a:rPr sz="1400" dirty="0">
                          <a:solidFill>
                            <a:srgbClr val="333333"/>
                          </a:solidFill>
                          <a:latin typeface="Arial MT"/>
                          <a:cs typeface="Arial MT"/>
                        </a:rPr>
                        <a:t>n</a:t>
                      </a:r>
                      <a:endParaRPr sz="1400">
                        <a:latin typeface="Arial MT"/>
                        <a:cs typeface="Arial MT"/>
                      </a:endParaRPr>
                    </a:p>
                  </a:txBody>
                  <a:tcPr marL="0" marR="0" marT="3810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1"/>
                  </a:ext>
                </a:extLst>
              </a:tr>
              <a:tr h="1026823">
                <a:tc>
                  <a:txBody>
                    <a:bodyPr/>
                    <a:lstStyle/>
                    <a:p>
                      <a:pPr marL="116839">
                        <a:lnSpc>
                          <a:spcPct val="100000"/>
                        </a:lnSpc>
                        <a:spcBef>
                          <a:spcPts val="165"/>
                        </a:spcBef>
                      </a:pPr>
                      <a:r>
                        <a:rPr sz="1400" spc="-25" dirty="0">
                          <a:solidFill>
                            <a:srgbClr val="333333"/>
                          </a:solidFill>
                          <a:latin typeface="Arial MT"/>
                          <a:cs typeface="Arial MT"/>
                        </a:rPr>
                        <a:t>Very</a:t>
                      </a:r>
                      <a:r>
                        <a:rPr sz="1400" spc="-30" dirty="0">
                          <a:solidFill>
                            <a:srgbClr val="333333"/>
                          </a:solidFill>
                          <a:latin typeface="Arial MT"/>
                          <a:cs typeface="Arial MT"/>
                        </a:rPr>
                        <a:t> </a:t>
                      </a:r>
                      <a:r>
                        <a:rPr sz="1400" spc="-5" dirty="0">
                          <a:solidFill>
                            <a:srgbClr val="333333"/>
                          </a:solidFill>
                          <a:latin typeface="Arial MT"/>
                          <a:cs typeface="Arial MT"/>
                        </a:rPr>
                        <a:t>High</a:t>
                      </a:r>
                      <a:r>
                        <a:rPr sz="1400" spc="-30" dirty="0">
                          <a:solidFill>
                            <a:srgbClr val="333333"/>
                          </a:solidFill>
                          <a:latin typeface="Arial MT"/>
                          <a:cs typeface="Arial MT"/>
                        </a:rPr>
                        <a:t> </a:t>
                      </a:r>
                      <a:r>
                        <a:rPr sz="1400" spc="-5" dirty="0">
                          <a:solidFill>
                            <a:srgbClr val="333333"/>
                          </a:solidFill>
                          <a:latin typeface="Arial MT"/>
                          <a:cs typeface="Arial MT"/>
                        </a:rPr>
                        <a:t>(5)</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L="116839">
                        <a:lnSpc>
                          <a:spcPct val="100000"/>
                        </a:lnSpc>
                        <a:spcBef>
                          <a:spcPts val="260"/>
                        </a:spcBef>
                      </a:pPr>
                      <a:r>
                        <a:rPr sz="2000" spc="-5" dirty="0">
                          <a:latin typeface="Arial MT"/>
                          <a:cs typeface="Arial MT"/>
                        </a:rPr>
                        <a:t>(80-</a:t>
                      </a:r>
                      <a:endParaRPr sz="2000">
                        <a:latin typeface="Arial MT"/>
                        <a:cs typeface="Arial MT"/>
                      </a:endParaRPr>
                    </a:p>
                    <a:p>
                      <a:pPr marL="116839">
                        <a:lnSpc>
                          <a:spcPct val="100000"/>
                        </a:lnSpc>
                      </a:pPr>
                      <a:r>
                        <a:rPr sz="2000" spc="-5" dirty="0">
                          <a:latin typeface="Arial MT"/>
                          <a:cs typeface="Arial MT"/>
                        </a:rPr>
                        <a:t>100]</a:t>
                      </a:r>
                      <a:endParaRPr sz="2000">
                        <a:latin typeface="Arial MT"/>
                        <a:cs typeface="Arial MT"/>
                      </a:endParaRPr>
                    </a:p>
                  </a:txBody>
                  <a:tcPr marL="0" marR="0" marT="3302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L="116839">
                        <a:lnSpc>
                          <a:spcPct val="100000"/>
                        </a:lnSpc>
                        <a:spcBef>
                          <a:spcPts val="260"/>
                        </a:spcBef>
                      </a:pPr>
                      <a:r>
                        <a:rPr sz="2000" spc="-5" dirty="0">
                          <a:latin typeface="Arial MT"/>
                          <a:cs typeface="Arial MT"/>
                        </a:rPr>
                        <a:t>100</a:t>
                      </a:r>
                      <a:endParaRPr sz="2000">
                        <a:latin typeface="Arial MT"/>
                        <a:cs typeface="Arial MT"/>
                      </a:endParaRPr>
                    </a:p>
                  </a:txBody>
                  <a:tcPr marL="0" marR="0" marT="3302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L="198755" marR="109220" indent="128270" algn="r">
                        <a:lnSpc>
                          <a:spcPts val="1200"/>
                        </a:lnSpc>
                        <a:spcBef>
                          <a:spcPts val="385"/>
                        </a:spcBef>
                      </a:pPr>
                      <a:r>
                        <a:rPr sz="1100" dirty="0">
                          <a:solidFill>
                            <a:srgbClr val="333333"/>
                          </a:solidFill>
                          <a:latin typeface="Arial MT"/>
                          <a:cs typeface="Arial MT"/>
                        </a:rPr>
                        <a:t>This</a:t>
                      </a:r>
                      <a:r>
                        <a:rPr sz="1100" spc="-35" dirty="0">
                          <a:solidFill>
                            <a:srgbClr val="333333"/>
                          </a:solidFill>
                          <a:latin typeface="Arial MT"/>
                          <a:cs typeface="Arial MT"/>
                        </a:rPr>
                        <a:t> </a:t>
                      </a:r>
                      <a:r>
                        <a:rPr sz="1100" spc="-5" dirty="0">
                          <a:solidFill>
                            <a:srgbClr val="333333"/>
                          </a:solidFill>
                          <a:latin typeface="Arial MT"/>
                          <a:cs typeface="Arial MT"/>
                        </a:rPr>
                        <a:t>threat</a:t>
                      </a:r>
                      <a:r>
                        <a:rPr sz="1100" spc="-40" dirty="0">
                          <a:solidFill>
                            <a:srgbClr val="333333"/>
                          </a:solidFill>
                          <a:latin typeface="Arial MT"/>
                          <a:cs typeface="Arial MT"/>
                        </a:rPr>
                        <a:t> </a:t>
                      </a:r>
                      <a:r>
                        <a:rPr sz="1100" dirty="0">
                          <a:solidFill>
                            <a:srgbClr val="333333"/>
                          </a:solidFill>
                          <a:latin typeface="Arial MT"/>
                          <a:cs typeface="Arial MT"/>
                        </a:rPr>
                        <a:t>was</a:t>
                      </a:r>
                      <a:r>
                        <a:rPr sz="1100" spc="-30" dirty="0">
                          <a:solidFill>
                            <a:srgbClr val="333333"/>
                          </a:solidFill>
                          <a:latin typeface="Arial MT"/>
                          <a:cs typeface="Arial MT"/>
                        </a:rPr>
                        <a:t> </a:t>
                      </a:r>
                      <a:r>
                        <a:rPr sz="1100" spc="-5" dirty="0">
                          <a:solidFill>
                            <a:srgbClr val="333333"/>
                          </a:solidFill>
                          <a:latin typeface="Arial MT"/>
                          <a:cs typeface="Arial MT"/>
                        </a:rPr>
                        <a:t>realized </a:t>
                      </a:r>
                      <a:r>
                        <a:rPr sz="1100" spc="-290" dirty="0">
                          <a:solidFill>
                            <a:srgbClr val="333333"/>
                          </a:solidFill>
                          <a:latin typeface="Arial MT"/>
                          <a:cs typeface="Arial MT"/>
                        </a:rPr>
                        <a:t> </a:t>
                      </a:r>
                      <a:r>
                        <a:rPr sz="1100" spc="-5" dirty="0">
                          <a:solidFill>
                            <a:srgbClr val="333333"/>
                          </a:solidFill>
                          <a:latin typeface="Arial MT"/>
                          <a:cs typeface="Arial MT"/>
                        </a:rPr>
                        <a:t>more</a:t>
                      </a:r>
                      <a:r>
                        <a:rPr sz="1100" spc="-30" dirty="0">
                          <a:solidFill>
                            <a:srgbClr val="333333"/>
                          </a:solidFill>
                          <a:latin typeface="Arial MT"/>
                          <a:cs typeface="Arial MT"/>
                        </a:rPr>
                        <a:t> </a:t>
                      </a:r>
                      <a:r>
                        <a:rPr sz="1100" spc="-5" dirty="0">
                          <a:solidFill>
                            <a:srgbClr val="333333"/>
                          </a:solidFill>
                          <a:latin typeface="Arial MT"/>
                          <a:cs typeface="Arial MT"/>
                        </a:rPr>
                        <a:t>than</a:t>
                      </a:r>
                      <a:r>
                        <a:rPr sz="1100" spc="-25" dirty="0">
                          <a:solidFill>
                            <a:srgbClr val="333333"/>
                          </a:solidFill>
                          <a:latin typeface="Arial MT"/>
                          <a:cs typeface="Arial MT"/>
                        </a:rPr>
                        <a:t> </a:t>
                      </a:r>
                      <a:r>
                        <a:rPr sz="1100" spc="-5" dirty="0">
                          <a:solidFill>
                            <a:srgbClr val="333333"/>
                          </a:solidFill>
                          <a:latin typeface="Arial MT"/>
                          <a:cs typeface="Arial MT"/>
                        </a:rPr>
                        <a:t>once</a:t>
                      </a:r>
                      <a:r>
                        <a:rPr sz="1100" spc="-25" dirty="0">
                          <a:solidFill>
                            <a:srgbClr val="333333"/>
                          </a:solidFill>
                          <a:latin typeface="Arial MT"/>
                          <a:cs typeface="Arial MT"/>
                        </a:rPr>
                        <a:t> </a:t>
                      </a:r>
                      <a:r>
                        <a:rPr sz="1100" dirty="0">
                          <a:solidFill>
                            <a:srgbClr val="333333"/>
                          </a:solidFill>
                          <a:latin typeface="Arial MT"/>
                          <a:cs typeface="Arial MT"/>
                        </a:rPr>
                        <a:t>in</a:t>
                      </a:r>
                      <a:r>
                        <a:rPr sz="1100" spc="-25" dirty="0">
                          <a:solidFill>
                            <a:srgbClr val="333333"/>
                          </a:solidFill>
                          <a:latin typeface="Arial MT"/>
                          <a:cs typeface="Arial MT"/>
                        </a:rPr>
                        <a:t> </a:t>
                      </a:r>
                      <a:r>
                        <a:rPr sz="1100" spc="-5" dirty="0">
                          <a:solidFill>
                            <a:srgbClr val="333333"/>
                          </a:solidFill>
                          <a:latin typeface="Arial MT"/>
                          <a:cs typeface="Arial MT"/>
                        </a:rPr>
                        <a:t>the</a:t>
                      </a:r>
                      <a:r>
                        <a:rPr sz="1100" spc="-25" dirty="0">
                          <a:solidFill>
                            <a:srgbClr val="333333"/>
                          </a:solidFill>
                          <a:latin typeface="Arial MT"/>
                          <a:cs typeface="Arial MT"/>
                        </a:rPr>
                        <a:t> </a:t>
                      </a:r>
                      <a:r>
                        <a:rPr sz="1100" spc="-5" dirty="0">
                          <a:solidFill>
                            <a:srgbClr val="333333"/>
                          </a:solidFill>
                          <a:latin typeface="Arial MT"/>
                          <a:cs typeface="Arial MT"/>
                        </a:rPr>
                        <a:t>last </a:t>
                      </a:r>
                      <a:r>
                        <a:rPr sz="1100" spc="-290" dirty="0">
                          <a:solidFill>
                            <a:srgbClr val="333333"/>
                          </a:solidFill>
                          <a:latin typeface="Arial MT"/>
                          <a:cs typeface="Arial MT"/>
                        </a:rPr>
                        <a:t> </a:t>
                      </a:r>
                      <a:r>
                        <a:rPr sz="1100" spc="-5" dirty="0">
                          <a:solidFill>
                            <a:srgbClr val="333333"/>
                          </a:solidFill>
                          <a:latin typeface="Arial MT"/>
                          <a:cs typeface="Arial MT"/>
                        </a:rPr>
                        <a:t>year</a:t>
                      </a:r>
                      <a:r>
                        <a:rPr sz="1100" spc="-25" dirty="0">
                          <a:solidFill>
                            <a:srgbClr val="333333"/>
                          </a:solidFill>
                          <a:latin typeface="Arial MT"/>
                          <a:cs typeface="Arial MT"/>
                        </a:rPr>
                        <a:t> </a:t>
                      </a:r>
                      <a:r>
                        <a:rPr sz="1100" spc="-5" dirty="0">
                          <a:solidFill>
                            <a:srgbClr val="333333"/>
                          </a:solidFill>
                          <a:latin typeface="Arial MT"/>
                          <a:cs typeface="Arial MT"/>
                        </a:rPr>
                        <a:t>(12</a:t>
                      </a:r>
                      <a:r>
                        <a:rPr sz="1100" spc="-20" dirty="0">
                          <a:solidFill>
                            <a:srgbClr val="333333"/>
                          </a:solidFill>
                          <a:latin typeface="Arial MT"/>
                          <a:cs typeface="Arial MT"/>
                        </a:rPr>
                        <a:t> </a:t>
                      </a:r>
                      <a:r>
                        <a:rPr sz="1100" spc="-10" dirty="0">
                          <a:solidFill>
                            <a:srgbClr val="333333"/>
                          </a:solidFill>
                          <a:latin typeface="Arial MT"/>
                          <a:cs typeface="Arial MT"/>
                        </a:rPr>
                        <a:t>month</a:t>
                      </a:r>
                      <a:r>
                        <a:rPr sz="1100" spc="-20" dirty="0">
                          <a:solidFill>
                            <a:srgbClr val="333333"/>
                          </a:solidFill>
                          <a:latin typeface="Arial MT"/>
                          <a:cs typeface="Arial MT"/>
                        </a:rPr>
                        <a:t> </a:t>
                      </a:r>
                      <a:r>
                        <a:rPr sz="1100" spc="-5" dirty="0">
                          <a:solidFill>
                            <a:srgbClr val="333333"/>
                          </a:solidFill>
                          <a:latin typeface="Arial MT"/>
                          <a:cs typeface="Arial MT"/>
                        </a:rPr>
                        <a:t>period).</a:t>
                      </a:r>
                      <a:endParaRPr sz="1100">
                        <a:latin typeface="Arial MT"/>
                        <a:cs typeface="Arial MT"/>
                      </a:endParaRPr>
                    </a:p>
                  </a:txBody>
                  <a:tcPr marL="0" marR="0" marT="4889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L="185420" marR="108585" indent="74295" algn="r">
                        <a:lnSpc>
                          <a:spcPct val="92200"/>
                        </a:lnSpc>
                        <a:spcBef>
                          <a:spcPts val="380"/>
                        </a:spcBef>
                      </a:pPr>
                      <a:r>
                        <a:rPr sz="1200" spc="-5" dirty="0">
                          <a:solidFill>
                            <a:srgbClr val="333333"/>
                          </a:solidFill>
                          <a:latin typeface="Arial MT"/>
                          <a:cs typeface="Arial MT"/>
                        </a:rPr>
                        <a:t>This threat is </a:t>
                      </a:r>
                      <a:r>
                        <a:rPr sz="1200" spc="-10" dirty="0">
                          <a:solidFill>
                            <a:srgbClr val="333333"/>
                          </a:solidFill>
                          <a:latin typeface="Arial MT"/>
                          <a:cs typeface="Arial MT"/>
                        </a:rPr>
                        <a:t>expected </a:t>
                      </a:r>
                      <a:r>
                        <a:rPr sz="1200" dirty="0">
                          <a:solidFill>
                            <a:srgbClr val="333333"/>
                          </a:solidFill>
                          <a:latin typeface="Arial MT"/>
                          <a:cs typeface="Arial MT"/>
                        </a:rPr>
                        <a:t>to </a:t>
                      </a:r>
                      <a:r>
                        <a:rPr sz="1200" spc="-10" dirty="0">
                          <a:solidFill>
                            <a:srgbClr val="333333"/>
                          </a:solidFill>
                          <a:latin typeface="Arial MT"/>
                          <a:cs typeface="Arial MT"/>
                        </a:rPr>
                        <a:t>occur </a:t>
                      </a:r>
                      <a:r>
                        <a:rPr sz="1200" spc="-320" dirty="0">
                          <a:solidFill>
                            <a:srgbClr val="333333"/>
                          </a:solidFill>
                          <a:latin typeface="Arial MT"/>
                          <a:cs typeface="Arial MT"/>
                        </a:rPr>
                        <a:t> </a:t>
                      </a:r>
                      <a:r>
                        <a:rPr sz="1200" spc="-10" dirty="0">
                          <a:solidFill>
                            <a:srgbClr val="333333"/>
                          </a:solidFill>
                          <a:latin typeface="Arial MT"/>
                          <a:cs typeface="Arial MT"/>
                        </a:rPr>
                        <a:t>within </a:t>
                      </a:r>
                      <a:r>
                        <a:rPr sz="1200" spc="-5" dirty="0">
                          <a:solidFill>
                            <a:srgbClr val="333333"/>
                          </a:solidFill>
                          <a:latin typeface="Arial MT"/>
                          <a:cs typeface="Arial MT"/>
                        </a:rPr>
                        <a:t>the assets of the </a:t>
                      </a:r>
                      <a:r>
                        <a:rPr sz="1200" spc="-10" dirty="0">
                          <a:solidFill>
                            <a:srgbClr val="333333"/>
                          </a:solidFill>
                          <a:latin typeface="Arial MT"/>
                          <a:cs typeface="Arial MT"/>
                        </a:rPr>
                        <a:t>business </a:t>
                      </a:r>
                      <a:r>
                        <a:rPr sz="1200" spc="-320" dirty="0">
                          <a:solidFill>
                            <a:srgbClr val="333333"/>
                          </a:solidFill>
                          <a:latin typeface="Arial MT"/>
                          <a:cs typeface="Arial MT"/>
                        </a:rPr>
                        <a:t> </a:t>
                      </a:r>
                      <a:r>
                        <a:rPr sz="1200" spc="-10" dirty="0">
                          <a:solidFill>
                            <a:srgbClr val="333333"/>
                          </a:solidFill>
                          <a:latin typeface="Arial MT"/>
                          <a:cs typeface="Arial MT"/>
                        </a:rPr>
                        <a:t>partner</a:t>
                      </a:r>
                      <a:r>
                        <a:rPr sz="1200" spc="-5" dirty="0">
                          <a:solidFill>
                            <a:srgbClr val="333333"/>
                          </a:solidFill>
                          <a:latin typeface="Arial MT"/>
                          <a:cs typeface="Arial MT"/>
                        </a:rPr>
                        <a:t> with very </a:t>
                      </a:r>
                      <a:r>
                        <a:rPr sz="1200" spc="-10" dirty="0">
                          <a:solidFill>
                            <a:srgbClr val="333333"/>
                          </a:solidFill>
                          <a:latin typeface="Arial MT"/>
                          <a:cs typeface="Arial MT"/>
                        </a:rPr>
                        <a:t>high</a:t>
                      </a:r>
                      <a:r>
                        <a:rPr sz="1200" spc="-5" dirty="0">
                          <a:solidFill>
                            <a:srgbClr val="333333"/>
                          </a:solidFill>
                          <a:latin typeface="Arial MT"/>
                          <a:cs typeface="Arial MT"/>
                        </a:rPr>
                        <a:t> </a:t>
                      </a:r>
                      <a:r>
                        <a:rPr sz="1200" spc="-10" dirty="0">
                          <a:solidFill>
                            <a:srgbClr val="333333"/>
                          </a:solidFill>
                          <a:latin typeface="Arial MT"/>
                          <a:cs typeface="Arial MT"/>
                        </a:rPr>
                        <a:t>probability </a:t>
                      </a:r>
                      <a:r>
                        <a:rPr sz="1200" spc="-320" dirty="0">
                          <a:solidFill>
                            <a:srgbClr val="333333"/>
                          </a:solidFill>
                          <a:latin typeface="Arial MT"/>
                          <a:cs typeface="Arial MT"/>
                        </a:rPr>
                        <a:t> </a:t>
                      </a:r>
                      <a:r>
                        <a:rPr sz="1200" spc="-5" dirty="0">
                          <a:solidFill>
                            <a:srgbClr val="333333"/>
                          </a:solidFill>
                          <a:latin typeface="Arial MT"/>
                          <a:cs typeface="Arial MT"/>
                        </a:rPr>
                        <a:t>(more</a:t>
                      </a:r>
                      <a:r>
                        <a:rPr sz="1200" spc="-15" dirty="0">
                          <a:solidFill>
                            <a:srgbClr val="333333"/>
                          </a:solidFill>
                          <a:latin typeface="Arial MT"/>
                          <a:cs typeface="Arial MT"/>
                        </a:rPr>
                        <a:t> </a:t>
                      </a:r>
                      <a:r>
                        <a:rPr sz="1200" spc="-5" dirty="0">
                          <a:solidFill>
                            <a:srgbClr val="333333"/>
                          </a:solidFill>
                          <a:latin typeface="Arial MT"/>
                          <a:cs typeface="Arial MT"/>
                        </a:rPr>
                        <a:t>than</a:t>
                      </a:r>
                      <a:r>
                        <a:rPr sz="1200" spc="-10" dirty="0">
                          <a:solidFill>
                            <a:srgbClr val="333333"/>
                          </a:solidFill>
                          <a:latin typeface="Arial MT"/>
                          <a:cs typeface="Arial MT"/>
                        </a:rPr>
                        <a:t> 80% probability)</a:t>
                      </a:r>
                      <a:endParaRPr sz="1200">
                        <a:latin typeface="Arial MT"/>
                        <a:cs typeface="Arial MT"/>
                      </a:endParaRPr>
                    </a:p>
                  </a:txBody>
                  <a:tcPr marL="0" marR="0" marT="4826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L="76200" marR="107950" indent="-24130" algn="r">
                        <a:lnSpc>
                          <a:spcPct val="92700"/>
                        </a:lnSpc>
                        <a:spcBef>
                          <a:spcPts val="345"/>
                        </a:spcBef>
                      </a:pPr>
                      <a:r>
                        <a:rPr sz="1100" dirty="0">
                          <a:solidFill>
                            <a:srgbClr val="333333"/>
                          </a:solidFill>
                          <a:latin typeface="Arial MT"/>
                          <a:cs typeface="Arial MT"/>
                        </a:rPr>
                        <a:t>This</a:t>
                      </a:r>
                      <a:r>
                        <a:rPr sz="1100" spc="-40" dirty="0">
                          <a:solidFill>
                            <a:srgbClr val="333333"/>
                          </a:solidFill>
                          <a:latin typeface="Arial MT"/>
                          <a:cs typeface="Arial MT"/>
                        </a:rPr>
                        <a:t> </a:t>
                      </a:r>
                      <a:r>
                        <a:rPr sz="1100" spc="-5" dirty="0">
                          <a:solidFill>
                            <a:srgbClr val="333333"/>
                          </a:solidFill>
                          <a:latin typeface="Arial MT"/>
                          <a:cs typeface="Arial MT"/>
                        </a:rPr>
                        <a:t>threat</a:t>
                      </a:r>
                      <a:r>
                        <a:rPr sz="1100" spc="-45" dirty="0">
                          <a:solidFill>
                            <a:srgbClr val="333333"/>
                          </a:solidFill>
                          <a:latin typeface="Arial MT"/>
                          <a:cs typeface="Arial MT"/>
                        </a:rPr>
                        <a:t> </a:t>
                      </a:r>
                      <a:r>
                        <a:rPr sz="1100" dirty="0">
                          <a:solidFill>
                            <a:srgbClr val="333333"/>
                          </a:solidFill>
                          <a:latin typeface="Arial MT"/>
                          <a:cs typeface="Arial MT"/>
                        </a:rPr>
                        <a:t>is</a:t>
                      </a:r>
                      <a:r>
                        <a:rPr sz="1100" spc="-40" dirty="0">
                          <a:solidFill>
                            <a:srgbClr val="333333"/>
                          </a:solidFill>
                          <a:latin typeface="Arial MT"/>
                          <a:cs typeface="Arial MT"/>
                        </a:rPr>
                        <a:t> </a:t>
                      </a:r>
                      <a:r>
                        <a:rPr sz="1100" spc="-5" dirty="0">
                          <a:solidFill>
                            <a:srgbClr val="333333"/>
                          </a:solidFill>
                          <a:latin typeface="Arial MT"/>
                          <a:cs typeface="Arial MT"/>
                        </a:rPr>
                        <a:t>expected </a:t>
                      </a:r>
                      <a:r>
                        <a:rPr sz="1100" spc="-290" dirty="0">
                          <a:solidFill>
                            <a:srgbClr val="333333"/>
                          </a:solidFill>
                          <a:latin typeface="Arial MT"/>
                          <a:cs typeface="Arial MT"/>
                        </a:rPr>
                        <a:t> </a:t>
                      </a:r>
                      <a:r>
                        <a:rPr sz="1100" spc="-5" dirty="0">
                          <a:solidFill>
                            <a:srgbClr val="333333"/>
                          </a:solidFill>
                          <a:latin typeface="Arial MT"/>
                          <a:cs typeface="Arial MT"/>
                        </a:rPr>
                        <a:t>to occur </a:t>
                      </a:r>
                      <a:r>
                        <a:rPr sz="1100" dirty="0">
                          <a:solidFill>
                            <a:srgbClr val="333333"/>
                          </a:solidFill>
                          <a:latin typeface="Arial MT"/>
                          <a:cs typeface="Arial MT"/>
                        </a:rPr>
                        <a:t>within </a:t>
                      </a:r>
                      <a:r>
                        <a:rPr sz="1100" spc="-5" dirty="0">
                          <a:solidFill>
                            <a:srgbClr val="333333"/>
                          </a:solidFill>
                          <a:latin typeface="Arial MT"/>
                          <a:cs typeface="Arial MT"/>
                        </a:rPr>
                        <a:t>the </a:t>
                      </a:r>
                      <a:r>
                        <a:rPr sz="1100" dirty="0">
                          <a:solidFill>
                            <a:srgbClr val="333333"/>
                          </a:solidFill>
                          <a:latin typeface="Arial MT"/>
                          <a:cs typeface="Arial MT"/>
                        </a:rPr>
                        <a:t> </a:t>
                      </a:r>
                      <a:r>
                        <a:rPr sz="1100" spc="-5" dirty="0">
                          <a:solidFill>
                            <a:srgbClr val="333333"/>
                          </a:solidFill>
                          <a:latin typeface="Arial MT"/>
                          <a:cs typeface="Arial MT"/>
                        </a:rPr>
                        <a:t>assets</a:t>
                      </a:r>
                      <a:r>
                        <a:rPr sz="1100" spc="-35" dirty="0">
                          <a:solidFill>
                            <a:srgbClr val="333333"/>
                          </a:solidFill>
                          <a:latin typeface="Arial MT"/>
                          <a:cs typeface="Arial MT"/>
                        </a:rPr>
                        <a:t> </a:t>
                      </a:r>
                      <a:r>
                        <a:rPr sz="1100" spc="-5" dirty="0">
                          <a:solidFill>
                            <a:srgbClr val="333333"/>
                          </a:solidFill>
                          <a:latin typeface="Arial MT"/>
                          <a:cs typeface="Arial MT"/>
                        </a:rPr>
                        <a:t>of</a:t>
                      </a:r>
                      <a:r>
                        <a:rPr sz="1100" spc="-40" dirty="0">
                          <a:solidFill>
                            <a:srgbClr val="333333"/>
                          </a:solidFill>
                          <a:latin typeface="Arial MT"/>
                          <a:cs typeface="Arial MT"/>
                        </a:rPr>
                        <a:t> </a:t>
                      </a:r>
                      <a:r>
                        <a:rPr sz="1100" spc="-5" dirty="0">
                          <a:solidFill>
                            <a:srgbClr val="333333"/>
                          </a:solidFill>
                          <a:latin typeface="Arial MT"/>
                          <a:cs typeface="Arial MT"/>
                        </a:rPr>
                        <a:t>the</a:t>
                      </a:r>
                      <a:r>
                        <a:rPr sz="1100" spc="-35" dirty="0">
                          <a:solidFill>
                            <a:srgbClr val="333333"/>
                          </a:solidFill>
                          <a:latin typeface="Arial MT"/>
                          <a:cs typeface="Arial MT"/>
                        </a:rPr>
                        <a:t> </a:t>
                      </a:r>
                      <a:r>
                        <a:rPr sz="1100" spc="-5" dirty="0">
                          <a:solidFill>
                            <a:srgbClr val="333333"/>
                          </a:solidFill>
                          <a:latin typeface="Arial MT"/>
                          <a:cs typeface="Arial MT"/>
                        </a:rPr>
                        <a:t>business </a:t>
                      </a:r>
                      <a:r>
                        <a:rPr sz="1100" spc="-290" dirty="0">
                          <a:solidFill>
                            <a:srgbClr val="333333"/>
                          </a:solidFill>
                          <a:latin typeface="Arial MT"/>
                          <a:cs typeface="Arial MT"/>
                        </a:rPr>
                        <a:t> </a:t>
                      </a:r>
                      <a:r>
                        <a:rPr sz="1100" spc="-5" dirty="0">
                          <a:solidFill>
                            <a:srgbClr val="333333"/>
                          </a:solidFill>
                          <a:latin typeface="Arial MT"/>
                          <a:cs typeface="Arial MT"/>
                        </a:rPr>
                        <a:t>partner </a:t>
                      </a:r>
                      <a:r>
                        <a:rPr sz="1100" dirty="0">
                          <a:solidFill>
                            <a:srgbClr val="333333"/>
                          </a:solidFill>
                          <a:latin typeface="Arial MT"/>
                          <a:cs typeface="Arial MT"/>
                        </a:rPr>
                        <a:t>with </a:t>
                      </a:r>
                      <a:r>
                        <a:rPr sz="1100" spc="-5" dirty="0">
                          <a:solidFill>
                            <a:srgbClr val="333333"/>
                          </a:solidFill>
                          <a:latin typeface="Arial MT"/>
                          <a:cs typeface="Arial MT"/>
                        </a:rPr>
                        <a:t>very high </a:t>
                      </a:r>
                      <a:r>
                        <a:rPr sz="1100" dirty="0">
                          <a:solidFill>
                            <a:srgbClr val="333333"/>
                          </a:solidFill>
                          <a:latin typeface="Arial MT"/>
                          <a:cs typeface="Arial MT"/>
                        </a:rPr>
                        <a:t> </a:t>
                      </a:r>
                      <a:r>
                        <a:rPr sz="1100" spc="-5" dirty="0">
                          <a:solidFill>
                            <a:srgbClr val="333333"/>
                          </a:solidFill>
                          <a:latin typeface="Arial MT"/>
                          <a:cs typeface="Arial MT"/>
                        </a:rPr>
                        <a:t>probability (more </a:t>
                      </a:r>
                      <a:r>
                        <a:rPr sz="1100" spc="-10" dirty="0">
                          <a:solidFill>
                            <a:srgbClr val="333333"/>
                          </a:solidFill>
                          <a:latin typeface="Arial MT"/>
                          <a:cs typeface="Arial MT"/>
                        </a:rPr>
                        <a:t>than </a:t>
                      </a:r>
                      <a:r>
                        <a:rPr sz="1100" spc="-295" dirty="0">
                          <a:solidFill>
                            <a:srgbClr val="333333"/>
                          </a:solidFill>
                          <a:latin typeface="Arial MT"/>
                          <a:cs typeface="Arial MT"/>
                        </a:rPr>
                        <a:t> </a:t>
                      </a:r>
                      <a:r>
                        <a:rPr sz="1100" spc="-5" dirty="0">
                          <a:solidFill>
                            <a:srgbClr val="333333"/>
                          </a:solidFill>
                          <a:latin typeface="Arial MT"/>
                          <a:cs typeface="Arial MT"/>
                        </a:rPr>
                        <a:t>80%</a:t>
                      </a:r>
                      <a:r>
                        <a:rPr sz="1100" spc="-25" dirty="0">
                          <a:solidFill>
                            <a:srgbClr val="333333"/>
                          </a:solidFill>
                          <a:latin typeface="Arial MT"/>
                          <a:cs typeface="Arial MT"/>
                        </a:rPr>
                        <a:t> </a:t>
                      </a:r>
                      <a:r>
                        <a:rPr sz="1100" spc="-5" dirty="0">
                          <a:solidFill>
                            <a:srgbClr val="333333"/>
                          </a:solidFill>
                          <a:latin typeface="Arial MT"/>
                          <a:cs typeface="Arial MT"/>
                        </a:rPr>
                        <a:t>probability)</a:t>
                      </a:r>
                      <a:endParaRPr sz="1100">
                        <a:latin typeface="Arial MT"/>
                        <a:cs typeface="Arial MT"/>
                      </a:endParaRPr>
                    </a:p>
                  </a:txBody>
                  <a:tcPr marL="0" marR="0" marT="4381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2"/>
                  </a:ext>
                </a:extLst>
              </a:tr>
              <a:tr h="842528">
                <a:tc>
                  <a:txBody>
                    <a:bodyPr/>
                    <a:lstStyle/>
                    <a:p>
                      <a:pPr marL="116839">
                        <a:lnSpc>
                          <a:spcPct val="100000"/>
                        </a:lnSpc>
                        <a:spcBef>
                          <a:spcPts val="165"/>
                        </a:spcBef>
                      </a:pPr>
                      <a:r>
                        <a:rPr sz="1400" spc="-5" dirty="0">
                          <a:solidFill>
                            <a:srgbClr val="333333"/>
                          </a:solidFill>
                          <a:latin typeface="Arial MT"/>
                          <a:cs typeface="Arial MT"/>
                        </a:rPr>
                        <a:t>High</a:t>
                      </a:r>
                      <a:r>
                        <a:rPr sz="1400" spc="-55" dirty="0">
                          <a:solidFill>
                            <a:srgbClr val="333333"/>
                          </a:solidFill>
                          <a:latin typeface="Arial MT"/>
                          <a:cs typeface="Arial MT"/>
                        </a:rPr>
                        <a:t> </a:t>
                      </a:r>
                      <a:r>
                        <a:rPr sz="1400" spc="-5" dirty="0">
                          <a:solidFill>
                            <a:srgbClr val="333333"/>
                          </a:solidFill>
                          <a:latin typeface="Arial MT"/>
                          <a:cs typeface="Arial MT"/>
                        </a:rPr>
                        <a:t>(4)</a:t>
                      </a:r>
                      <a:endParaRPr sz="1400">
                        <a:latin typeface="Arial MT"/>
                        <a:cs typeface="Arial MT"/>
                      </a:endParaRPr>
                    </a:p>
                  </a:txBody>
                  <a:tcPr marL="0" marR="0" marT="20955" marB="0">
                    <a:lnT w="3175" cap="flat" cmpd="sng" algn="ctr">
                      <a:solidFill>
                        <a:srgbClr val="FFFFFF"/>
                      </a:solidFill>
                      <a:prstDash val="solid"/>
                      <a:round/>
                      <a:headEnd type="none" w="med" len="med"/>
                      <a:tailEnd type="none" w="med" len="med"/>
                    </a:lnT>
                    <a:solidFill>
                      <a:srgbClr val="FFFFFF"/>
                    </a:solidFill>
                  </a:tcPr>
                </a:tc>
                <a:tc>
                  <a:txBody>
                    <a:bodyPr/>
                    <a:lstStyle/>
                    <a:p>
                      <a:pPr marL="116839">
                        <a:lnSpc>
                          <a:spcPct val="100000"/>
                        </a:lnSpc>
                        <a:spcBef>
                          <a:spcPts val="260"/>
                        </a:spcBef>
                      </a:pPr>
                      <a:r>
                        <a:rPr sz="2000" spc="-5" dirty="0">
                          <a:latin typeface="Arial MT"/>
                          <a:cs typeface="Arial MT"/>
                        </a:rPr>
                        <a:t>(60-80]</a:t>
                      </a:r>
                      <a:endParaRPr sz="2000">
                        <a:latin typeface="Arial MT"/>
                        <a:cs typeface="Arial MT"/>
                      </a:endParaRPr>
                    </a:p>
                  </a:txBody>
                  <a:tcPr marL="0" marR="0" marT="33020" marB="0">
                    <a:lnT w="3175" cap="flat" cmpd="sng" algn="ctr">
                      <a:solidFill>
                        <a:srgbClr val="FFFFFF"/>
                      </a:solidFill>
                      <a:prstDash val="solid"/>
                      <a:round/>
                      <a:headEnd type="none" w="med" len="med"/>
                      <a:tailEnd type="none" w="med" len="med"/>
                    </a:lnT>
                    <a:solidFill>
                      <a:srgbClr val="FFFFFF"/>
                    </a:solidFill>
                  </a:tcPr>
                </a:tc>
                <a:tc>
                  <a:txBody>
                    <a:bodyPr/>
                    <a:lstStyle/>
                    <a:p>
                      <a:pPr marL="116839">
                        <a:lnSpc>
                          <a:spcPct val="100000"/>
                        </a:lnSpc>
                        <a:spcBef>
                          <a:spcPts val="260"/>
                        </a:spcBef>
                      </a:pPr>
                      <a:r>
                        <a:rPr sz="2000" spc="-5" dirty="0">
                          <a:latin typeface="Arial MT"/>
                          <a:cs typeface="Arial MT"/>
                        </a:rPr>
                        <a:t>80</a:t>
                      </a:r>
                      <a:endParaRPr sz="2000">
                        <a:latin typeface="Arial MT"/>
                        <a:cs typeface="Arial MT"/>
                      </a:endParaRPr>
                    </a:p>
                  </a:txBody>
                  <a:tcPr marL="0" marR="0" marT="33020" marB="0">
                    <a:lnT w="3175" cap="flat" cmpd="sng" algn="ctr">
                      <a:solidFill>
                        <a:srgbClr val="FFFFFF"/>
                      </a:solidFill>
                      <a:prstDash val="solid"/>
                      <a:round/>
                      <a:headEnd type="none" w="med" len="med"/>
                      <a:tailEnd type="none" w="med" len="med"/>
                    </a:lnT>
                    <a:solidFill>
                      <a:srgbClr val="FFFFFF"/>
                    </a:solidFill>
                  </a:tcPr>
                </a:tc>
                <a:tc>
                  <a:txBody>
                    <a:bodyPr/>
                    <a:lstStyle/>
                    <a:p>
                      <a:pPr marL="199390" marR="109855" indent="127635" algn="r">
                        <a:lnSpc>
                          <a:spcPts val="1200"/>
                        </a:lnSpc>
                        <a:spcBef>
                          <a:spcPts val="390"/>
                        </a:spcBef>
                      </a:pPr>
                      <a:r>
                        <a:rPr sz="1100" dirty="0">
                          <a:solidFill>
                            <a:srgbClr val="333333"/>
                          </a:solidFill>
                          <a:latin typeface="Arial MT"/>
                          <a:cs typeface="Arial MT"/>
                        </a:rPr>
                        <a:t>This</a:t>
                      </a:r>
                      <a:r>
                        <a:rPr sz="1100" spc="-35" dirty="0">
                          <a:solidFill>
                            <a:srgbClr val="333333"/>
                          </a:solidFill>
                          <a:latin typeface="Arial MT"/>
                          <a:cs typeface="Arial MT"/>
                        </a:rPr>
                        <a:t> </a:t>
                      </a:r>
                      <a:r>
                        <a:rPr sz="1100" spc="-5" dirty="0">
                          <a:solidFill>
                            <a:srgbClr val="333333"/>
                          </a:solidFill>
                          <a:latin typeface="Arial MT"/>
                          <a:cs typeface="Arial MT"/>
                        </a:rPr>
                        <a:t>threat</a:t>
                      </a:r>
                      <a:r>
                        <a:rPr sz="1100" spc="-40" dirty="0">
                          <a:solidFill>
                            <a:srgbClr val="333333"/>
                          </a:solidFill>
                          <a:latin typeface="Arial MT"/>
                          <a:cs typeface="Arial MT"/>
                        </a:rPr>
                        <a:t> </a:t>
                      </a:r>
                      <a:r>
                        <a:rPr sz="1100" dirty="0">
                          <a:solidFill>
                            <a:srgbClr val="333333"/>
                          </a:solidFill>
                          <a:latin typeface="Arial MT"/>
                          <a:cs typeface="Arial MT"/>
                        </a:rPr>
                        <a:t>was</a:t>
                      </a:r>
                      <a:r>
                        <a:rPr sz="1100" spc="-30" dirty="0">
                          <a:solidFill>
                            <a:srgbClr val="333333"/>
                          </a:solidFill>
                          <a:latin typeface="Arial MT"/>
                          <a:cs typeface="Arial MT"/>
                        </a:rPr>
                        <a:t> </a:t>
                      </a:r>
                      <a:r>
                        <a:rPr sz="1100" spc="-5" dirty="0">
                          <a:solidFill>
                            <a:srgbClr val="333333"/>
                          </a:solidFill>
                          <a:latin typeface="Arial MT"/>
                          <a:cs typeface="Arial MT"/>
                        </a:rPr>
                        <a:t>realized </a:t>
                      </a:r>
                      <a:r>
                        <a:rPr sz="1100" spc="-295" dirty="0">
                          <a:solidFill>
                            <a:srgbClr val="333333"/>
                          </a:solidFill>
                          <a:latin typeface="Arial MT"/>
                          <a:cs typeface="Arial MT"/>
                        </a:rPr>
                        <a:t> </a:t>
                      </a:r>
                      <a:r>
                        <a:rPr sz="1100" spc="-5" dirty="0">
                          <a:solidFill>
                            <a:srgbClr val="333333"/>
                          </a:solidFill>
                          <a:latin typeface="Arial MT"/>
                          <a:cs typeface="Arial MT"/>
                        </a:rPr>
                        <a:t>once</a:t>
                      </a:r>
                      <a:r>
                        <a:rPr sz="1100" spc="-25" dirty="0">
                          <a:solidFill>
                            <a:srgbClr val="333333"/>
                          </a:solidFill>
                          <a:latin typeface="Arial MT"/>
                          <a:cs typeface="Arial MT"/>
                        </a:rPr>
                        <a:t> </a:t>
                      </a:r>
                      <a:r>
                        <a:rPr sz="1100" dirty="0">
                          <a:solidFill>
                            <a:srgbClr val="333333"/>
                          </a:solidFill>
                          <a:latin typeface="Arial MT"/>
                          <a:cs typeface="Arial MT"/>
                        </a:rPr>
                        <a:t>in</a:t>
                      </a:r>
                      <a:r>
                        <a:rPr sz="1100" spc="-20" dirty="0">
                          <a:solidFill>
                            <a:srgbClr val="333333"/>
                          </a:solidFill>
                          <a:latin typeface="Arial MT"/>
                          <a:cs typeface="Arial MT"/>
                        </a:rPr>
                        <a:t> </a:t>
                      </a:r>
                      <a:r>
                        <a:rPr sz="1100" spc="-5" dirty="0">
                          <a:solidFill>
                            <a:srgbClr val="333333"/>
                          </a:solidFill>
                          <a:latin typeface="Arial MT"/>
                          <a:cs typeface="Arial MT"/>
                        </a:rPr>
                        <a:t>the</a:t>
                      </a:r>
                      <a:r>
                        <a:rPr sz="1100" spc="-25" dirty="0">
                          <a:solidFill>
                            <a:srgbClr val="333333"/>
                          </a:solidFill>
                          <a:latin typeface="Arial MT"/>
                          <a:cs typeface="Arial MT"/>
                        </a:rPr>
                        <a:t> </a:t>
                      </a:r>
                      <a:r>
                        <a:rPr sz="1100" spc="-5" dirty="0">
                          <a:solidFill>
                            <a:srgbClr val="333333"/>
                          </a:solidFill>
                          <a:latin typeface="Arial MT"/>
                          <a:cs typeface="Arial MT"/>
                        </a:rPr>
                        <a:t>last</a:t>
                      </a:r>
                      <a:r>
                        <a:rPr sz="1100" spc="-25" dirty="0">
                          <a:solidFill>
                            <a:srgbClr val="333333"/>
                          </a:solidFill>
                          <a:latin typeface="Arial MT"/>
                          <a:cs typeface="Arial MT"/>
                        </a:rPr>
                        <a:t> </a:t>
                      </a:r>
                      <a:r>
                        <a:rPr sz="1100" dirty="0">
                          <a:solidFill>
                            <a:srgbClr val="333333"/>
                          </a:solidFill>
                          <a:latin typeface="Arial MT"/>
                          <a:cs typeface="Arial MT"/>
                        </a:rPr>
                        <a:t>1</a:t>
                      </a:r>
                      <a:r>
                        <a:rPr sz="1100" spc="-20" dirty="0">
                          <a:solidFill>
                            <a:srgbClr val="333333"/>
                          </a:solidFill>
                          <a:latin typeface="Arial MT"/>
                          <a:cs typeface="Arial MT"/>
                        </a:rPr>
                        <a:t> </a:t>
                      </a:r>
                      <a:r>
                        <a:rPr sz="1100" spc="-5" dirty="0">
                          <a:solidFill>
                            <a:srgbClr val="333333"/>
                          </a:solidFill>
                          <a:latin typeface="Arial MT"/>
                          <a:cs typeface="Arial MT"/>
                        </a:rPr>
                        <a:t>year</a:t>
                      </a:r>
                      <a:r>
                        <a:rPr sz="1100" spc="-25" dirty="0">
                          <a:solidFill>
                            <a:srgbClr val="333333"/>
                          </a:solidFill>
                          <a:latin typeface="Arial MT"/>
                          <a:cs typeface="Arial MT"/>
                        </a:rPr>
                        <a:t> </a:t>
                      </a:r>
                      <a:r>
                        <a:rPr sz="1100" spc="-5" dirty="0">
                          <a:solidFill>
                            <a:srgbClr val="333333"/>
                          </a:solidFill>
                          <a:latin typeface="Arial MT"/>
                          <a:cs typeface="Arial MT"/>
                        </a:rPr>
                        <a:t>(12</a:t>
                      </a:r>
                      <a:endParaRPr sz="1100">
                        <a:latin typeface="Arial MT"/>
                        <a:cs typeface="Arial MT"/>
                      </a:endParaRPr>
                    </a:p>
                    <a:p>
                      <a:pPr marR="109855" algn="r">
                        <a:lnSpc>
                          <a:spcPts val="1180"/>
                        </a:lnSpc>
                      </a:pPr>
                      <a:r>
                        <a:rPr sz="1100" spc="-5" dirty="0">
                          <a:solidFill>
                            <a:srgbClr val="333333"/>
                          </a:solidFill>
                          <a:latin typeface="Arial MT"/>
                          <a:cs typeface="Arial MT"/>
                        </a:rPr>
                        <a:t>mon</a:t>
                      </a:r>
                      <a:r>
                        <a:rPr sz="1100" spc="-10" dirty="0">
                          <a:solidFill>
                            <a:srgbClr val="333333"/>
                          </a:solidFill>
                          <a:latin typeface="Arial MT"/>
                          <a:cs typeface="Arial MT"/>
                        </a:rPr>
                        <a:t>t</a:t>
                      </a:r>
                      <a:r>
                        <a:rPr sz="1100" dirty="0">
                          <a:solidFill>
                            <a:srgbClr val="333333"/>
                          </a:solidFill>
                          <a:latin typeface="Arial MT"/>
                          <a:cs typeface="Arial MT"/>
                        </a:rPr>
                        <a:t>h</a:t>
                      </a:r>
                      <a:r>
                        <a:rPr sz="1100" spc="-10" dirty="0">
                          <a:solidFill>
                            <a:srgbClr val="333333"/>
                          </a:solidFill>
                          <a:latin typeface="Arial MT"/>
                          <a:cs typeface="Arial MT"/>
                        </a:rPr>
                        <a:t> </a:t>
                      </a:r>
                      <a:r>
                        <a:rPr sz="1100" spc="-5" dirty="0">
                          <a:solidFill>
                            <a:srgbClr val="333333"/>
                          </a:solidFill>
                          <a:latin typeface="Arial MT"/>
                          <a:cs typeface="Arial MT"/>
                        </a:rPr>
                        <a:t>per</a:t>
                      </a:r>
                      <a:r>
                        <a:rPr sz="1100" spc="5" dirty="0">
                          <a:solidFill>
                            <a:srgbClr val="333333"/>
                          </a:solidFill>
                          <a:latin typeface="Arial MT"/>
                          <a:cs typeface="Arial MT"/>
                        </a:rPr>
                        <a:t>i</a:t>
                      </a:r>
                      <a:r>
                        <a:rPr sz="1100" spc="-5" dirty="0">
                          <a:solidFill>
                            <a:srgbClr val="333333"/>
                          </a:solidFill>
                          <a:latin typeface="Arial MT"/>
                          <a:cs typeface="Arial MT"/>
                        </a:rPr>
                        <a:t>od).</a:t>
                      </a:r>
                      <a:endParaRPr sz="1100">
                        <a:latin typeface="Arial MT"/>
                        <a:cs typeface="Arial MT"/>
                      </a:endParaRPr>
                    </a:p>
                  </a:txBody>
                  <a:tcPr marL="0" marR="0" marT="49530" marB="0">
                    <a:lnR w="3175">
                      <a:solidFill>
                        <a:srgbClr val="FFFFFF"/>
                      </a:solidFill>
                      <a:prstDash val="solid"/>
                    </a:lnR>
                    <a:lnT w="3175">
                      <a:solidFill>
                        <a:srgbClr val="FFFFFF"/>
                      </a:solidFill>
                      <a:prstDash val="solid"/>
                    </a:lnT>
                    <a:solidFill>
                      <a:srgbClr val="F8F8F8"/>
                    </a:solidFill>
                  </a:tcPr>
                </a:tc>
                <a:tc>
                  <a:txBody>
                    <a:bodyPr/>
                    <a:lstStyle/>
                    <a:p>
                      <a:pPr marL="185420" marR="108585" indent="74295" algn="r">
                        <a:lnSpc>
                          <a:spcPts val="1300"/>
                        </a:lnSpc>
                        <a:spcBef>
                          <a:spcPts val="430"/>
                        </a:spcBef>
                      </a:pPr>
                      <a:r>
                        <a:rPr sz="1200" spc="-5" dirty="0">
                          <a:solidFill>
                            <a:srgbClr val="333333"/>
                          </a:solidFill>
                          <a:latin typeface="Arial MT"/>
                          <a:cs typeface="Arial MT"/>
                        </a:rPr>
                        <a:t>This threat is </a:t>
                      </a:r>
                      <a:r>
                        <a:rPr sz="1200" spc="-10" dirty="0">
                          <a:solidFill>
                            <a:srgbClr val="333333"/>
                          </a:solidFill>
                          <a:latin typeface="Arial MT"/>
                          <a:cs typeface="Arial MT"/>
                        </a:rPr>
                        <a:t>expected </a:t>
                      </a:r>
                      <a:r>
                        <a:rPr sz="1200" dirty="0">
                          <a:solidFill>
                            <a:srgbClr val="333333"/>
                          </a:solidFill>
                          <a:latin typeface="Arial MT"/>
                          <a:cs typeface="Arial MT"/>
                        </a:rPr>
                        <a:t>to </a:t>
                      </a:r>
                      <a:r>
                        <a:rPr sz="1200" spc="-10" dirty="0">
                          <a:solidFill>
                            <a:srgbClr val="333333"/>
                          </a:solidFill>
                          <a:latin typeface="Arial MT"/>
                          <a:cs typeface="Arial MT"/>
                        </a:rPr>
                        <a:t>occur </a:t>
                      </a:r>
                      <a:r>
                        <a:rPr sz="1200" spc="-320" dirty="0">
                          <a:solidFill>
                            <a:srgbClr val="333333"/>
                          </a:solidFill>
                          <a:latin typeface="Arial MT"/>
                          <a:cs typeface="Arial MT"/>
                        </a:rPr>
                        <a:t> </a:t>
                      </a:r>
                      <a:r>
                        <a:rPr sz="1200" spc="-10" dirty="0">
                          <a:solidFill>
                            <a:srgbClr val="333333"/>
                          </a:solidFill>
                          <a:latin typeface="Arial MT"/>
                          <a:cs typeface="Arial MT"/>
                        </a:rPr>
                        <a:t>within </a:t>
                      </a:r>
                      <a:r>
                        <a:rPr sz="1200" spc="-5" dirty="0">
                          <a:solidFill>
                            <a:srgbClr val="333333"/>
                          </a:solidFill>
                          <a:latin typeface="Arial MT"/>
                          <a:cs typeface="Arial MT"/>
                        </a:rPr>
                        <a:t>the assets of the </a:t>
                      </a:r>
                      <a:r>
                        <a:rPr sz="1200" spc="-10" dirty="0">
                          <a:solidFill>
                            <a:srgbClr val="333333"/>
                          </a:solidFill>
                          <a:latin typeface="Arial MT"/>
                          <a:cs typeface="Arial MT"/>
                        </a:rPr>
                        <a:t>business </a:t>
                      </a:r>
                      <a:r>
                        <a:rPr sz="1200" spc="-320" dirty="0">
                          <a:solidFill>
                            <a:srgbClr val="333333"/>
                          </a:solidFill>
                          <a:latin typeface="Arial MT"/>
                          <a:cs typeface="Arial MT"/>
                        </a:rPr>
                        <a:t> </a:t>
                      </a:r>
                      <a:r>
                        <a:rPr sz="1200" spc="-10" dirty="0">
                          <a:solidFill>
                            <a:srgbClr val="333333"/>
                          </a:solidFill>
                          <a:latin typeface="Arial MT"/>
                          <a:cs typeface="Arial MT"/>
                        </a:rPr>
                        <a:t>partner</a:t>
                      </a:r>
                      <a:r>
                        <a:rPr sz="1200" spc="-5" dirty="0">
                          <a:solidFill>
                            <a:srgbClr val="333333"/>
                          </a:solidFill>
                          <a:latin typeface="Arial MT"/>
                          <a:cs typeface="Arial MT"/>
                        </a:rPr>
                        <a:t> with </a:t>
                      </a:r>
                      <a:r>
                        <a:rPr sz="1200" spc="-10" dirty="0">
                          <a:solidFill>
                            <a:srgbClr val="333333"/>
                          </a:solidFill>
                          <a:latin typeface="Arial MT"/>
                          <a:cs typeface="Arial MT"/>
                        </a:rPr>
                        <a:t>high</a:t>
                      </a:r>
                      <a:r>
                        <a:rPr sz="1200" spc="-5" dirty="0">
                          <a:solidFill>
                            <a:srgbClr val="333333"/>
                          </a:solidFill>
                          <a:latin typeface="Arial MT"/>
                          <a:cs typeface="Arial MT"/>
                        </a:rPr>
                        <a:t> </a:t>
                      </a:r>
                      <a:r>
                        <a:rPr sz="1200" spc="-10" dirty="0">
                          <a:solidFill>
                            <a:srgbClr val="333333"/>
                          </a:solidFill>
                          <a:latin typeface="Arial MT"/>
                          <a:cs typeface="Arial MT"/>
                        </a:rPr>
                        <a:t>probability</a:t>
                      </a:r>
                      <a:endParaRPr sz="1200">
                        <a:latin typeface="Arial MT"/>
                        <a:cs typeface="Arial MT"/>
                      </a:endParaRPr>
                    </a:p>
                    <a:p>
                      <a:pPr marR="109855" algn="r">
                        <a:lnSpc>
                          <a:spcPct val="100000"/>
                        </a:lnSpc>
                        <a:spcBef>
                          <a:spcPts val="235"/>
                        </a:spcBef>
                      </a:pPr>
                      <a:r>
                        <a:rPr sz="1200" spc="-10" dirty="0">
                          <a:solidFill>
                            <a:srgbClr val="333333"/>
                          </a:solidFill>
                          <a:latin typeface="Arial MT"/>
                          <a:cs typeface="Arial MT"/>
                        </a:rPr>
                        <a:t>(61-80%</a:t>
                      </a:r>
                      <a:r>
                        <a:rPr sz="1200" spc="-40" dirty="0">
                          <a:solidFill>
                            <a:srgbClr val="333333"/>
                          </a:solidFill>
                          <a:latin typeface="Arial MT"/>
                          <a:cs typeface="Arial MT"/>
                        </a:rPr>
                        <a:t> </a:t>
                      </a:r>
                      <a:r>
                        <a:rPr sz="1200" spc="-10" dirty="0">
                          <a:solidFill>
                            <a:srgbClr val="333333"/>
                          </a:solidFill>
                          <a:latin typeface="Arial MT"/>
                          <a:cs typeface="Arial MT"/>
                        </a:rPr>
                        <a:t>probability)</a:t>
                      </a:r>
                      <a:endParaRPr sz="1200">
                        <a:latin typeface="Arial MT"/>
                        <a:cs typeface="Arial MT"/>
                      </a:endParaRPr>
                    </a:p>
                  </a:txBody>
                  <a:tcPr marL="0" marR="0" marT="54610" marB="0">
                    <a:lnL w="3175">
                      <a:solidFill>
                        <a:srgbClr val="FFFFFF"/>
                      </a:solidFill>
                      <a:prstDash val="solid"/>
                    </a:lnL>
                    <a:lnR w="3175">
                      <a:solidFill>
                        <a:srgbClr val="FFFFFF"/>
                      </a:solidFill>
                      <a:prstDash val="solid"/>
                    </a:lnR>
                    <a:lnT w="3175">
                      <a:solidFill>
                        <a:srgbClr val="FFFFFF"/>
                      </a:solidFill>
                      <a:prstDash val="solid"/>
                    </a:lnT>
                    <a:solidFill>
                      <a:srgbClr val="F8F8F8"/>
                    </a:solidFill>
                  </a:tcPr>
                </a:tc>
                <a:tc>
                  <a:txBody>
                    <a:bodyPr/>
                    <a:lstStyle/>
                    <a:p>
                      <a:pPr marL="76200" marR="108585" indent="-24130" algn="r">
                        <a:lnSpc>
                          <a:spcPct val="93900"/>
                        </a:lnSpc>
                        <a:spcBef>
                          <a:spcPts val="330"/>
                        </a:spcBef>
                      </a:pPr>
                      <a:r>
                        <a:rPr sz="1100" dirty="0">
                          <a:solidFill>
                            <a:srgbClr val="333333"/>
                          </a:solidFill>
                          <a:latin typeface="Arial MT"/>
                          <a:cs typeface="Arial MT"/>
                        </a:rPr>
                        <a:t>This</a:t>
                      </a:r>
                      <a:r>
                        <a:rPr sz="1100" spc="-40" dirty="0">
                          <a:solidFill>
                            <a:srgbClr val="333333"/>
                          </a:solidFill>
                          <a:latin typeface="Arial MT"/>
                          <a:cs typeface="Arial MT"/>
                        </a:rPr>
                        <a:t> </a:t>
                      </a:r>
                      <a:r>
                        <a:rPr sz="1100" spc="-5" dirty="0">
                          <a:solidFill>
                            <a:srgbClr val="333333"/>
                          </a:solidFill>
                          <a:latin typeface="Arial MT"/>
                          <a:cs typeface="Arial MT"/>
                        </a:rPr>
                        <a:t>threat</a:t>
                      </a:r>
                      <a:r>
                        <a:rPr sz="1100" spc="-45" dirty="0">
                          <a:solidFill>
                            <a:srgbClr val="333333"/>
                          </a:solidFill>
                          <a:latin typeface="Arial MT"/>
                          <a:cs typeface="Arial MT"/>
                        </a:rPr>
                        <a:t> </a:t>
                      </a:r>
                      <a:r>
                        <a:rPr sz="1100" dirty="0">
                          <a:solidFill>
                            <a:srgbClr val="333333"/>
                          </a:solidFill>
                          <a:latin typeface="Arial MT"/>
                          <a:cs typeface="Arial MT"/>
                        </a:rPr>
                        <a:t>is</a:t>
                      </a:r>
                      <a:r>
                        <a:rPr sz="1100" spc="-40" dirty="0">
                          <a:solidFill>
                            <a:srgbClr val="333333"/>
                          </a:solidFill>
                          <a:latin typeface="Arial MT"/>
                          <a:cs typeface="Arial MT"/>
                        </a:rPr>
                        <a:t> </a:t>
                      </a:r>
                      <a:r>
                        <a:rPr sz="1100" spc="-5" dirty="0">
                          <a:solidFill>
                            <a:srgbClr val="333333"/>
                          </a:solidFill>
                          <a:latin typeface="Arial MT"/>
                          <a:cs typeface="Arial MT"/>
                        </a:rPr>
                        <a:t>expected </a:t>
                      </a:r>
                      <a:r>
                        <a:rPr sz="1100" spc="-290" dirty="0">
                          <a:solidFill>
                            <a:srgbClr val="333333"/>
                          </a:solidFill>
                          <a:latin typeface="Arial MT"/>
                          <a:cs typeface="Arial MT"/>
                        </a:rPr>
                        <a:t> </a:t>
                      </a:r>
                      <a:r>
                        <a:rPr sz="1100" spc="-5" dirty="0">
                          <a:solidFill>
                            <a:srgbClr val="333333"/>
                          </a:solidFill>
                          <a:latin typeface="Arial MT"/>
                          <a:cs typeface="Arial MT"/>
                        </a:rPr>
                        <a:t>to occur </a:t>
                      </a:r>
                      <a:r>
                        <a:rPr sz="1100" dirty="0">
                          <a:solidFill>
                            <a:srgbClr val="333333"/>
                          </a:solidFill>
                          <a:latin typeface="Arial MT"/>
                          <a:cs typeface="Arial MT"/>
                        </a:rPr>
                        <a:t>within </a:t>
                      </a:r>
                      <a:r>
                        <a:rPr sz="1100" spc="-5" dirty="0">
                          <a:solidFill>
                            <a:srgbClr val="333333"/>
                          </a:solidFill>
                          <a:latin typeface="Arial MT"/>
                          <a:cs typeface="Arial MT"/>
                        </a:rPr>
                        <a:t>the </a:t>
                      </a:r>
                      <a:r>
                        <a:rPr sz="1100" dirty="0">
                          <a:solidFill>
                            <a:srgbClr val="333333"/>
                          </a:solidFill>
                          <a:latin typeface="Arial MT"/>
                          <a:cs typeface="Arial MT"/>
                        </a:rPr>
                        <a:t> </a:t>
                      </a:r>
                      <a:r>
                        <a:rPr sz="1100" spc="-5" dirty="0">
                          <a:solidFill>
                            <a:srgbClr val="333333"/>
                          </a:solidFill>
                          <a:latin typeface="Arial MT"/>
                          <a:cs typeface="Arial MT"/>
                        </a:rPr>
                        <a:t>assets</a:t>
                      </a:r>
                      <a:r>
                        <a:rPr sz="1100" spc="-35" dirty="0">
                          <a:solidFill>
                            <a:srgbClr val="333333"/>
                          </a:solidFill>
                          <a:latin typeface="Arial MT"/>
                          <a:cs typeface="Arial MT"/>
                        </a:rPr>
                        <a:t> </a:t>
                      </a:r>
                      <a:r>
                        <a:rPr sz="1100" spc="-5" dirty="0">
                          <a:solidFill>
                            <a:srgbClr val="333333"/>
                          </a:solidFill>
                          <a:latin typeface="Arial MT"/>
                          <a:cs typeface="Arial MT"/>
                        </a:rPr>
                        <a:t>of</a:t>
                      </a:r>
                      <a:r>
                        <a:rPr sz="1100" spc="-40" dirty="0">
                          <a:solidFill>
                            <a:srgbClr val="333333"/>
                          </a:solidFill>
                          <a:latin typeface="Arial MT"/>
                          <a:cs typeface="Arial MT"/>
                        </a:rPr>
                        <a:t> </a:t>
                      </a:r>
                      <a:r>
                        <a:rPr sz="1100" spc="-5" dirty="0">
                          <a:solidFill>
                            <a:srgbClr val="333333"/>
                          </a:solidFill>
                          <a:latin typeface="Arial MT"/>
                          <a:cs typeface="Arial MT"/>
                        </a:rPr>
                        <a:t>the</a:t>
                      </a:r>
                      <a:r>
                        <a:rPr sz="1100" spc="-35" dirty="0">
                          <a:solidFill>
                            <a:srgbClr val="333333"/>
                          </a:solidFill>
                          <a:latin typeface="Arial MT"/>
                          <a:cs typeface="Arial MT"/>
                        </a:rPr>
                        <a:t> </a:t>
                      </a:r>
                      <a:r>
                        <a:rPr sz="1100" spc="-5" dirty="0">
                          <a:solidFill>
                            <a:srgbClr val="333333"/>
                          </a:solidFill>
                          <a:latin typeface="Arial MT"/>
                          <a:cs typeface="Arial MT"/>
                        </a:rPr>
                        <a:t>business </a:t>
                      </a:r>
                      <a:r>
                        <a:rPr sz="1100" spc="-290" dirty="0">
                          <a:solidFill>
                            <a:srgbClr val="333333"/>
                          </a:solidFill>
                          <a:latin typeface="Arial MT"/>
                          <a:cs typeface="Arial MT"/>
                        </a:rPr>
                        <a:t> </a:t>
                      </a:r>
                      <a:r>
                        <a:rPr sz="1100" spc="-5" dirty="0">
                          <a:solidFill>
                            <a:srgbClr val="333333"/>
                          </a:solidFill>
                          <a:latin typeface="Arial MT"/>
                          <a:cs typeface="Arial MT"/>
                        </a:rPr>
                        <a:t>partner</a:t>
                      </a:r>
                      <a:r>
                        <a:rPr sz="1100" spc="-25" dirty="0">
                          <a:solidFill>
                            <a:srgbClr val="333333"/>
                          </a:solidFill>
                          <a:latin typeface="Arial MT"/>
                          <a:cs typeface="Arial MT"/>
                        </a:rPr>
                        <a:t> </a:t>
                      </a:r>
                      <a:r>
                        <a:rPr sz="1100" dirty="0">
                          <a:solidFill>
                            <a:srgbClr val="333333"/>
                          </a:solidFill>
                          <a:latin typeface="Arial MT"/>
                          <a:cs typeface="Arial MT"/>
                        </a:rPr>
                        <a:t>with</a:t>
                      </a:r>
                      <a:r>
                        <a:rPr sz="1100" spc="-20" dirty="0">
                          <a:solidFill>
                            <a:srgbClr val="333333"/>
                          </a:solidFill>
                          <a:latin typeface="Arial MT"/>
                          <a:cs typeface="Arial MT"/>
                        </a:rPr>
                        <a:t> </a:t>
                      </a:r>
                      <a:r>
                        <a:rPr sz="1100" spc="-5" dirty="0">
                          <a:solidFill>
                            <a:srgbClr val="333333"/>
                          </a:solidFill>
                          <a:latin typeface="Arial MT"/>
                          <a:cs typeface="Arial MT"/>
                        </a:rPr>
                        <a:t>high</a:t>
                      </a:r>
                      <a:endParaRPr sz="1100">
                        <a:latin typeface="Arial MT"/>
                        <a:cs typeface="Arial MT"/>
                      </a:endParaRPr>
                    </a:p>
                    <a:p>
                      <a:pPr marR="108585" algn="r">
                        <a:lnSpc>
                          <a:spcPts val="1200"/>
                        </a:lnSpc>
                      </a:pPr>
                      <a:r>
                        <a:rPr sz="1100" spc="-5" dirty="0">
                          <a:solidFill>
                            <a:srgbClr val="333333"/>
                          </a:solidFill>
                          <a:latin typeface="Arial MT"/>
                          <a:cs typeface="Arial MT"/>
                        </a:rPr>
                        <a:t>probability</a:t>
                      </a:r>
                      <a:endParaRPr sz="1100">
                        <a:latin typeface="Arial MT"/>
                        <a:cs typeface="Arial MT"/>
                      </a:endParaRPr>
                    </a:p>
                  </a:txBody>
                  <a:tcPr marL="0" marR="0" marT="41910" marB="0">
                    <a:lnL w="3175">
                      <a:solidFill>
                        <a:srgbClr val="FFFFFF"/>
                      </a:solidFill>
                      <a:prstDash val="solid"/>
                    </a:lnL>
                    <a:lnR w="3175">
                      <a:solidFill>
                        <a:srgbClr val="FFFFFF"/>
                      </a:solidFill>
                      <a:prstDash val="solid"/>
                    </a:lnR>
                    <a:lnT w="3175">
                      <a:solidFill>
                        <a:srgbClr val="FFFFFF"/>
                      </a:solidFill>
                      <a:prstDash val="solid"/>
                    </a:lnT>
                    <a:solidFill>
                      <a:srgbClr val="F8F8F8"/>
                    </a:solidFill>
                  </a:tcPr>
                </a:tc>
                <a:extLst>
                  <a:ext uri="{0D108BD9-81ED-4DB2-BD59-A6C34878D82A}">
                    <a16:rowId xmlns:a16="http://schemas.microsoft.com/office/drawing/2014/main" val="10003"/>
                  </a:ext>
                </a:extLst>
              </a:tr>
              <a:tr h="222395">
                <a:tc>
                  <a:txBody>
                    <a:bodyPr/>
                    <a:lstStyle/>
                    <a:p>
                      <a:pPr>
                        <a:lnSpc>
                          <a:spcPct val="100000"/>
                        </a:lnSpc>
                      </a:pPr>
                      <a:endParaRPr sz="1200">
                        <a:latin typeface="Times New Roman"/>
                        <a:cs typeface="Times New Roman"/>
                      </a:endParaRPr>
                    </a:p>
                  </a:txBody>
                  <a:tcPr marL="0" marR="0" marT="0" marB="0">
                    <a:solidFill>
                      <a:srgbClr val="FFFFFF"/>
                    </a:solidFill>
                  </a:tcPr>
                </a:tc>
                <a:tc>
                  <a:txBody>
                    <a:bodyPr/>
                    <a:lstStyle/>
                    <a:p>
                      <a:pPr>
                        <a:lnSpc>
                          <a:spcPct val="100000"/>
                        </a:lnSpc>
                      </a:pPr>
                      <a:endParaRPr sz="1200">
                        <a:latin typeface="Times New Roman"/>
                        <a:cs typeface="Times New Roman"/>
                      </a:endParaRPr>
                    </a:p>
                  </a:txBody>
                  <a:tcPr marL="0" marR="0" marT="0" marB="0">
                    <a:solidFill>
                      <a:srgbClr val="FFFFFF"/>
                    </a:solidFill>
                  </a:tcPr>
                </a:tc>
                <a:tc>
                  <a:txBody>
                    <a:bodyPr/>
                    <a:lstStyle/>
                    <a:p>
                      <a:pPr>
                        <a:lnSpc>
                          <a:spcPct val="100000"/>
                        </a:lnSpc>
                      </a:pPr>
                      <a:endParaRPr sz="1200">
                        <a:latin typeface="Times New Roman"/>
                        <a:cs typeface="Times New Roman"/>
                      </a:endParaRPr>
                    </a:p>
                  </a:txBody>
                  <a:tcPr marL="0" marR="0" marT="0" marB="0">
                    <a:solidFill>
                      <a:srgbClr val="FFFFFF"/>
                    </a:solidFill>
                  </a:tcPr>
                </a:tc>
                <a:tc>
                  <a:txBody>
                    <a:bodyPr/>
                    <a:lstStyle/>
                    <a:p>
                      <a:pPr>
                        <a:lnSpc>
                          <a:spcPct val="100000"/>
                        </a:lnSpc>
                      </a:pPr>
                      <a:endParaRPr sz="1200">
                        <a:latin typeface="Times New Roman"/>
                        <a:cs typeface="Times New Roman"/>
                      </a:endParaRPr>
                    </a:p>
                  </a:txBody>
                  <a:tcPr marL="0" marR="0" marT="0" marB="0">
                    <a:lnR w="3175">
                      <a:solidFill>
                        <a:srgbClr val="FFFFFF"/>
                      </a:solidFill>
                      <a:prstDash val="solid"/>
                    </a:lnR>
                    <a:lnB w="3175">
                      <a:solidFill>
                        <a:srgbClr val="FFFFFF"/>
                      </a:solidFill>
                      <a:prstDash val="solid"/>
                    </a:lnB>
                    <a:solidFill>
                      <a:srgbClr val="F8F8F8"/>
                    </a:solidFill>
                  </a:tcPr>
                </a:tc>
                <a:tc>
                  <a:txBody>
                    <a:bodyPr/>
                    <a:lstStyle/>
                    <a:p>
                      <a:pPr>
                        <a:lnSpc>
                          <a:spcPct val="100000"/>
                        </a:lnSpc>
                      </a:pPr>
                      <a:endParaRPr sz="1200">
                        <a:latin typeface="Times New Roman"/>
                        <a:cs typeface="Times New Roman"/>
                      </a:endParaRPr>
                    </a:p>
                  </a:txBody>
                  <a:tcPr marL="0" marR="0" marT="0" marB="0">
                    <a:lnL w="3175">
                      <a:solidFill>
                        <a:srgbClr val="FFFFFF"/>
                      </a:solidFill>
                      <a:prstDash val="solid"/>
                    </a:lnL>
                    <a:lnR w="3175">
                      <a:solidFill>
                        <a:srgbClr val="FFFFFF"/>
                      </a:solidFill>
                      <a:prstDash val="solid"/>
                    </a:lnR>
                    <a:lnB w="3175">
                      <a:solidFill>
                        <a:srgbClr val="FFFFFF"/>
                      </a:solidFill>
                      <a:prstDash val="solid"/>
                    </a:lnB>
                    <a:solidFill>
                      <a:srgbClr val="F8F8F8"/>
                    </a:solidFill>
                  </a:tcPr>
                </a:tc>
                <a:tc>
                  <a:txBody>
                    <a:bodyPr/>
                    <a:lstStyle/>
                    <a:p>
                      <a:pPr marR="107950" algn="r">
                        <a:lnSpc>
                          <a:spcPct val="100000"/>
                        </a:lnSpc>
                        <a:spcBef>
                          <a:spcPts val="25"/>
                        </a:spcBef>
                      </a:pPr>
                      <a:r>
                        <a:rPr sz="1100" spc="-5" dirty="0">
                          <a:solidFill>
                            <a:srgbClr val="333333"/>
                          </a:solidFill>
                          <a:latin typeface="Arial MT"/>
                          <a:cs typeface="Arial MT"/>
                        </a:rPr>
                        <a:t>(61-80%</a:t>
                      </a:r>
                      <a:r>
                        <a:rPr sz="1100" spc="-45" dirty="0">
                          <a:solidFill>
                            <a:srgbClr val="333333"/>
                          </a:solidFill>
                          <a:latin typeface="Arial MT"/>
                          <a:cs typeface="Arial MT"/>
                        </a:rPr>
                        <a:t> </a:t>
                      </a:r>
                      <a:r>
                        <a:rPr sz="1100" spc="-5" dirty="0">
                          <a:solidFill>
                            <a:srgbClr val="333333"/>
                          </a:solidFill>
                          <a:latin typeface="Arial MT"/>
                          <a:cs typeface="Arial MT"/>
                        </a:rPr>
                        <a:t>probability)</a:t>
                      </a:r>
                      <a:endParaRPr sz="1100">
                        <a:latin typeface="Arial MT"/>
                        <a:cs typeface="Arial MT"/>
                      </a:endParaRPr>
                    </a:p>
                  </a:txBody>
                  <a:tcPr marL="0" marR="0" marT="3175" marB="0">
                    <a:lnL w="3175">
                      <a:solidFill>
                        <a:srgbClr val="FFFFFF"/>
                      </a:solidFill>
                      <a:prstDash val="solid"/>
                    </a:lnL>
                    <a:lnR w="3175">
                      <a:solidFill>
                        <a:srgbClr val="FFFFFF"/>
                      </a:solidFill>
                      <a:prstDash val="solid"/>
                    </a:lnR>
                    <a:lnB w="3175">
                      <a:solidFill>
                        <a:srgbClr val="FFFFFF"/>
                      </a:solidFill>
                      <a:prstDash val="solid"/>
                    </a:lnB>
                    <a:solidFill>
                      <a:srgbClr val="F8F8F8"/>
                    </a:solidFill>
                  </a:tcPr>
                </a:tc>
                <a:extLst>
                  <a:ext uri="{0D108BD9-81ED-4DB2-BD59-A6C34878D82A}">
                    <a16:rowId xmlns:a16="http://schemas.microsoft.com/office/drawing/2014/main" val="10004"/>
                  </a:ext>
                </a:extLst>
              </a:tr>
              <a:tr h="841356">
                <a:tc>
                  <a:txBody>
                    <a:bodyPr/>
                    <a:lstStyle/>
                    <a:p>
                      <a:pPr marL="116839">
                        <a:lnSpc>
                          <a:spcPct val="100000"/>
                        </a:lnSpc>
                        <a:spcBef>
                          <a:spcPts val="155"/>
                        </a:spcBef>
                      </a:pPr>
                      <a:r>
                        <a:rPr sz="1400" spc="-5" dirty="0">
                          <a:solidFill>
                            <a:srgbClr val="333333"/>
                          </a:solidFill>
                          <a:latin typeface="Arial MT"/>
                          <a:cs typeface="Arial MT"/>
                        </a:rPr>
                        <a:t>Medium</a:t>
                      </a:r>
                      <a:r>
                        <a:rPr sz="1400" spc="-55" dirty="0">
                          <a:solidFill>
                            <a:srgbClr val="333333"/>
                          </a:solidFill>
                          <a:latin typeface="Arial MT"/>
                          <a:cs typeface="Arial MT"/>
                        </a:rPr>
                        <a:t> </a:t>
                      </a:r>
                      <a:r>
                        <a:rPr sz="1400" spc="-5" dirty="0">
                          <a:solidFill>
                            <a:srgbClr val="333333"/>
                          </a:solidFill>
                          <a:latin typeface="Arial MT"/>
                          <a:cs typeface="Arial MT"/>
                        </a:rPr>
                        <a:t>(3)</a:t>
                      </a:r>
                      <a:endParaRPr sz="1400">
                        <a:latin typeface="Arial MT"/>
                        <a:cs typeface="Arial MT"/>
                      </a:endParaRPr>
                    </a:p>
                  </a:txBody>
                  <a:tcPr marL="0" marR="0" marT="19685" marB="0">
                    <a:lnL w="3175">
                      <a:solidFill>
                        <a:srgbClr val="FFFFFF"/>
                      </a:solidFill>
                      <a:prstDash val="solid"/>
                    </a:lnL>
                    <a:lnR w="3175">
                      <a:solidFill>
                        <a:srgbClr val="FFFFFF"/>
                      </a:solidFill>
                      <a:prstDash val="solid"/>
                    </a:lnR>
                    <a:solidFill>
                      <a:srgbClr val="EAEAEA"/>
                    </a:solidFill>
                  </a:tcPr>
                </a:tc>
                <a:tc>
                  <a:txBody>
                    <a:bodyPr/>
                    <a:lstStyle/>
                    <a:p>
                      <a:pPr marL="116839">
                        <a:lnSpc>
                          <a:spcPct val="100000"/>
                        </a:lnSpc>
                        <a:spcBef>
                          <a:spcPts val="254"/>
                        </a:spcBef>
                      </a:pPr>
                      <a:r>
                        <a:rPr sz="2000" spc="-5" dirty="0">
                          <a:latin typeface="Arial MT"/>
                          <a:cs typeface="Arial MT"/>
                        </a:rPr>
                        <a:t>(40-60]</a:t>
                      </a:r>
                      <a:endParaRPr sz="2000">
                        <a:latin typeface="Arial MT"/>
                        <a:cs typeface="Arial MT"/>
                      </a:endParaRPr>
                    </a:p>
                  </a:txBody>
                  <a:tcPr marL="0" marR="0" marT="32384" marB="0">
                    <a:lnL w="3175">
                      <a:solidFill>
                        <a:srgbClr val="FFFFFF"/>
                      </a:solidFill>
                      <a:prstDash val="solid"/>
                    </a:lnL>
                    <a:lnR w="3175">
                      <a:solidFill>
                        <a:srgbClr val="FFFFFF"/>
                      </a:solidFill>
                      <a:prstDash val="solid"/>
                    </a:lnR>
                    <a:solidFill>
                      <a:srgbClr val="EAEAEA"/>
                    </a:solidFill>
                  </a:tcPr>
                </a:tc>
                <a:tc>
                  <a:txBody>
                    <a:bodyPr/>
                    <a:lstStyle/>
                    <a:p>
                      <a:pPr marL="116839">
                        <a:lnSpc>
                          <a:spcPct val="100000"/>
                        </a:lnSpc>
                        <a:spcBef>
                          <a:spcPts val="254"/>
                        </a:spcBef>
                      </a:pPr>
                      <a:r>
                        <a:rPr sz="2000" spc="-5" dirty="0">
                          <a:latin typeface="Arial MT"/>
                          <a:cs typeface="Arial MT"/>
                        </a:rPr>
                        <a:t>60</a:t>
                      </a:r>
                      <a:endParaRPr sz="2000">
                        <a:latin typeface="Arial MT"/>
                        <a:cs typeface="Arial MT"/>
                      </a:endParaRPr>
                    </a:p>
                  </a:txBody>
                  <a:tcPr marL="0" marR="0" marT="32384" marB="0">
                    <a:lnL w="3175">
                      <a:solidFill>
                        <a:srgbClr val="FFFFFF"/>
                      </a:solidFill>
                      <a:prstDash val="solid"/>
                    </a:lnL>
                    <a:lnR w="3175">
                      <a:solidFill>
                        <a:srgbClr val="FFFFFF"/>
                      </a:solidFill>
                      <a:prstDash val="solid"/>
                    </a:lnR>
                    <a:solidFill>
                      <a:srgbClr val="EAEAEA"/>
                    </a:solidFill>
                  </a:tcPr>
                </a:tc>
                <a:tc>
                  <a:txBody>
                    <a:bodyPr/>
                    <a:lstStyle/>
                    <a:p>
                      <a:pPr marL="88265" marR="109220" indent="-635" algn="r">
                        <a:lnSpc>
                          <a:spcPts val="1300"/>
                        </a:lnSpc>
                        <a:spcBef>
                          <a:spcPts val="420"/>
                        </a:spcBef>
                      </a:pPr>
                      <a:r>
                        <a:rPr sz="1200" spc="-5" dirty="0">
                          <a:solidFill>
                            <a:srgbClr val="333333"/>
                          </a:solidFill>
                          <a:latin typeface="Arial MT"/>
                          <a:cs typeface="Arial MT"/>
                        </a:rPr>
                        <a:t>More than </a:t>
                      </a:r>
                      <a:r>
                        <a:rPr sz="1200" spc="-10" dirty="0">
                          <a:solidFill>
                            <a:srgbClr val="333333"/>
                          </a:solidFill>
                          <a:latin typeface="Arial MT"/>
                          <a:cs typeface="Arial MT"/>
                        </a:rPr>
                        <a:t>one incident </a:t>
                      </a:r>
                      <a:r>
                        <a:rPr sz="1200" spc="-5" dirty="0">
                          <a:solidFill>
                            <a:srgbClr val="333333"/>
                          </a:solidFill>
                          <a:latin typeface="Arial MT"/>
                          <a:cs typeface="Arial MT"/>
                        </a:rPr>
                        <a:t>of </a:t>
                      </a:r>
                      <a:r>
                        <a:rPr sz="1200" spc="-320" dirty="0">
                          <a:solidFill>
                            <a:srgbClr val="333333"/>
                          </a:solidFill>
                          <a:latin typeface="Arial MT"/>
                          <a:cs typeface="Arial MT"/>
                        </a:rPr>
                        <a:t> </a:t>
                      </a:r>
                      <a:r>
                        <a:rPr sz="1200" spc="-5" dirty="0">
                          <a:solidFill>
                            <a:srgbClr val="333333"/>
                          </a:solidFill>
                          <a:latin typeface="Arial MT"/>
                          <a:cs typeface="Arial MT"/>
                        </a:rPr>
                        <a:t>this</a:t>
                      </a:r>
                      <a:r>
                        <a:rPr sz="1200" spc="-15" dirty="0">
                          <a:solidFill>
                            <a:srgbClr val="333333"/>
                          </a:solidFill>
                          <a:latin typeface="Arial MT"/>
                          <a:cs typeface="Arial MT"/>
                        </a:rPr>
                        <a:t> </a:t>
                      </a:r>
                      <a:r>
                        <a:rPr sz="1200" spc="-10" dirty="0">
                          <a:solidFill>
                            <a:srgbClr val="333333"/>
                          </a:solidFill>
                          <a:latin typeface="Arial MT"/>
                          <a:cs typeface="Arial MT"/>
                        </a:rPr>
                        <a:t>threat</a:t>
                      </a:r>
                      <a:r>
                        <a:rPr sz="1200" spc="-5" dirty="0">
                          <a:solidFill>
                            <a:srgbClr val="333333"/>
                          </a:solidFill>
                          <a:latin typeface="Arial MT"/>
                          <a:cs typeface="Arial MT"/>
                        </a:rPr>
                        <a:t> </a:t>
                      </a:r>
                      <a:r>
                        <a:rPr sz="1200" spc="-10" dirty="0">
                          <a:solidFill>
                            <a:srgbClr val="333333"/>
                          </a:solidFill>
                          <a:latin typeface="Arial MT"/>
                          <a:cs typeface="Arial MT"/>
                        </a:rPr>
                        <a:t>was realized</a:t>
                      </a:r>
                      <a:r>
                        <a:rPr sz="1200" spc="-15" dirty="0">
                          <a:solidFill>
                            <a:srgbClr val="333333"/>
                          </a:solidFill>
                          <a:latin typeface="Arial MT"/>
                          <a:cs typeface="Arial MT"/>
                        </a:rPr>
                        <a:t> </a:t>
                      </a:r>
                      <a:r>
                        <a:rPr sz="1200" spc="-5" dirty="0">
                          <a:solidFill>
                            <a:srgbClr val="333333"/>
                          </a:solidFill>
                          <a:latin typeface="Arial MT"/>
                          <a:cs typeface="Arial MT"/>
                        </a:rPr>
                        <a:t>in</a:t>
                      </a:r>
                      <a:endParaRPr sz="1200">
                        <a:latin typeface="Arial MT"/>
                        <a:cs typeface="Arial MT"/>
                      </a:endParaRPr>
                    </a:p>
                    <a:p>
                      <a:pPr marR="110489" algn="r">
                        <a:lnSpc>
                          <a:spcPts val="1270"/>
                        </a:lnSpc>
                      </a:pPr>
                      <a:r>
                        <a:rPr sz="1200" spc="-5" dirty="0">
                          <a:solidFill>
                            <a:srgbClr val="333333"/>
                          </a:solidFill>
                          <a:latin typeface="Arial MT"/>
                          <a:cs typeface="Arial MT"/>
                        </a:rPr>
                        <a:t>the</a:t>
                      </a:r>
                      <a:r>
                        <a:rPr sz="1200" spc="-25" dirty="0">
                          <a:solidFill>
                            <a:srgbClr val="333333"/>
                          </a:solidFill>
                          <a:latin typeface="Arial MT"/>
                          <a:cs typeface="Arial MT"/>
                        </a:rPr>
                        <a:t> </a:t>
                      </a:r>
                      <a:r>
                        <a:rPr sz="1200" spc="-10" dirty="0">
                          <a:solidFill>
                            <a:srgbClr val="333333"/>
                          </a:solidFill>
                          <a:latin typeface="Arial MT"/>
                          <a:cs typeface="Arial MT"/>
                        </a:rPr>
                        <a:t>last</a:t>
                      </a:r>
                      <a:r>
                        <a:rPr sz="1200" spc="-15" dirty="0">
                          <a:solidFill>
                            <a:srgbClr val="333333"/>
                          </a:solidFill>
                          <a:latin typeface="Arial MT"/>
                          <a:cs typeface="Arial MT"/>
                        </a:rPr>
                        <a:t> </a:t>
                      </a:r>
                      <a:r>
                        <a:rPr sz="1200" dirty="0">
                          <a:solidFill>
                            <a:srgbClr val="333333"/>
                          </a:solidFill>
                          <a:latin typeface="Arial MT"/>
                          <a:cs typeface="Arial MT"/>
                        </a:rPr>
                        <a:t>2</a:t>
                      </a:r>
                      <a:r>
                        <a:rPr sz="1200" spc="-20" dirty="0">
                          <a:solidFill>
                            <a:srgbClr val="333333"/>
                          </a:solidFill>
                          <a:latin typeface="Arial MT"/>
                          <a:cs typeface="Arial MT"/>
                        </a:rPr>
                        <a:t> </a:t>
                      </a:r>
                      <a:r>
                        <a:rPr sz="1200" spc="-10" dirty="0">
                          <a:solidFill>
                            <a:srgbClr val="333333"/>
                          </a:solidFill>
                          <a:latin typeface="Arial MT"/>
                          <a:cs typeface="Arial MT"/>
                        </a:rPr>
                        <a:t>years.</a:t>
                      </a:r>
                      <a:endParaRPr sz="1200">
                        <a:latin typeface="Arial MT"/>
                        <a:cs typeface="Arial MT"/>
                      </a:endParaRPr>
                    </a:p>
                  </a:txBody>
                  <a:tcPr marL="0" marR="0" marT="53340" marB="0">
                    <a:lnL w="3175">
                      <a:solidFill>
                        <a:srgbClr val="FFFFFF"/>
                      </a:solidFill>
                      <a:prstDash val="solid"/>
                    </a:lnL>
                    <a:lnR w="3175">
                      <a:solidFill>
                        <a:srgbClr val="FFFFFF"/>
                      </a:solidFill>
                      <a:prstDash val="solid"/>
                    </a:lnR>
                    <a:lnT w="3175">
                      <a:solidFill>
                        <a:srgbClr val="FFFFFF"/>
                      </a:solidFill>
                      <a:prstDash val="solid"/>
                    </a:lnT>
                    <a:solidFill>
                      <a:srgbClr val="EAEAEA"/>
                    </a:solidFill>
                  </a:tcPr>
                </a:tc>
                <a:tc>
                  <a:txBody>
                    <a:bodyPr/>
                    <a:lstStyle/>
                    <a:p>
                      <a:pPr marL="185420" marR="108585" indent="74295" algn="just">
                        <a:lnSpc>
                          <a:spcPts val="1300"/>
                        </a:lnSpc>
                        <a:spcBef>
                          <a:spcPts val="420"/>
                        </a:spcBef>
                      </a:pPr>
                      <a:r>
                        <a:rPr sz="1200" spc="-5" dirty="0">
                          <a:solidFill>
                            <a:srgbClr val="333333"/>
                          </a:solidFill>
                          <a:latin typeface="Arial MT"/>
                          <a:cs typeface="Arial MT"/>
                        </a:rPr>
                        <a:t>This threat is </a:t>
                      </a:r>
                      <a:r>
                        <a:rPr sz="1200" spc="-10" dirty="0">
                          <a:solidFill>
                            <a:srgbClr val="333333"/>
                          </a:solidFill>
                          <a:latin typeface="Arial MT"/>
                          <a:cs typeface="Arial MT"/>
                        </a:rPr>
                        <a:t>expected </a:t>
                      </a:r>
                      <a:r>
                        <a:rPr sz="1200" dirty="0">
                          <a:solidFill>
                            <a:srgbClr val="333333"/>
                          </a:solidFill>
                          <a:latin typeface="Arial MT"/>
                          <a:cs typeface="Arial MT"/>
                        </a:rPr>
                        <a:t>to </a:t>
                      </a:r>
                      <a:r>
                        <a:rPr sz="1200" spc="-10" dirty="0">
                          <a:solidFill>
                            <a:srgbClr val="333333"/>
                          </a:solidFill>
                          <a:latin typeface="Arial MT"/>
                          <a:cs typeface="Arial MT"/>
                        </a:rPr>
                        <a:t>occur </a:t>
                      </a:r>
                      <a:r>
                        <a:rPr sz="1200" spc="-320" dirty="0">
                          <a:solidFill>
                            <a:srgbClr val="333333"/>
                          </a:solidFill>
                          <a:latin typeface="Arial MT"/>
                          <a:cs typeface="Arial MT"/>
                        </a:rPr>
                        <a:t> </a:t>
                      </a:r>
                      <a:r>
                        <a:rPr sz="1200" spc="-10" dirty="0">
                          <a:solidFill>
                            <a:srgbClr val="333333"/>
                          </a:solidFill>
                          <a:latin typeface="Arial MT"/>
                          <a:cs typeface="Arial MT"/>
                        </a:rPr>
                        <a:t>within </a:t>
                      </a:r>
                      <a:r>
                        <a:rPr sz="1200" spc="-5" dirty="0">
                          <a:solidFill>
                            <a:srgbClr val="333333"/>
                          </a:solidFill>
                          <a:latin typeface="Arial MT"/>
                          <a:cs typeface="Arial MT"/>
                        </a:rPr>
                        <a:t>the assets of the </a:t>
                      </a:r>
                      <a:r>
                        <a:rPr sz="1200" spc="-10" dirty="0">
                          <a:solidFill>
                            <a:srgbClr val="333333"/>
                          </a:solidFill>
                          <a:latin typeface="Arial MT"/>
                          <a:cs typeface="Arial MT"/>
                        </a:rPr>
                        <a:t>business </a:t>
                      </a:r>
                      <a:r>
                        <a:rPr sz="1200" spc="-320" dirty="0">
                          <a:solidFill>
                            <a:srgbClr val="333333"/>
                          </a:solidFill>
                          <a:latin typeface="Arial MT"/>
                          <a:cs typeface="Arial MT"/>
                        </a:rPr>
                        <a:t> </a:t>
                      </a:r>
                      <a:r>
                        <a:rPr sz="1200" spc="-10" dirty="0">
                          <a:solidFill>
                            <a:srgbClr val="333333"/>
                          </a:solidFill>
                          <a:latin typeface="Arial MT"/>
                          <a:cs typeface="Arial MT"/>
                        </a:rPr>
                        <a:t>partner</a:t>
                      </a:r>
                      <a:r>
                        <a:rPr sz="1200" spc="-5" dirty="0">
                          <a:solidFill>
                            <a:srgbClr val="333333"/>
                          </a:solidFill>
                          <a:latin typeface="Arial MT"/>
                          <a:cs typeface="Arial MT"/>
                        </a:rPr>
                        <a:t> with </a:t>
                      </a:r>
                      <a:r>
                        <a:rPr sz="1200" spc="-10" dirty="0">
                          <a:solidFill>
                            <a:srgbClr val="333333"/>
                          </a:solidFill>
                          <a:latin typeface="Arial MT"/>
                          <a:cs typeface="Arial MT"/>
                        </a:rPr>
                        <a:t>medium</a:t>
                      </a:r>
                      <a:r>
                        <a:rPr sz="1200" dirty="0">
                          <a:solidFill>
                            <a:srgbClr val="333333"/>
                          </a:solidFill>
                          <a:latin typeface="Arial MT"/>
                          <a:cs typeface="Arial MT"/>
                        </a:rPr>
                        <a:t> </a:t>
                      </a:r>
                      <a:r>
                        <a:rPr sz="1200" spc="-10" dirty="0">
                          <a:solidFill>
                            <a:srgbClr val="333333"/>
                          </a:solidFill>
                          <a:latin typeface="Arial MT"/>
                          <a:cs typeface="Arial MT"/>
                        </a:rPr>
                        <a:t>probability</a:t>
                      </a:r>
                      <a:endParaRPr sz="1200">
                        <a:latin typeface="Arial MT"/>
                        <a:cs typeface="Arial MT"/>
                      </a:endParaRPr>
                    </a:p>
                    <a:p>
                      <a:pPr marL="1016000" algn="just">
                        <a:lnSpc>
                          <a:spcPct val="100000"/>
                        </a:lnSpc>
                        <a:spcBef>
                          <a:spcPts val="235"/>
                        </a:spcBef>
                      </a:pPr>
                      <a:r>
                        <a:rPr sz="1200" spc="-10" dirty="0">
                          <a:solidFill>
                            <a:srgbClr val="333333"/>
                          </a:solidFill>
                          <a:latin typeface="Arial MT"/>
                          <a:cs typeface="Arial MT"/>
                        </a:rPr>
                        <a:t>(41-60%</a:t>
                      </a:r>
                      <a:r>
                        <a:rPr sz="1200" spc="-25" dirty="0">
                          <a:solidFill>
                            <a:srgbClr val="333333"/>
                          </a:solidFill>
                          <a:latin typeface="Arial MT"/>
                          <a:cs typeface="Arial MT"/>
                        </a:rPr>
                        <a:t> </a:t>
                      </a:r>
                      <a:r>
                        <a:rPr sz="1200" spc="-10" dirty="0">
                          <a:solidFill>
                            <a:srgbClr val="333333"/>
                          </a:solidFill>
                          <a:latin typeface="Arial MT"/>
                          <a:cs typeface="Arial MT"/>
                        </a:rPr>
                        <a:t>probability)</a:t>
                      </a:r>
                      <a:endParaRPr sz="1200">
                        <a:latin typeface="Arial MT"/>
                        <a:cs typeface="Arial MT"/>
                      </a:endParaRPr>
                    </a:p>
                  </a:txBody>
                  <a:tcPr marL="0" marR="0" marT="53340" marB="0">
                    <a:lnL w="3175">
                      <a:solidFill>
                        <a:srgbClr val="FFFFFF"/>
                      </a:solidFill>
                      <a:prstDash val="solid"/>
                    </a:lnL>
                    <a:lnR w="3175">
                      <a:solidFill>
                        <a:srgbClr val="FFFFFF"/>
                      </a:solidFill>
                      <a:prstDash val="solid"/>
                    </a:lnR>
                    <a:lnT w="3175">
                      <a:solidFill>
                        <a:srgbClr val="FFFFFF"/>
                      </a:solidFill>
                      <a:prstDash val="solid"/>
                    </a:lnT>
                    <a:solidFill>
                      <a:srgbClr val="EAEAEA"/>
                    </a:solidFill>
                  </a:tcPr>
                </a:tc>
                <a:tc>
                  <a:txBody>
                    <a:bodyPr/>
                    <a:lstStyle/>
                    <a:p>
                      <a:pPr marL="76200" marR="107950" indent="-24130" algn="r">
                        <a:lnSpc>
                          <a:spcPct val="93300"/>
                        </a:lnSpc>
                        <a:spcBef>
                          <a:spcPts val="355"/>
                        </a:spcBef>
                      </a:pPr>
                      <a:r>
                        <a:rPr sz="1100" dirty="0">
                          <a:solidFill>
                            <a:srgbClr val="333333"/>
                          </a:solidFill>
                          <a:latin typeface="Arial MT"/>
                          <a:cs typeface="Arial MT"/>
                        </a:rPr>
                        <a:t>This</a:t>
                      </a:r>
                      <a:r>
                        <a:rPr sz="1100" spc="-40" dirty="0">
                          <a:solidFill>
                            <a:srgbClr val="333333"/>
                          </a:solidFill>
                          <a:latin typeface="Arial MT"/>
                          <a:cs typeface="Arial MT"/>
                        </a:rPr>
                        <a:t> </a:t>
                      </a:r>
                      <a:r>
                        <a:rPr sz="1100" spc="-5" dirty="0">
                          <a:solidFill>
                            <a:srgbClr val="333333"/>
                          </a:solidFill>
                          <a:latin typeface="Arial MT"/>
                          <a:cs typeface="Arial MT"/>
                        </a:rPr>
                        <a:t>threat</a:t>
                      </a:r>
                      <a:r>
                        <a:rPr sz="1100" spc="-45" dirty="0">
                          <a:solidFill>
                            <a:srgbClr val="333333"/>
                          </a:solidFill>
                          <a:latin typeface="Arial MT"/>
                          <a:cs typeface="Arial MT"/>
                        </a:rPr>
                        <a:t> </a:t>
                      </a:r>
                      <a:r>
                        <a:rPr sz="1100" dirty="0">
                          <a:solidFill>
                            <a:srgbClr val="333333"/>
                          </a:solidFill>
                          <a:latin typeface="Arial MT"/>
                          <a:cs typeface="Arial MT"/>
                        </a:rPr>
                        <a:t>is</a:t>
                      </a:r>
                      <a:r>
                        <a:rPr sz="1100" spc="-40" dirty="0">
                          <a:solidFill>
                            <a:srgbClr val="333333"/>
                          </a:solidFill>
                          <a:latin typeface="Arial MT"/>
                          <a:cs typeface="Arial MT"/>
                        </a:rPr>
                        <a:t> </a:t>
                      </a:r>
                      <a:r>
                        <a:rPr sz="1100" spc="-5" dirty="0">
                          <a:solidFill>
                            <a:srgbClr val="333333"/>
                          </a:solidFill>
                          <a:latin typeface="Arial MT"/>
                          <a:cs typeface="Arial MT"/>
                        </a:rPr>
                        <a:t>expected </a:t>
                      </a:r>
                      <a:r>
                        <a:rPr sz="1100" spc="-290" dirty="0">
                          <a:solidFill>
                            <a:srgbClr val="333333"/>
                          </a:solidFill>
                          <a:latin typeface="Arial MT"/>
                          <a:cs typeface="Arial MT"/>
                        </a:rPr>
                        <a:t> </a:t>
                      </a:r>
                      <a:r>
                        <a:rPr sz="1100" spc="-5" dirty="0">
                          <a:solidFill>
                            <a:srgbClr val="333333"/>
                          </a:solidFill>
                          <a:latin typeface="Arial MT"/>
                          <a:cs typeface="Arial MT"/>
                        </a:rPr>
                        <a:t>to occur </a:t>
                      </a:r>
                      <a:r>
                        <a:rPr sz="1100" dirty="0">
                          <a:solidFill>
                            <a:srgbClr val="333333"/>
                          </a:solidFill>
                          <a:latin typeface="Arial MT"/>
                          <a:cs typeface="Arial MT"/>
                        </a:rPr>
                        <a:t>within </a:t>
                      </a:r>
                      <a:r>
                        <a:rPr sz="1100" spc="-5" dirty="0">
                          <a:solidFill>
                            <a:srgbClr val="333333"/>
                          </a:solidFill>
                          <a:latin typeface="Arial MT"/>
                          <a:cs typeface="Arial MT"/>
                        </a:rPr>
                        <a:t>the </a:t>
                      </a:r>
                      <a:r>
                        <a:rPr sz="1100" dirty="0">
                          <a:solidFill>
                            <a:srgbClr val="333333"/>
                          </a:solidFill>
                          <a:latin typeface="Arial MT"/>
                          <a:cs typeface="Arial MT"/>
                        </a:rPr>
                        <a:t> </a:t>
                      </a:r>
                      <a:r>
                        <a:rPr sz="1100" spc="-5" dirty="0">
                          <a:solidFill>
                            <a:srgbClr val="333333"/>
                          </a:solidFill>
                          <a:latin typeface="Arial MT"/>
                          <a:cs typeface="Arial MT"/>
                        </a:rPr>
                        <a:t>assets</a:t>
                      </a:r>
                      <a:r>
                        <a:rPr sz="1100" spc="-35" dirty="0">
                          <a:solidFill>
                            <a:srgbClr val="333333"/>
                          </a:solidFill>
                          <a:latin typeface="Arial MT"/>
                          <a:cs typeface="Arial MT"/>
                        </a:rPr>
                        <a:t> </a:t>
                      </a:r>
                      <a:r>
                        <a:rPr sz="1100" spc="-5" dirty="0">
                          <a:solidFill>
                            <a:srgbClr val="333333"/>
                          </a:solidFill>
                          <a:latin typeface="Arial MT"/>
                          <a:cs typeface="Arial MT"/>
                        </a:rPr>
                        <a:t>of</a:t>
                      </a:r>
                      <a:r>
                        <a:rPr sz="1100" spc="-40" dirty="0">
                          <a:solidFill>
                            <a:srgbClr val="333333"/>
                          </a:solidFill>
                          <a:latin typeface="Arial MT"/>
                          <a:cs typeface="Arial MT"/>
                        </a:rPr>
                        <a:t> </a:t>
                      </a:r>
                      <a:r>
                        <a:rPr sz="1100" spc="-5" dirty="0">
                          <a:solidFill>
                            <a:srgbClr val="333333"/>
                          </a:solidFill>
                          <a:latin typeface="Arial MT"/>
                          <a:cs typeface="Arial MT"/>
                        </a:rPr>
                        <a:t>the</a:t>
                      </a:r>
                      <a:r>
                        <a:rPr sz="1100" spc="-35" dirty="0">
                          <a:solidFill>
                            <a:srgbClr val="333333"/>
                          </a:solidFill>
                          <a:latin typeface="Arial MT"/>
                          <a:cs typeface="Arial MT"/>
                        </a:rPr>
                        <a:t> </a:t>
                      </a:r>
                      <a:r>
                        <a:rPr sz="1100" spc="-5" dirty="0">
                          <a:solidFill>
                            <a:srgbClr val="333333"/>
                          </a:solidFill>
                          <a:latin typeface="Arial MT"/>
                          <a:cs typeface="Arial MT"/>
                        </a:rPr>
                        <a:t>business </a:t>
                      </a:r>
                      <a:r>
                        <a:rPr sz="1100" spc="-290" dirty="0">
                          <a:solidFill>
                            <a:srgbClr val="333333"/>
                          </a:solidFill>
                          <a:latin typeface="Arial MT"/>
                          <a:cs typeface="Arial MT"/>
                        </a:rPr>
                        <a:t> </a:t>
                      </a:r>
                      <a:r>
                        <a:rPr sz="1100" spc="-5" dirty="0">
                          <a:solidFill>
                            <a:srgbClr val="333333"/>
                          </a:solidFill>
                          <a:latin typeface="Arial MT"/>
                          <a:cs typeface="Arial MT"/>
                        </a:rPr>
                        <a:t>partner</a:t>
                      </a:r>
                      <a:r>
                        <a:rPr sz="1100" spc="-35" dirty="0">
                          <a:solidFill>
                            <a:srgbClr val="333333"/>
                          </a:solidFill>
                          <a:latin typeface="Arial MT"/>
                          <a:cs typeface="Arial MT"/>
                        </a:rPr>
                        <a:t> </a:t>
                      </a:r>
                      <a:r>
                        <a:rPr sz="1100" dirty="0">
                          <a:solidFill>
                            <a:srgbClr val="333333"/>
                          </a:solidFill>
                          <a:latin typeface="Arial MT"/>
                          <a:cs typeface="Arial MT"/>
                        </a:rPr>
                        <a:t>with</a:t>
                      </a:r>
                      <a:r>
                        <a:rPr sz="1100" spc="-25" dirty="0">
                          <a:solidFill>
                            <a:srgbClr val="333333"/>
                          </a:solidFill>
                          <a:latin typeface="Arial MT"/>
                          <a:cs typeface="Arial MT"/>
                        </a:rPr>
                        <a:t> </a:t>
                      </a:r>
                      <a:r>
                        <a:rPr sz="1100" spc="-5" dirty="0">
                          <a:solidFill>
                            <a:srgbClr val="333333"/>
                          </a:solidFill>
                          <a:latin typeface="Arial MT"/>
                          <a:cs typeface="Arial MT"/>
                        </a:rPr>
                        <a:t>medium</a:t>
                      </a:r>
                      <a:endParaRPr sz="1100">
                        <a:latin typeface="Arial MT"/>
                        <a:cs typeface="Arial MT"/>
                      </a:endParaRPr>
                    </a:p>
                    <a:p>
                      <a:pPr marR="108585" algn="r">
                        <a:lnSpc>
                          <a:spcPts val="1200"/>
                        </a:lnSpc>
                      </a:pPr>
                      <a:r>
                        <a:rPr sz="1100" spc="-5" dirty="0">
                          <a:solidFill>
                            <a:srgbClr val="333333"/>
                          </a:solidFill>
                          <a:latin typeface="Arial MT"/>
                          <a:cs typeface="Arial MT"/>
                        </a:rPr>
                        <a:t>probability</a:t>
                      </a:r>
                      <a:endParaRPr sz="1100">
                        <a:latin typeface="Arial MT"/>
                        <a:cs typeface="Arial MT"/>
                      </a:endParaRPr>
                    </a:p>
                  </a:txBody>
                  <a:tcPr marL="0" marR="0" marT="45085" marB="0">
                    <a:lnL w="3175">
                      <a:solidFill>
                        <a:srgbClr val="FFFFFF"/>
                      </a:solidFill>
                      <a:prstDash val="solid"/>
                    </a:lnL>
                    <a:lnR w="3175">
                      <a:solidFill>
                        <a:srgbClr val="FFFFFF"/>
                      </a:solidFill>
                      <a:prstDash val="solid"/>
                    </a:lnR>
                    <a:lnT w="3175">
                      <a:solidFill>
                        <a:srgbClr val="FFFFFF"/>
                      </a:solidFill>
                      <a:prstDash val="solid"/>
                    </a:lnT>
                    <a:solidFill>
                      <a:srgbClr val="EAEAEA"/>
                    </a:solidFill>
                  </a:tcPr>
                </a:tc>
                <a:extLst>
                  <a:ext uri="{0D108BD9-81ED-4DB2-BD59-A6C34878D82A}">
                    <a16:rowId xmlns:a16="http://schemas.microsoft.com/office/drawing/2014/main" val="10005"/>
                  </a:ext>
                </a:extLst>
              </a:tr>
              <a:tr h="223567">
                <a:tc>
                  <a:txBody>
                    <a:bodyPr/>
                    <a:lstStyle/>
                    <a:p>
                      <a:pPr>
                        <a:lnSpc>
                          <a:spcPct val="100000"/>
                        </a:lnSpc>
                      </a:pPr>
                      <a:endParaRPr sz="1200">
                        <a:latin typeface="Times New Roman"/>
                        <a:cs typeface="Times New Roman"/>
                      </a:endParaRPr>
                    </a:p>
                  </a:txBody>
                  <a:tcPr marL="0" marR="0" marT="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a:lnSpc>
                          <a:spcPct val="100000"/>
                        </a:lnSpc>
                      </a:pPr>
                      <a:endParaRPr sz="1200">
                        <a:latin typeface="Times New Roman"/>
                        <a:cs typeface="Times New Roman"/>
                      </a:endParaRPr>
                    </a:p>
                  </a:txBody>
                  <a:tcPr marL="0" marR="0" marT="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a:lnSpc>
                          <a:spcPct val="100000"/>
                        </a:lnSpc>
                      </a:pPr>
                      <a:endParaRPr sz="1200">
                        <a:latin typeface="Times New Roman"/>
                        <a:cs typeface="Times New Roman"/>
                      </a:endParaRPr>
                    </a:p>
                  </a:txBody>
                  <a:tcPr marL="0" marR="0" marT="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a:lnSpc>
                          <a:spcPct val="100000"/>
                        </a:lnSpc>
                      </a:pPr>
                      <a:endParaRPr sz="1200">
                        <a:latin typeface="Times New Roman"/>
                        <a:cs typeface="Times New Roman"/>
                      </a:endParaRPr>
                    </a:p>
                  </a:txBody>
                  <a:tcPr marL="0" marR="0" marT="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a:lnSpc>
                          <a:spcPct val="100000"/>
                        </a:lnSpc>
                      </a:pPr>
                      <a:endParaRPr sz="1200">
                        <a:latin typeface="Times New Roman"/>
                        <a:cs typeface="Times New Roman"/>
                      </a:endParaRPr>
                    </a:p>
                  </a:txBody>
                  <a:tcPr marL="0" marR="0" marT="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R="107950" algn="r">
                        <a:lnSpc>
                          <a:spcPct val="100000"/>
                        </a:lnSpc>
                        <a:spcBef>
                          <a:spcPts val="25"/>
                        </a:spcBef>
                      </a:pPr>
                      <a:r>
                        <a:rPr sz="1100" spc="-5" dirty="0">
                          <a:solidFill>
                            <a:srgbClr val="333333"/>
                          </a:solidFill>
                          <a:latin typeface="Arial MT"/>
                          <a:cs typeface="Arial MT"/>
                        </a:rPr>
                        <a:t>(41-60%</a:t>
                      </a:r>
                      <a:r>
                        <a:rPr sz="1100" spc="-45" dirty="0">
                          <a:solidFill>
                            <a:srgbClr val="333333"/>
                          </a:solidFill>
                          <a:latin typeface="Arial MT"/>
                          <a:cs typeface="Arial MT"/>
                        </a:rPr>
                        <a:t> </a:t>
                      </a:r>
                      <a:r>
                        <a:rPr sz="1100" spc="-5" dirty="0">
                          <a:solidFill>
                            <a:srgbClr val="333333"/>
                          </a:solidFill>
                          <a:latin typeface="Arial MT"/>
                          <a:cs typeface="Arial MT"/>
                        </a:rPr>
                        <a:t>probability)</a:t>
                      </a:r>
                      <a:endParaRPr sz="1100">
                        <a:latin typeface="Arial MT"/>
                        <a:cs typeface="Arial MT"/>
                      </a:endParaRPr>
                    </a:p>
                  </a:txBody>
                  <a:tcPr marL="0" marR="0" marT="3175"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extLst>
                  <a:ext uri="{0D108BD9-81ED-4DB2-BD59-A6C34878D82A}">
                    <a16:rowId xmlns:a16="http://schemas.microsoft.com/office/drawing/2014/main" val="10006"/>
                  </a:ext>
                </a:extLst>
              </a:tr>
              <a:tr h="824607">
                <a:tc>
                  <a:txBody>
                    <a:bodyPr/>
                    <a:lstStyle/>
                    <a:p>
                      <a:pPr marL="116839">
                        <a:lnSpc>
                          <a:spcPct val="100000"/>
                        </a:lnSpc>
                        <a:spcBef>
                          <a:spcPts val="145"/>
                        </a:spcBef>
                      </a:pPr>
                      <a:r>
                        <a:rPr sz="1400" spc="-5" dirty="0">
                          <a:solidFill>
                            <a:srgbClr val="333333"/>
                          </a:solidFill>
                          <a:latin typeface="Arial MT"/>
                          <a:cs typeface="Arial MT"/>
                        </a:rPr>
                        <a:t>Low</a:t>
                      </a:r>
                      <a:r>
                        <a:rPr sz="1400" spc="-50" dirty="0">
                          <a:solidFill>
                            <a:srgbClr val="333333"/>
                          </a:solidFill>
                          <a:latin typeface="Arial MT"/>
                          <a:cs typeface="Arial MT"/>
                        </a:rPr>
                        <a:t> </a:t>
                      </a:r>
                      <a:r>
                        <a:rPr sz="1400" spc="-5" dirty="0">
                          <a:solidFill>
                            <a:srgbClr val="333333"/>
                          </a:solidFill>
                          <a:latin typeface="Arial MT"/>
                          <a:cs typeface="Arial MT"/>
                        </a:rPr>
                        <a:t>(2)</a:t>
                      </a:r>
                      <a:endParaRPr sz="1400">
                        <a:latin typeface="Arial MT"/>
                        <a:cs typeface="Arial MT"/>
                      </a:endParaRPr>
                    </a:p>
                  </a:txBody>
                  <a:tcPr marL="0" marR="0" marT="18415" marB="0">
                    <a:lnT w="3175" cap="flat" cmpd="sng" algn="ctr">
                      <a:solidFill>
                        <a:srgbClr val="FFFFFF"/>
                      </a:solidFill>
                      <a:prstDash val="solid"/>
                      <a:round/>
                      <a:headEnd type="none" w="med" len="med"/>
                      <a:tailEnd type="none" w="med" len="med"/>
                    </a:lnT>
                    <a:solidFill>
                      <a:srgbClr val="FFFFFF"/>
                    </a:solidFill>
                  </a:tcPr>
                </a:tc>
                <a:tc>
                  <a:txBody>
                    <a:bodyPr/>
                    <a:lstStyle/>
                    <a:p>
                      <a:pPr marL="116839">
                        <a:lnSpc>
                          <a:spcPct val="100000"/>
                        </a:lnSpc>
                        <a:spcBef>
                          <a:spcPts val="265"/>
                        </a:spcBef>
                      </a:pPr>
                      <a:r>
                        <a:rPr sz="2000" spc="-5" dirty="0">
                          <a:latin typeface="Arial MT"/>
                          <a:cs typeface="Arial MT"/>
                        </a:rPr>
                        <a:t>(20-40]</a:t>
                      </a:r>
                      <a:endParaRPr sz="2000">
                        <a:latin typeface="Arial MT"/>
                        <a:cs typeface="Arial MT"/>
                      </a:endParaRPr>
                    </a:p>
                  </a:txBody>
                  <a:tcPr marL="0" marR="0" marT="33655" marB="0">
                    <a:lnT w="3175" cap="flat" cmpd="sng" algn="ctr">
                      <a:solidFill>
                        <a:srgbClr val="FFFFFF"/>
                      </a:solidFill>
                      <a:prstDash val="solid"/>
                      <a:round/>
                      <a:headEnd type="none" w="med" len="med"/>
                      <a:tailEnd type="none" w="med" len="med"/>
                    </a:lnT>
                    <a:solidFill>
                      <a:srgbClr val="FFFFFF"/>
                    </a:solidFill>
                  </a:tcPr>
                </a:tc>
                <a:tc>
                  <a:txBody>
                    <a:bodyPr/>
                    <a:lstStyle/>
                    <a:p>
                      <a:pPr marL="116839">
                        <a:lnSpc>
                          <a:spcPct val="100000"/>
                        </a:lnSpc>
                        <a:spcBef>
                          <a:spcPts val="265"/>
                        </a:spcBef>
                      </a:pPr>
                      <a:r>
                        <a:rPr sz="2000" spc="-5" dirty="0">
                          <a:latin typeface="Arial MT"/>
                          <a:cs typeface="Arial MT"/>
                        </a:rPr>
                        <a:t>40</a:t>
                      </a:r>
                      <a:endParaRPr sz="2000">
                        <a:latin typeface="Arial MT"/>
                        <a:cs typeface="Arial MT"/>
                      </a:endParaRPr>
                    </a:p>
                  </a:txBody>
                  <a:tcPr marL="0" marR="0" marT="33655" marB="0">
                    <a:lnT w="3175" cap="flat" cmpd="sng" algn="ctr">
                      <a:solidFill>
                        <a:srgbClr val="FFFFFF"/>
                      </a:solidFill>
                      <a:prstDash val="solid"/>
                      <a:round/>
                      <a:headEnd type="none" w="med" len="med"/>
                      <a:tailEnd type="none" w="med" len="med"/>
                    </a:lnT>
                    <a:solidFill>
                      <a:srgbClr val="FFFFFF"/>
                    </a:solidFill>
                  </a:tcPr>
                </a:tc>
                <a:tc>
                  <a:txBody>
                    <a:bodyPr/>
                    <a:lstStyle/>
                    <a:p>
                      <a:pPr marL="225425" marR="109220" indent="-30480" algn="r">
                        <a:lnSpc>
                          <a:spcPts val="1610"/>
                        </a:lnSpc>
                        <a:spcBef>
                          <a:spcPts val="260"/>
                        </a:spcBef>
                      </a:pPr>
                      <a:r>
                        <a:rPr sz="1400" dirty="0">
                          <a:solidFill>
                            <a:srgbClr val="333333"/>
                          </a:solidFill>
                          <a:latin typeface="Arial MT"/>
                          <a:cs typeface="Arial MT"/>
                        </a:rPr>
                        <a:t>At</a:t>
                      </a:r>
                      <a:r>
                        <a:rPr sz="1400" spc="-35" dirty="0">
                          <a:solidFill>
                            <a:srgbClr val="333333"/>
                          </a:solidFill>
                          <a:latin typeface="Arial MT"/>
                          <a:cs typeface="Arial MT"/>
                        </a:rPr>
                        <a:t> </a:t>
                      </a:r>
                      <a:r>
                        <a:rPr sz="1400" spc="-5" dirty="0">
                          <a:solidFill>
                            <a:srgbClr val="333333"/>
                          </a:solidFill>
                          <a:latin typeface="Arial MT"/>
                          <a:cs typeface="Arial MT"/>
                        </a:rPr>
                        <a:t>most</a:t>
                      </a:r>
                      <a:r>
                        <a:rPr sz="1400" spc="-35" dirty="0">
                          <a:solidFill>
                            <a:srgbClr val="333333"/>
                          </a:solidFill>
                          <a:latin typeface="Arial MT"/>
                          <a:cs typeface="Arial MT"/>
                        </a:rPr>
                        <a:t> </a:t>
                      </a:r>
                      <a:r>
                        <a:rPr sz="1400" spc="-5" dirty="0">
                          <a:solidFill>
                            <a:srgbClr val="333333"/>
                          </a:solidFill>
                          <a:latin typeface="Arial MT"/>
                          <a:cs typeface="Arial MT"/>
                        </a:rPr>
                        <a:t>one</a:t>
                      </a:r>
                      <a:r>
                        <a:rPr sz="1400" spc="-35" dirty="0">
                          <a:solidFill>
                            <a:srgbClr val="333333"/>
                          </a:solidFill>
                          <a:latin typeface="Arial MT"/>
                          <a:cs typeface="Arial MT"/>
                        </a:rPr>
                        <a:t> </a:t>
                      </a:r>
                      <a:r>
                        <a:rPr sz="1400" spc="-5" dirty="0">
                          <a:solidFill>
                            <a:srgbClr val="333333"/>
                          </a:solidFill>
                          <a:latin typeface="Arial MT"/>
                          <a:cs typeface="Arial MT"/>
                        </a:rPr>
                        <a:t>incident </a:t>
                      </a:r>
                      <a:r>
                        <a:rPr sz="1400" spc="-375" dirty="0">
                          <a:solidFill>
                            <a:srgbClr val="333333"/>
                          </a:solidFill>
                          <a:latin typeface="Arial MT"/>
                          <a:cs typeface="Arial MT"/>
                        </a:rPr>
                        <a:t> </a:t>
                      </a:r>
                      <a:r>
                        <a:rPr sz="1400" spc="-5" dirty="0">
                          <a:solidFill>
                            <a:srgbClr val="333333"/>
                          </a:solidFill>
                          <a:latin typeface="Arial MT"/>
                          <a:cs typeface="Arial MT"/>
                        </a:rPr>
                        <a:t>of this threat was </a:t>
                      </a:r>
                      <a:r>
                        <a:rPr sz="1400" dirty="0">
                          <a:solidFill>
                            <a:srgbClr val="333333"/>
                          </a:solidFill>
                          <a:latin typeface="Arial MT"/>
                          <a:cs typeface="Arial MT"/>
                        </a:rPr>
                        <a:t> </a:t>
                      </a:r>
                      <a:r>
                        <a:rPr sz="1400" spc="-5" dirty="0">
                          <a:solidFill>
                            <a:srgbClr val="333333"/>
                          </a:solidFill>
                          <a:latin typeface="Arial MT"/>
                          <a:cs typeface="Arial MT"/>
                        </a:rPr>
                        <a:t>realized</a:t>
                      </a:r>
                      <a:r>
                        <a:rPr sz="1400" spc="-30" dirty="0">
                          <a:solidFill>
                            <a:srgbClr val="333333"/>
                          </a:solidFill>
                          <a:latin typeface="Arial MT"/>
                          <a:cs typeface="Arial MT"/>
                        </a:rPr>
                        <a:t> </a:t>
                      </a:r>
                      <a:r>
                        <a:rPr sz="1400" dirty="0">
                          <a:solidFill>
                            <a:srgbClr val="333333"/>
                          </a:solidFill>
                          <a:latin typeface="Arial MT"/>
                          <a:cs typeface="Arial MT"/>
                        </a:rPr>
                        <a:t>in</a:t>
                      </a:r>
                      <a:r>
                        <a:rPr sz="1400" spc="-30" dirty="0">
                          <a:solidFill>
                            <a:srgbClr val="333333"/>
                          </a:solidFill>
                          <a:latin typeface="Arial MT"/>
                          <a:cs typeface="Arial MT"/>
                        </a:rPr>
                        <a:t> </a:t>
                      </a:r>
                      <a:r>
                        <a:rPr sz="1400" spc="-5" dirty="0">
                          <a:solidFill>
                            <a:srgbClr val="333333"/>
                          </a:solidFill>
                          <a:latin typeface="Arial MT"/>
                          <a:cs typeface="Arial MT"/>
                        </a:rPr>
                        <a:t>the</a:t>
                      </a:r>
                      <a:r>
                        <a:rPr sz="1400" spc="-30" dirty="0">
                          <a:solidFill>
                            <a:srgbClr val="333333"/>
                          </a:solidFill>
                          <a:latin typeface="Arial MT"/>
                          <a:cs typeface="Arial MT"/>
                        </a:rPr>
                        <a:t> </a:t>
                      </a:r>
                      <a:r>
                        <a:rPr sz="1400" spc="-5" dirty="0">
                          <a:solidFill>
                            <a:srgbClr val="333333"/>
                          </a:solidFill>
                          <a:latin typeface="Arial MT"/>
                          <a:cs typeface="Arial MT"/>
                        </a:rPr>
                        <a:t>last</a:t>
                      </a:r>
                      <a:r>
                        <a:rPr sz="1400" spc="-25" dirty="0">
                          <a:solidFill>
                            <a:srgbClr val="333333"/>
                          </a:solidFill>
                          <a:latin typeface="Arial MT"/>
                          <a:cs typeface="Arial MT"/>
                        </a:rPr>
                        <a:t> </a:t>
                      </a:r>
                      <a:r>
                        <a:rPr sz="1400" dirty="0">
                          <a:solidFill>
                            <a:srgbClr val="333333"/>
                          </a:solidFill>
                          <a:latin typeface="Arial MT"/>
                          <a:cs typeface="Arial MT"/>
                        </a:rPr>
                        <a:t>2</a:t>
                      </a:r>
                      <a:endParaRPr sz="1400">
                        <a:latin typeface="Arial MT"/>
                        <a:cs typeface="Arial MT"/>
                      </a:endParaRPr>
                    </a:p>
                    <a:p>
                      <a:pPr marR="109855" algn="r">
                        <a:lnSpc>
                          <a:spcPts val="1300"/>
                        </a:lnSpc>
                      </a:pPr>
                      <a:r>
                        <a:rPr sz="1400" spc="-10" dirty="0">
                          <a:solidFill>
                            <a:srgbClr val="333333"/>
                          </a:solidFill>
                          <a:latin typeface="Arial MT"/>
                          <a:cs typeface="Arial MT"/>
                        </a:rPr>
                        <a:t>years.</a:t>
                      </a:r>
                      <a:endParaRPr sz="1400">
                        <a:latin typeface="Arial MT"/>
                        <a:cs typeface="Arial MT"/>
                      </a:endParaRPr>
                    </a:p>
                  </a:txBody>
                  <a:tcPr marL="0" marR="0" marT="33020" marB="0">
                    <a:lnR w="3175">
                      <a:solidFill>
                        <a:srgbClr val="FFFFFF"/>
                      </a:solidFill>
                      <a:prstDash val="solid"/>
                    </a:lnR>
                    <a:lnT w="3175">
                      <a:solidFill>
                        <a:srgbClr val="FFFFFF"/>
                      </a:solidFill>
                      <a:prstDash val="solid"/>
                    </a:lnT>
                    <a:solidFill>
                      <a:srgbClr val="F8F8F8"/>
                    </a:solidFill>
                  </a:tcPr>
                </a:tc>
                <a:tc>
                  <a:txBody>
                    <a:bodyPr/>
                    <a:lstStyle/>
                    <a:p>
                      <a:pPr marL="88265" marR="109220" indent="256540" algn="r">
                        <a:lnSpc>
                          <a:spcPts val="1610"/>
                        </a:lnSpc>
                        <a:spcBef>
                          <a:spcPts val="260"/>
                        </a:spcBef>
                      </a:pPr>
                      <a:r>
                        <a:rPr sz="1400" spc="-5" dirty="0">
                          <a:solidFill>
                            <a:srgbClr val="333333"/>
                          </a:solidFill>
                          <a:latin typeface="Arial MT"/>
                          <a:cs typeface="Arial MT"/>
                        </a:rPr>
                        <a:t>This </a:t>
                      </a:r>
                      <a:r>
                        <a:rPr sz="1400" spc="-10" dirty="0">
                          <a:solidFill>
                            <a:srgbClr val="333333"/>
                          </a:solidFill>
                          <a:latin typeface="Arial MT"/>
                          <a:cs typeface="Arial MT"/>
                        </a:rPr>
                        <a:t>threat</a:t>
                      </a:r>
                      <a:r>
                        <a:rPr sz="1400" spc="-5" dirty="0">
                          <a:solidFill>
                            <a:srgbClr val="333333"/>
                          </a:solidFill>
                          <a:latin typeface="Arial MT"/>
                          <a:cs typeface="Arial MT"/>
                        </a:rPr>
                        <a:t> </a:t>
                      </a:r>
                      <a:r>
                        <a:rPr sz="1400" dirty="0">
                          <a:solidFill>
                            <a:srgbClr val="333333"/>
                          </a:solidFill>
                          <a:latin typeface="Arial MT"/>
                          <a:cs typeface="Arial MT"/>
                        </a:rPr>
                        <a:t>is </a:t>
                      </a:r>
                      <a:r>
                        <a:rPr sz="1400" spc="-10" dirty="0">
                          <a:solidFill>
                            <a:srgbClr val="333333"/>
                          </a:solidFill>
                          <a:latin typeface="Arial MT"/>
                          <a:cs typeface="Arial MT"/>
                        </a:rPr>
                        <a:t>expected </a:t>
                      </a:r>
                      <a:r>
                        <a:rPr sz="1400" spc="-5" dirty="0">
                          <a:solidFill>
                            <a:srgbClr val="333333"/>
                          </a:solidFill>
                          <a:latin typeface="Arial MT"/>
                          <a:cs typeface="Arial MT"/>
                        </a:rPr>
                        <a:t>to </a:t>
                      </a:r>
                      <a:r>
                        <a:rPr sz="1400" spc="-375" dirty="0">
                          <a:solidFill>
                            <a:srgbClr val="333333"/>
                          </a:solidFill>
                          <a:latin typeface="Arial MT"/>
                          <a:cs typeface="Arial MT"/>
                        </a:rPr>
                        <a:t> </a:t>
                      </a:r>
                      <a:r>
                        <a:rPr sz="1400" spc="-5" dirty="0">
                          <a:solidFill>
                            <a:srgbClr val="333333"/>
                          </a:solidFill>
                          <a:latin typeface="Arial MT"/>
                          <a:cs typeface="Arial MT"/>
                        </a:rPr>
                        <a:t>occur</a:t>
                      </a:r>
                      <a:r>
                        <a:rPr sz="1400" spc="-25" dirty="0">
                          <a:solidFill>
                            <a:srgbClr val="333333"/>
                          </a:solidFill>
                          <a:latin typeface="Arial MT"/>
                          <a:cs typeface="Arial MT"/>
                        </a:rPr>
                        <a:t> </a:t>
                      </a:r>
                      <a:r>
                        <a:rPr sz="1400" spc="-5" dirty="0">
                          <a:solidFill>
                            <a:srgbClr val="333333"/>
                          </a:solidFill>
                          <a:latin typeface="Arial MT"/>
                          <a:cs typeface="Arial MT"/>
                        </a:rPr>
                        <a:t>within</a:t>
                      </a:r>
                      <a:r>
                        <a:rPr sz="1400" spc="-20" dirty="0">
                          <a:solidFill>
                            <a:srgbClr val="333333"/>
                          </a:solidFill>
                          <a:latin typeface="Arial MT"/>
                          <a:cs typeface="Arial MT"/>
                        </a:rPr>
                        <a:t> </a:t>
                      </a:r>
                      <a:r>
                        <a:rPr sz="1400" spc="-5" dirty="0">
                          <a:solidFill>
                            <a:srgbClr val="333333"/>
                          </a:solidFill>
                          <a:latin typeface="Arial MT"/>
                          <a:cs typeface="Arial MT"/>
                        </a:rPr>
                        <a:t>the</a:t>
                      </a:r>
                      <a:r>
                        <a:rPr sz="1400" spc="-20" dirty="0">
                          <a:solidFill>
                            <a:srgbClr val="333333"/>
                          </a:solidFill>
                          <a:latin typeface="Arial MT"/>
                          <a:cs typeface="Arial MT"/>
                        </a:rPr>
                        <a:t> </a:t>
                      </a:r>
                      <a:r>
                        <a:rPr sz="1400" spc="-5" dirty="0">
                          <a:solidFill>
                            <a:srgbClr val="333333"/>
                          </a:solidFill>
                          <a:latin typeface="Arial MT"/>
                          <a:cs typeface="Arial MT"/>
                        </a:rPr>
                        <a:t>assets</a:t>
                      </a:r>
                      <a:r>
                        <a:rPr sz="1400" spc="-20" dirty="0">
                          <a:solidFill>
                            <a:srgbClr val="333333"/>
                          </a:solidFill>
                          <a:latin typeface="Arial MT"/>
                          <a:cs typeface="Arial MT"/>
                        </a:rPr>
                        <a:t> </a:t>
                      </a:r>
                      <a:r>
                        <a:rPr sz="1400" spc="-5" dirty="0">
                          <a:solidFill>
                            <a:srgbClr val="333333"/>
                          </a:solidFill>
                          <a:latin typeface="Arial MT"/>
                          <a:cs typeface="Arial MT"/>
                        </a:rPr>
                        <a:t>of</a:t>
                      </a:r>
                      <a:r>
                        <a:rPr sz="1400" spc="-20" dirty="0">
                          <a:solidFill>
                            <a:srgbClr val="333333"/>
                          </a:solidFill>
                          <a:latin typeface="Arial MT"/>
                          <a:cs typeface="Arial MT"/>
                        </a:rPr>
                        <a:t> </a:t>
                      </a:r>
                      <a:r>
                        <a:rPr sz="1400" spc="-5" dirty="0">
                          <a:solidFill>
                            <a:srgbClr val="333333"/>
                          </a:solidFill>
                          <a:latin typeface="Arial MT"/>
                          <a:cs typeface="Arial MT"/>
                        </a:rPr>
                        <a:t>the </a:t>
                      </a:r>
                      <a:r>
                        <a:rPr sz="1400" spc="-375" dirty="0">
                          <a:solidFill>
                            <a:srgbClr val="333333"/>
                          </a:solidFill>
                          <a:latin typeface="Arial MT"/>
                          <a:cs typeface="Arial MT"/>
                        </a:rPr>
                        <a:t> </a:t>
                      </a:r>
                      <a:r>
                        <a:rPr sz="1400" spc="-5" dirty="0">
                          <a:solidFill>
                            <a:srgbClr val="333333"/>
                          </a:solidFill>
                          <a:latin typeface="Arial MT"/>
                          <a:cs typeface="Arial MT"/>
                        </a:rPr>
                        <a:t>business</a:t>
                      </a:r>
                      <a:r>
                        <a:rPr sz="1400" spc="-15" dirty="0">
                          <a:solidFill>
                            <a:srgbClr val="333333"/>
                          </a:solidFill>
                          <a:latin typeface="Arial MT"/>
                          <a:cs typeface="Arial MT"/>
                        </a:rPr>
                        <a:t> </a:t>
                      </a:r>
                      <a:r>
                        <a:rPr sz="1400" spc="-5" dirty="0">
                          <a:solidFill>
                            <a:srgbClr val="333333"/>
                          </a:solidFill>
                          <a:latin typeface="Arial MT"/>
                          <a:cs typeface="Arial MT"/>
                        </a:rPr>
                        <a:t>partner</a:t>
                      </a:r>
                      <a:r>
                        <a:rPr sz="1400" spc="-15" dirty="0">
                          <a:solidFill>
                            <a:srgbClr val="333333"/>
                          </a:solidFill>
                          <a:latin typeface="Arial MT"/>
                          <a:cs typeface="Arial MT"/>
                        </a:rPr>
                        <a:t> </a:t>
                      </a:r>
                      <a:r>
                        <a:rPr sz="1400" spc="-5" dirty="0">
                          <a:solidFill>
                            <a:srgbClr val="333333"/>
                          </a:solidFill>
                          <a:latin typeface="Arial MT"/>
                          <a:cs typeface="Arial MT"/>
                        </a:rPr>
                        <a:t>with</a:t>
                      </a:r>
                      <a:r>
                        <a:rPr sz="1400" spc="-20" dirty="0">
                          <a:solidFill>
                            <a:srgbClr val="333333"/>
                          </a:solidFill>
                          <a:latin typeface="Arial MT"/>
                          <a:cs typeface="Arial MT"/>
                        </a:rPr>
                        <a:t> </a:t>
                      </a:r>
                      <a:r>
                        <a:rPr sz="1400" spc="-5" dirty="0">
                          <a:solidFill>
                            <a:srgbClr val="333333"/>
                          </a:solidFill>
                          <a:latin typeface="Arial MT"/>
                          <a:cs typeface="Arial MT"/>
                        </a:rPr>
                        <a:t>low</a:t>
                      </a:r>
                      <a:endParaRPr sz="1400">
                        <a:latin typeface="Arial MT"/>
                        <a:cs typeface="Arial MT"/>
                      </a:endParaRPr>
                    </a:p>
                    <a:p>
                      <a:pPr marR="109220" algn="r">
                        <a:lnSpc>
                          <a:spcPts val="1300"/>
                        </a:lnSpc>
                      </a:pPr>
                      <a:r>
                        <a:rPr sz="1400" spc="-5" dirty="0">
                          <a:solidFill>
                            <a:srgbClr val="333333"/>
                          </a:solidFill>
                          <a:latin typeface="Arial MT"/>
                          <a:cs typeface="Arial MT"/>
                        </a:rPr>
                        <a:t>probability</a:t>
                      </a:r>
                      <a:endParaRPr sz="1400">
                        <a:latin typeface="Arial MT"/>
                        <a:cs typeface="Arial MT"/>
                      </a:endParaRPr>
                    </a:p>
                  </a:txBody>
                  <a:tcPr marL="0" marR="0" marT="33020" marB="0">
                    <a:lnL w="3175">
                      <a:solidFill>
                        <a:srgbClr val="FFFFFF"/>
                      </a:solidFill>
                      <a:prstDash val="solid"/>
                    </a:lnL>
                    <a:lnR w="3175">
                      <a:solidFill>
                        <a:srgbClr val="FFFFFF"/>
                      </a:solidFill>
                      <a:prstDash val="solid"/>
                    </a:lnR>
                    <a:lnT w="3175">
                      <a:solidFill>
                        <a:srgbClr val="FFFFFF"/>
                      </a:solidFill>
                      <a:prstDash val="solid"/>
                    </a:lnT>
                    <a:solidFill>
                      <a:srgbClr val="F8F8F8"/>
                    </a:solidFill>
                  </a:tcPr>
                </a:tc>
                <a:tc>
                  <a:txBody>
                    <a:bodyPr/>
                    <a:lstStyle/>
                    <a:p>
                      <a:pPr marL="191770" marR="108585" indent="426084" algn="r">
                        <a:lnSpc>
                          <a:spcPct val="92700"/>
                        </a:lnSpc>
                        <a:spcBef>
                          <a:spcPts val="334"/>
                        </a:spcBef>
                      </a:pPr>
                      <a:r>
                        <a:rPr sz="1100" dirty="0">
                          <a:solidFill>
                            <a:srgbClr val="333333"/>
                          </a:solidFill>
                          <a:latin typeface="Arial MT"/>
                          <a:cs typeface="Arial MT"/>
                        </a:rPr>
                        <a:t>This</a:t>
                      </a:r>
                      <a:r>
                        <a:rPr sz="1100" spc="-45" dirty="0">
                          <a:solidFill>
                            <a:srgbClr val="333333"/>
                          </a:solidFill>
                          <a:latin typeface="Arial MT"/>
                          <a:cs typeface="Arial MT"/>
                        </a:rPr>
                        <a:t> </a:t>
                      </a:r>
                      <a:r>
                        <a:rPr sz="1100" spc="-5" dirty="0">
                          <a:solidFill>
                            <a:srgbClr val="333333"/>
                          </a:solidFill>
                          <a:latin typeface="Arial MT"/>
                          <a:cs typeface="Arial MT"/>
                        </a:rPr>
                        <a:t>threat</a:t>
                      </a:r>
                      <a:r>
                        <a:rPr sz="1100" spc="225" dirty="0">
                          <a:solidFill>
                            <a:srgbClr val="333333"/>
                          </a:solidFill>
                          <a:latin typeface="Arial MT"/>
                          <a:cs typeface="Arial MT"/>
                        </a:rPr>
                        <a:t> </a:t>
                      </a:r>
                      <a:r>
                        <a:rPr sz="1100" dirty="0">
                          <a:solidFill>
                            <a:srgbClr val="333333"/>
                          </a:solidFill>
                          <a:latin typeface="Arial MT"/>
                          <a:cs typeface="Arial MT"/>
                        </a:rPr>
                        <a:t>is </a:t>
                      </a:r>
                      <a:r>
                        <a:rPr sz="1100" spc="-295" dirty="0">
                          <a:solidFill>
                            <a:srgbClr val="333333"/>
                          </a:solidFill>
                          <a:latin typeface="Arial MT"/>
                          <a:cs typeface="Arial MT"/>
                        </a:rPr>
                        <a:t> </a:t>
                      </a:r>
                      <a:r>
                        <a:rPr sz="1100" spc="-5" dirty="0">
                          <a:solidFill>
                            <a:srgbClr val="333333"/>
                          </a:solidFill>
                          <a:latin typeface="Arial MT"/>
                          <a:cs typeface="Arial MT"/>
                        </a:rPr>
                        <a:t>expected to occur </a:t>
                      </a:r>
                      <a:r>
                        <a:rPr sz="1100" dirty="0">
                          <a:solidFill>
                            <a:srgbClr val="333333"/>
                          </a:solidFill>
                          <a:latin typeface="Arial MT"/>
                          <a:cs typeface="Arial MT"/>
                        </a:rPr>
                        <a:t> </a:t>
                      </a:r>
                      <a:r>
                        <a:rPr sz="1100" spc="-5" dirty="0">
                          <a:solidFill>
                            <a:srgbClr val="333333"/>
                          </a:solidFill>
                          <a:latin typeface="Arial MT"/>
                          <a:cs typeface="Arial MT"/>
                        </a:rPr>
                        <a:t>within the assets of </a:t>
                      </a:r>
                      <a:r>
                        <a:rPr sz="1100" dirty="0">
                          <a:solidFill>
                            <a:srgbClr val="333333"/>
                          </a:solidFill>
                          <a:latin typeface="Arial MT"/>
                          <a:cs typeface="Arial MT"/>
                        </a:rPr>
                        <a:t> </a:t>
                      </a:r>
                      <a:r>
                        <a:rPr sz="1100" spc="-5" dirty="0">
                          <a:solidFill>
                            <a:srgbClr val="333333"/>
                          </a:solidFill>
                          <a:latin typeface="Arial MT"/>
                          <a:cs typeface="Arial MT"/>
                        </a:rPr>
                        <a:t>the</a:t>
                      </a:r>
                      <a:r>
                        <a:rPr sz="1100" spc="-45" dirty="0">
                          <a:solidFill>
                            <a:srgbClr val="333333"/>
                          </a:solidFill>
                          <a:latin typeface="Arial MT"/>
                          <a:cs typeface="Arial MT"/>
                        </a:rPr>
                        <a:t> </a:t>
                      </a:r>
                      <a:r>
                        <a:rPr sz="1100" spc="-5" dirty="0">
                          <a:solidFill>
                            <a:srgbClr val="333333"/>
                          </a:solidFill>
                          <a:latin typeface="Arial MT"/>
                          <a:cs typeface="Arial MT"/>
                        </a:rPr>
                        <a:t>business</a:t>
                      </a:r>
                      <a:r>
                        <a:rPr sz="1100" spc="-45" dirty="0">
                          <a:solidFill>
                            <a:srgbClr val="333333"/>
                          </a:solidFill>
                          <a:latin typeface="Arial MT"/>
                          <a:cs typeface="Arial MT"/>
                        </a:rPr>
                        <a:t> </a:t>
                      </a:r>
                      <a:r>
                        <a:rPr sz="1100" spc="-5" dirty="0">
                          <a:solidFill>
                            <a:srgbClr val="333333"/>
                          </a:solidFill>
                          <a:latin typeface="Arial MT"/>
                          <a:cs typeface="Arial MT"/>
                        </a:rPr>
                        <a:t>partner </a:t>
                      </a:r>
                      <a:r>
                        <a:rPr sz="1100" spc="-290" dirty="0">
                          <a:solidFill>
                            <a:srgbClr val="333333"/>
                          </a:solidFill>
                          <a:latin typeface="Arial MT"/>
                          <a:cs typeface="Arial MT"/>
                        </a:rPr>
                        <a:t> </a:t>
                      </a:r>
                      <a:r>
                        <a:rPr sz="1100" spc="-5" dirty="0">
                          <a:solidFill>
                            <a:srgbClr val="333333"/>
                          </a:solidFill>
                          <a:latin typeface="Arial MT"/>
                          <a:cs typeface="Arial MT"/>
                        </a:rPr>
                        <a:t>with</a:t>
                      </a:r>
                      <a:r>
                        <a:rPr sz="1100" spc="-25" dirty="0">
                          <a:solidFill>
                            <a:srgbClr val="333333"/>
                          </a:solidFill>
                          <a:latin typeface="Arial MT"/>
                          <a:cs typeface="Arial MT"/>
                        </a:rPr>
                        <a:t> </a:t>
                      </a:r>
                      <a:r>
                        <a:rPr sz="1100" spc="-5" dirty="0">
                          <a:solidFill>
                            <a:srgbClr val="333333"/>
                          </a:solidFill>
                          <a:latin typeface="Arial MT"/>
                          <a:cs typeface="Arial MT"/>
                        </a:rPr>
                        <a:t>low</a:t>
                      </a:r>
                      <a:r>
                        <a:rPr sz="1100" spc="-25" dirty="0">
                          <a:solidFill>
                            <a:srgbClr val="333333"/>
                          </a:solidFill>
                          <a:latin typeface="Arial MT"/>
                          <a:cs typeface="Arial MT"/>
                        </a:rPr>
                        <a:t> </a:t>
                      </a:r>
                      <a:r>
                        <a:rPr sz="1100" spc="-5" dirty="0">
                          <a:solidFill>
                            <a:srgbClr val="333333"/>
                          </a:solidFill>
                          <a:latin typeface="Arial MT"/>
                          <a:cs typeface="Arial MT"/>
                        </a:rPr>
                        <a:t>probability</a:t>
                      </a:r>
                      <a:endParaRPr sz="1100">
                        <a:latin typeface="Arial MT"/>
                        <a:cs typeface="Arial MT"/>
                      </a:endParaRPr>
                    </a:p>
                  </a:txBody>
                  <a:tcPr marL="0" marR="0" marT="42544" marB="0">
                    <a:lnL w="3175">
                      <a:solidFill>
                        <a:srgbClr val="FFFFFF"/>
                      </a:solidFill>
                      <a:prstDash val="solid"/>
                    </a:lnL>
                    <a:lnR w="3175">
                      <a:solidFill>
                        <a:srgbClr val="FFFFFF"/>
                      </a:solidFill>
                      <a:prstDash val="solid"/>
                    </a:lnR>
                    <a:lnT w="3175">
                      <a:solidFill>
                        <a:srgbClr val="FFFFFF"/>
                      </a:solidFill>
                      <a:prstDash val="solid"/>
                    </a:lnT>
                    <a:solidFill>
                      <a:srgbClr val="F8F8F8"/>
                    </a:solidFill>
                  </a:tcPr>
                </a:tc>
                <a:extLst>
                  <a:ext uri="{0D108BD9-81ED-4DB2-BD59-A6C34878D82A}">
                    <a16:rowId xmlns:a16="http://schemas.microsoft.com/office/drawing/2014/main" val="10007"/>
                  </a:ext>
                </a:extLst>
              </a:tr>
            </a:tbl>
          </a:graphicData>
        </a:graphic>
      </p:graphicFrame>
      <p:sp>
        <p:nvSpPr>
          <p:cNvPr id="21" name="object 21"/>
          <p:cNvSpPr/>
          <p:nvPr/>
        </p:nvSpPr>
        <p:spPr>
          <a:xfrm>
            <a:off x="1358099" y="6033401"/>
            <a:ext cx="3528695" cy="824865"/>
          </a:xfrm>
          <a:custGeom>
            <a:avLst/>
            <a:gdLst/>
            <a:ahLst/>
            <a:cxnLst/>
            <a:rect l="l" t="t" r="r" b="b"/>
            <a:pathLst>
              <a:path w="3528695" h="824865">
                <a:moveTo>
                  <a:pt x="3528136" y="0"/>
                </a:moveTo>
                <a:lnTo>
                  <a:pt x="2618016" y="0"/>
                </a:lnTo>
                <a:lnTo>
                  <a:pt x="1534744" y="0"/>
                </a:lnTo>
                <a:lnTo>
                  <a:pt x="0" y="0"/>
                </a:lnTo>
                <a:lnTo>
                  <a:pt x="0" y="824598"/>
                </a:lnTo>
                <a:lnTo>
                  <a:pt x="1534744" y="824598"/>
                </a:lnTo>
                <a:lnTo>
                  <a:pt x="2618016" y="824598"/>
                </a:lnTo>
                <a:lnTo>
                  <a:pt x="3528136" y="824598"/>
                </a:lnTo>
                <a:lnTo>
                  <a:pt x="3528136" y="0"/>
                </a:lnTo>
                <a:close/>
              </a:path>
            </a:pathLst>
          </a:custGeom>
          <a:solidFill>
            <a:srgbClr val="FFFFFF"/>
          </a:solid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graphicFrame>
        <p:nvGraphicFramePr>
          <p:cNvPr id="3" name="object 3"/>
          <p:cNvGraphicFramePr>
            <a:graphicFrameLocks noGrp="1"/>
          </p:cNvGraphicFramePr>
          <p:nvPr/>
        </p:nvGraphicFramePr>
        <p:xfrm>
          <a:off x="3685530" y="2216297"/>
          <a:ext cx="5099050" cy="2740025"/>
        </p:xfrm>
        <a:graphic>
          <a:graphicData uri="http://schemas.openxmlformats.org/drawingml/2006/table">
            <a:tbl>
              <a:tblPr firstRow="1" bandRow="1">
                <a:tableStyleId>{2D5ABB26-0587-4C30-8999-92F81FD0307C}</a:tableStyleId>
              </a:tblPr>
              <a:tblGrid>
                <a:gridCol w="2391410">
                  <a:extLst>
                    <a:ext uri="{9D8B030D-6E8A-4147-A177-3AD203B41FA5}">
                      <a16:colId xmlns:a16="http://schemas.microsoft.com/office/drawing/2014/main" val="20000"/>
                    </a:ext>
                  </a:extLst>
                </a:gridCol>
                <a:gridCol w="2702560">
                  <a:extLst>
                    <a:ext uri="{9D8B030D-6E8A-4147-A177-3AD203B41FA5}">
                      <a16:colId xmlns:a16="http://schemas.microsoft.com/office/drawing/2014/main" val="20001"/>
                    </a:ext>
                  </a:extLst>
                </a:gridCol>
              </a:tblGrid>
              <a:tr h="747494">
                <a:tc>
                  <a:txBody>
                    <a:bodyPr/>
                    <a:lstStyle/>
                    <a:p>
                      <a:pPr marL="116839">
                        <a:lnSpc>
                          <a:spcPct val="100000"/>
                        </a:lnSpc>
                        <a:spcBef>
                          <a:spcPts val="50"/>
                        </a:spcBef>
                      </a:pPr>
                      <a:r>
                        <a:rPr sz="1400" b="1" spc="-5" dirty="0">
                          <a:solidFill>
                            <a:srgbClr val="FFFFFF"/>
                          </a:solidFill>
                          <a:latin typeface="Arial"/>
                          <a:cs typeface="Arial"/>
                        </a:rPr>
                        <a:t>Impact</a:t>
                      </a:r>
                      <a:r>
                        <a:rPr sz="1400" b="1" spc="-55" dirty="0">
                          <a:solidFill>
                            <a:srgbClr val="FFFFFF"/>
                          </a:solidFill>
                          <a:latin typeface="Arial"/>
                          <a:cs typeface="Arial"/>
                        </a:rPr>
                        <a:t> </a:t>
                      </a:r>
                      <a:r>
                        <a:rPr sz="1400" b="1" spc="-5" dirty="0">
                          <a:solidFill>
                            <a:srgbClr val="FFFFFF"/>
                          </a:solidFill>
                          <a:latin typeface="Arial"/>
                          <a:cs typeface="Arial"/>
                        </a:rPr>
                        <a:t>level</a:t>
                      </a:r>
                      <a:endParaRPr sz="1400">
                        <a:latin typeface="Arial"/>
                        <a:cs typeface="Arial"/>
                      </a:endParaRPr>
                    </a:p>
                  </a:txBody>
                  <a:tcPr marL="0" marR="0" marT="635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6B9B1A"/>
                    </a:solidFill>
                  </a:tcPr>
                </a:tc>
                <a:tc>
                  <a:txBody>
                    <a:bodyPr/>
                    <a:lstStyle/>
                    <a:p>
                      <a:pPr marL="1611630">
                        <a:lnSpc>
                          <a:spcPct val="100000"/>
                        </a:lnSpc>
                        <a:spcBef>
                          <a:spcPts val="50"/>
                        </a:spcBef>
                      </a:pPr>
                      <a:r>
                        <a:rPr sz="1400" b="1" spc="-10" dirty="0">
                          <a:solidFill>
                            <a:srgbClr val="FFFFFF"/>
                          </a:solidFill>
                          <a:latin typeface="Arial"/>
                          <a:cs typeface="Arial"/>
                        </a:rPr>
                        <a:t>Description</a:t>
                      </a:r>
                      <a:endParaRPr sz="1400">
                        <a:latin typeface="Arial"/>
                        <a:cs typeface="Arial"/>
                      </a:endParaRPr>
                    </a:p>
                  </a:txBody>
                  <a:tcPr marL="0" marR="0" marT="635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4C7013"/>
                    </a:solidFill>
                  </a:tcPr>
                </a:tc>
                <a:extLst>
                  <a:ext uri="{0D108BD9-81ED-4DB2-BD59-A6C34878D82A}">
                    <a16:rowId xmlns:a16="http://schemas.microsoft.com/office/drawing/2014/main" val="10000"/>
                  </a:ext>
                </a:extLst>
              </a:tr>
              <a:tr h="662879">
                <a:tc>
                  <a:txBody>
                    <a:bodyPr/>
                    <a:lstStyle/>
                    <a:p>
                      <a:pPr marL="116839">
                        <a:lnSpc>
                          <a:spcPct val="100000"/>
                        </a:lnSpc>
                        <a:spcBef>
                          <a:spcPts val="160"/>
                        </a:spcBef>
                      </a:pPr>
                      <a:r>
                        <a:rPr sz="1400" spc="-5" dirty="0">
                          <a:solidFill>
                            <a:srgbClr val="333333"/>
                          </a:solidFill>
                          <a:latin typeface="Arial MT"/>
                          <a:cs typeface="Arial MT"/>
                        </a:rPr>
                        <a:t>High</a:t>
                      </a:r>
                      <a:r>
                        <a:rPr sz="1400" spc="-50" dirty="0">
                          <a:solidFill>
                            <a:srgbClr val="333333"/>
                          </a:solidFill>
                          <a:latin typeface="Arial MT"/>
                          <a:cs typeface="Arial MT"/>
                        </a:rPr>
                        <a:t> </a:t>
                      </a:r>
                      <a:r>
                        <a:rPr sz="1400" spc="-5" dirty="0">
                          <a:solidFill>
                            <a:srgbClr val="333333"/>
                          </a:solidFill>
                          <a:latin typeface="Arial MT"/>
                          <a:cs typeface="Arial MT"/>
                        </a:rPr>
                        <a:t>(H)</a:t>
                      </a:r>
                      <a:endParaRPr sz="1400">
                        <a:latin typeface="Arial MT"/>
                        <a:cs typeface="Arial MT"/>
                      </a:endParaRPr>
                    </a:p>
                  </a:txBody>
                  <a:tcPr marL="0" marR="0" marT="2032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R="109855" algn="r">
                        <a:lnSpc>
                          <a:spcPts val="1645"/>
                        </a:lnSpc>
                        <a:spcBef>
                          <a:spcPts val="160"/>
                        </a:spcBef>
                      </a:pPr>
                      <a:r>
                        <a:rPr sz="1400" spc="-5" dirty="0">
                          <a:solidFill>
                            <a:srgbClr val="333333"/>
                          </a:solidFill>
                          <a:latin typeface="Arial MT"/>
                          <a:cs typeface="Arial MT"/>
                        </a:rPr>
                        <a:t>The</a:t>
                      </a:r>
                      <a:r>
                        <a:rPr sz="1400" spc="-30" dirty="0">
                          <a:solidFill>
                            <a:srgbClr val="333333"/>
                          </a:solidFill>
                          <a:latin typeface="Arial MT"/>
                          <a:cs typeface="Arial MT"/>
                        </a:rPr>
                        <a:t> </a:t>
                      </a:r>
                      <a:r>
                        <a:rPr sz="1400" spc="-5" dirty="0">
                          <a:solidFill>
                            <a:srgbClr val="333333"/>
                          </a:solidFill>
                          <a:latin typeface="Arial MT"/>
                          <a:cs typeface="Arial MT"/>
                        </a:rPr>
                        <a:t>likelihood</a:t>
                      </a:r>
                      <a:r>
                        <a:rPr sz="1400" spc="-30" dirty="0">
                          <a:solidFill>
                            <a:srgbClr val="333333"/>
                          </a:solidFill>
                          <a:latin typeface="Arial MT"/>
                          <a:cs typeface="Arial MT"/>
                        </a:rPr>
                        <a:t> </a:t>
                      </a:r>
                      <a:r>
                        <a:rPr sz="1400" spc="-5" dirty="0">
                          <a:solidFill>
                            <a:srgbClr val="333333"/>
                          </a:solidFill>
                          <a:latin typeface="Arial MT"/>
                          <a:cs typeface="Arial MT"/>
                        </a:rPr>
                        <a:t>of</a:t>
                      </a:r>
                      <a:r>
                        <a:rPr sz="1400" spc="-25" dirty="0">
                          <a:solidFill>
                            <a:srgbClr val="333333"/>
                          </a:solidFill>
                          <a:latin typeface="Arial MT"/>
                          <a:cs typeface="Arial MT"/>
                        </a:rPr>
                        <a:t> </a:t>
                      </a:r>
                      <a:r>
                        <a:rPr sz="1400" spc="-5" dirty="0">
                          <a:solidFill>
                            <a:srgbClr val="333333"/>
                          </a:solidFill>
                          <a:latin typeface="Arial MT"/>
                          <a:cs typeface="Arial MT"/>
                        </a:rPr>
                        <a:t>the</a:t>
                      </a:r>
                      <a:r>
                        <a:rPr sz="1400" spc="-30" dirty="0">
                          <a:solidFill>
                            <a:srgbClr val="333333"/>
                          </a:solidFill>
                          <a:latin typeface="Arial MT"/>
                          <a:cs typeface="Arial MT"/>
                        </a:rPr>
                        <a:t> </a:t>
                      </a:r>
                      <a:r>
                        <a:rPr sz="1400" spc="-5" dirty="0">
                          <a:solidFill>
                            <a:srgbClr val="333333"/>
                          </a:solidFill>
                          <a:latin typeface="Arial MT"/>
                          <a:cs typeface="Arial MT"/>
                        </a:rPr>
                        <a:t>worst</a:t>
                      </a:r>
                      <a:r>
                        <a:rPr sz="1400" spc="-20" dirty="0">
                          <a:solidFill>
                            <a:srgbClr val="333333"/>
                          </a:solidFill>
                          <a:latin typeface="Arial MT"/>
                          <a:cs typeface="Arial MT"/>
                        </a:rPr>
                        <a:t> </a:t>
                      </a:r>
                      <a:r>
                        <a:rPr sz="1400" spc="-5" dirty="0">
                          <a:solidFill>
                            <a:srgbClr val="333333"/>
                          </a:solidFill>
                          <a:latin typeface="Arial MT"/>
                          <a:cs typeface="Arial MT"/>
                        </a:rPr>
                        <a:t>case</a:t>
                      </a:r>
                      <a:endParaRPr sz="1400">
                        <a:latin typeface="Arial MT"/>
                        <a:cs typeface="Arial MT"/>
                      </a:endParaRPr>
                    </a:p>
                    <a:p>
                      <a:pPr marR="109855" algn="r">
                        <a:lnSpc>
                          <a:spcPts val="1645"/>
                        </a:lnSpc>
                      </a:pPr>
                      <a:r>
                        <a:rPr sz="1400" spc="-5" dirty="0">
                          <a:solidFill>
                            <a:srgbClr val="333333"/>
                          </a:solidFill>
                          <a:latin typeface="Arial MT"/>
                          <a:cs typeface="Arial MT"/>
                        </a:rPr>
                        <a:t>scenario</a:t>
                      </a:r>
                      <a:r>
                        <a:rPr sz="1400" spc="-40" dirty="0">
                          <a:solidFill>
                            <a:srgbClr val="333333"/>
                          </a:solidFill>
                          <a:latin typeface="Arial MT"/>
                          <a:cs typeface="Arial MT"/>
                        </a:rPr>
                        <a:t> </a:t>
                      </a:r>
                      <a:r>
                        <a:rPr sz="1400" dirty="0">
                          <a:solidFill>
                            <a:srgbClr val="333333"/>
                          </a:solidFill>
                          <a:latin typeface="Arial MT"/>
                          <a:cs typeface="Arial MT"/>
                        </a:rPr>
                        <a:t>is</a:t>
                      </a:r>
                      <a:r>
                        <a:rPr sz="1400" spc="-40" dirty="0">
                          <a:solidFill>
                            <a:srgbClr val="333333"/>
                          </a:solidFill>
                          <a:latin typeface="Arial MT"/>
                          <a:cs typeface="Arial MT"/>
                        </a:rPr>
                        <a:t> </a:t>
                      </a:r>
                      <a:r>
                        <a:rPr sz="1400" dirty="0">
                          <a:solidFill>
                            <a:srgbClr val="333333"/>
                          </a:solidFill>
                          <a:latin typeface="Arial MT"/>
                          <a:cs typeface="Arial MT"/>
                        </a:rPr>
                        <a:t>&gt;</a:t>
                      </a:r>
                      <a:r>
                        <a:rPr sz="1400" spc="-35" dirty="0">
                          <a:solidFill>
                            <a:srgbClr val="333333"/>
                          </a:solidFill>
                          <a:latin typeface="Arial MT"/>
                          <a:cs typeface="Arial MT"/>
                        </a:rPr>
                        <a:t> </a:t>
                      </a:r>
                      <a:r>
                        <a:rPr sz="1400" spc="-5" dirty="0">
                          <a:solidFill>
                            <a:srgbClr val="333333"/>
                          </a:solidFill>
                          <a:latin typeface="Arial MT"/>
                          <a:cs typeface="Arial MT"/>
                        </a:rPr>
                        <a:t>66%</a:t>
                      </a:r>
                      <a:endParaRPr sz="1400">
                        <a:latin typeface="Arial MT"/>
                        <a:cs typeface="Arial MT"/>
                      </a:endParaRPr>
                    </a:p>
                  </a:txBody>
                  <a:tcPr marL="0" marR="0" marT="2032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1"/>
                  </a:ext>
                </a:extLst>
              </a:tr>
              <a:tr h="663599">
                <a:tc>
                  <a:txBody>
                    <a:bodyPr/>
                    <a:lstStyle/>
                    <a:p>
                      <a:pPr marL="116839">
                        <a:lnSpc>
                          <a:spcPct val="100000"/>
                        </a:lnSpc>
                        <a:spcBef>
                          <a:spcPts val="150"/>
                        </a:spcBef>
                      </a:pPr>
                      <a:r>
                        <a:rPr sz="1400" spc="-5" dirty="0">
                          <a:solidFill>
                            <a:srgbClr val="333333"/>
                          </a:solidFill>
                          <a:latin typeface="Arial MT"/>
                          <a:cs typeface="Arial MT"/>
                        </a:rPr>
                        <a:t>Medium</a:t>
                      </a:r>
                      <a:r>
                        <a:rPr sz="1400" spc="-55" dirty="0">
                          <a:solidFill>
                            <a:srgbClr val="333333"/>
                          </a:solidFill>
                          <a:latin typeface="Arial MT"/>
                          <a:cs typeface="Arial MT"/>
                        </a:rPr>
                        <a:t> </a:t>
                      </a:r>
                      <a:r>
                        <a:rPr sz="1400" spc="-5" dirty="0">
                          <a:solidFill>
                            <a:srgbClr val="333333"/>
                          </a:solidFill>
                          <a:latin typeface="Arial MT"/>
                          <a:cs typeface="Arial MT"/>
                        </a:rPr>
                        <a:t>(M)</a:t>
                      </a:r>
                      <a:endParaRPr sz="1400">
                        <a:latin typeface="Arial MT"/>
                        <a:cs typeface="Arial MT"/>
                      </a:endParaRPr>
                    </a:p>
                  </a:txBody>
                  <a:tcPr marL="0" marR="0" marT="19050" marB="0">
                    <a:lnT w="3175" cap="flat" cmpd="sng" algn="ctr">
                      <a:solidFill>
                        <a:srgbClr val="FFFFFF"/>
                      </a:solidFill>
                      <a:prstDash val="solid"/>
                      <a:round/>
                      <a:headEnd type="none" w="med" len="med"/>
                      <a:tailEnd type="none" w="med" len="med"/>
                    </a:lnT>
                    <a:solidFill>
                      <a:srgbClr val="FFFFFF"/>
                    </a:solidFill>
                  </a:tcPr>
                </a:tc>
                <a:tc>
                  <a:txBody>
                    <a:bodyPr/>
                    <a:lstStyle/>
                    <a:p>
                      <a:pPr marL="104139" marR="109855" indent="1905">
                        <a:lnSpc>
                          <a:spcPts val="1610"/>
                        </a:lnSpc>
                        <a:spcBef>
                          <a:spcPts val="265"/>
                        </a:spcBef>
                      </a:pPr>
                      <a:r>
                        <a:rPr sz="1400" spc="-5" dirty="0">
                          <a:solidFill>
                            <a:srgbClr val="333333"/>
                          </a:solidFill>
                          <a:latin typeface="Arial MT"/>
                          <a:cs typeface="Arial MT"/>
                        </a:rPr>
                        <a:t>The</a:t>
                      </a:r>
                      <a:r>
                        <a:rPr sz="1400" spc="-30" dirty="0">
                          <a:solidFill>
                            <a:srgbClr val="333333"/>
                          </a:solidFill>
                          <a:latin typeface="Arial MT"/>
                          <a:cs typeface="Arial MT"/>
                        </a:rPr>
                        <a:t> </a:t>
                      </a:r>
                      <a:r>
                        <a:rPr sz="1400" spc="-5" dirty="0">
                          <a:solidFill>
                            <a:srgbClr val="333333"/>
                          </a:solidFill>
                          <a:latin typeface="Arial MT"/>
                          <a:cs typeface="Arial MT"/>
                        </a:rPr>
                        <a:t>likelihood</a:t>
                      </a:r>
                      <a:r>
                        <a:rPr sz="1400" spc="-30" dirty="0">
                          <a:solidFill>
                            <a:srgbClr val="333333"/>
                          </a:solidFill>
                          <a:latin typeface="Arial MT"/>
                          <a:cs typeface="Arial MT"/>
                        </a:rPr>
                        <a:t> </a:t>
                      </a:r>
                      <a:r>
                        <a:rPr sz="1400" spc="-5" dirty="0">
                          <a:solidFill>
                            <a:srgbClr val="333333"/>
                          </a:solidFill>
                          <a:latin typeface="Arial MT"/>
                          <a:cs typeface="Arial MT"/>
                        </a:rPr>
                        <a:t>of</a:t>
                      </a:r>
                      <a:r>
                        <a:rPr sz="1400" spc="-20" dirty="0">
                          <a:solidFill>
                            <a:srgbClr val="333333"/>
                          </a:solidFill>
                          <a:latin typeface="Arial MT"/>
                          <a:cs typeface="Arial MT"/>
                        </a:rPr>
                        <a:t> </a:t>
                      </a:r>
                      <a:r>
                        <a:rPr sz="1400" spc="-5" dirty="0">
                          <a:solidFill>
                            <a:srgbClr val="333333"/>
                          </a:solidFill>
                          <a:latin typeface="Arial MT"/>
                          <a:cs typeface="Arial MT"/>
                        </a:rPr>
                        <a:t>the</a:t>
                      </a:r>
                      <a:r>
                        <a:rPr sz="1400" spc="-30" dirty="0">
                          <a:solidFill>
                            <a:srgbClr val="333333"/>
                          </a:solidFill>
                          <a:latin typeface="Arial MT"/>
                          <a:cs typeface="Arial MT"/>
                        </a:rPr>
                        <a:t> </a:t>
                      </a:r>
                      <a:r>
                        <a:rPr sz="1400" spc="-5" dirty="0">
                          <a:solidFill>
                            <a:srgbClr val="333333"/>
                          </a:solidFill>
                          <a:latin typeface="Arial MT"/>
                          <a:cs typeface="Arial MT"/>
                        </a:rPr>
                        <a:t>worst</a:t>
                      </a:r>
                      <a:r>
                        <a:rPr sz="1400" spc="-25" dirty="0">
                          <a:solidFill>
                            <a:srgbClr val="333333"/>
                          </a:solidFill>
                          <a:latin typeface="Arial MT"/>
                          <a:cs typeface="Arial MT"/>
                        </a:rPr>
                        <a:t> </a:t>
                      </a:r>
                      <a:r>
                        <a:rPr sz="1400" spc="-5" dirty="0">
                          <a:solidFill>
                            <a:srgbClr val="333333"/>
                          </a:solidFill>
                          <a:latin typeface="Arial MT"/>
                          <a:cs typeface="Arial MT"/>
                        </a:rPr>
                        <a:t>case </a:t>
                      </a:r>
                      <a:r>
                        <a:rPr sz="1400" spc="-370" dirty="0">
                          <a:solidFill>
                            <a:srgbClr val="333333"/>
                          </a:solidFill>
                          <a:latin typeface="Arial MT"/>
                          <a:cs typeface="Arial MT"/>
                        </a:rPr>
                        <a:t> </a:t>
                      </a:r>
                      <a:r>
                        <a:rPr sz="1400" spc="-5" dirty="0">
                          <a:solidFill>
                            <a:srgbClr val="333333"/>
                          </a:solidFill>
                          <a:latin typeface="Arial MT"/>
                          <a:cs typeface="Arial MT"/>
                        </a:rPr>
                        <a:t>scenario</a:t>
                      </a:r>
                      <a:r>
                        <a:rPr sz="1400" spc="-30" dirty="0">
                          <a:solidFill>
                            <a:srgbClr val="333333"/>
                          </a:solidFill>
                          <a:latin typeface="Arial MT"/>
                          <a:cs typeface="Arial MT"/>
                        </a:rPr>
                        <a:t> </a:t>
                      </a:r>
                      <a:r>
                        <a:rPr sz="1400" dirty="0">
                          <a:solidFill>
                            <a:srgbClr val="333333"/>
                          </a:solidFill>
                          <a:latin typeface="Arial MT"/>
                          <a:cs typeface="Arial MT"/>
                        </a:rPr>
                        <a:t>is</a:t>
                      </a:r>
                      <a:r>
                        <a:rPr sz="1400" spc="-20" dirty="0">
                          <a:solidFill>
                            <a:srgbClr val="333333"/>
                          </a:solidFill>
                          <a:latin typeface="Arial MT"/>
                          <a:cs typeface="Arial MT"/>
                        </a:rPr>
                        <a:t> </a:t>
                      </a:r>
                      <a:r>
                        <a:rPr sz="1400" spc="-5" dirty="0">
                          <a:solidFill>
                            <a:srgbClr val="333333"/>
                          </a:solidFill>
                          <a:latin typeface="Arial MT"/>
                          <a:cs typeface="Arial MT"/>
                        </a:rPr>
                        <a:t>between</a:t>
                      </a:r>
                      <a:r>
                        <a:rPr sz="1400" spc="-25" dirty="0">
                          <a:solidFill>
                            <a:srgbClr val="333333"/>
                          </a:solidFill>
                          <a:latin typeface="Arial MT"/>
                          <a:cs typeface="Arial MT"/>
                        </a:rPr>
                        <a:t> </a:t>
                      </a:r>
                      <a:r>
                        <a:rPr sz="1400" spc="-5" dirty="0">
                          <a:solidFill>
                            <a:srgbClr val="333333"/>
                          </a:solidFill>
                          <a:latin typeface="Arial MT"/>
                          <a:cs typeface="Arial MT"/>
                        </a:rPr>
                        <a:t>33%</a:t>
                      </a:r>
                      <a:r>
                        <a:rPr sz="1400" spc="-25" dirty="0">
                          <a:solidFill>
                            <a:srgbClr val="333333"/>
                          </a:solidFill>
                          <a:latin typeface="Arial MT"/>
                          <a:cs typeface="Arial MT"/>
                        </a:rPr>
                        <a:t> </a:t>
                      </a:r>
                      <a:r>
                        <a:rPr sz="1400" dirty="0">
                          <a:solidFill>
                            <a:srgbClr val="333333"/>
                          </a:solidFill>
                          <a:latin typeface="Arial MT"/>
                          <a:cs typeface="Arial MT"/>
                        </a:rPr>
                        <a:t>-</a:t>
                      </a:r>
                      <a:r>
                        <a:rPr sz="1400" spc="-25" dirty="0">
                          <a:solidFill>
                            <a:srgbClr val="333333"/>
                          </a:solidFill>
                          <a:latin typeface="Arial MT"/>
                          <a:cs typeface="Arial MT"/>
                        </a:rPr>
                        <a:t> </a:t>
                      </a:r>
                      <a:r>
                        <a:rPr sz="1400" spc="-5" dirty="0">
                          <a:solidFill>
                            <a:srgbClr val="333333"/>
                          </a:solidFill>
                          <a:latin typeface="Arial MT"/>
                          <a:cs typeface="Arial MT"/>
                        </a:rPr>
                        <a:t>66%</a:t>
                      </a:r>
                      <a:endParaRPr sz="1400">
                        <a:latin typeface="Arial MT"/>
                        <a:cs typeface="Arial MT"/>
                      </a:endParaRPr>
                    </a:p>
                  </a:txBody>
                  <a:tcPr marL="0" marR="0" marT="33655"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2"/>
                  </a:ext>
                </a:extLst>
              </a:tr>
              <a:tr h="662879">
                <a:tc>
                  <a:txBody>
                    <a:bodyPr/>
                    <a:lstStyle/>
                    <a:p>
                      <a:pPr marL="116839">
                        <a:lnSpc>
                          <a:spcPct val="100000"/>
                        </a:lnSpc>
                        <a:spcBef>
                          <a:spcPts val="160"/>
                        </a:spcBef>
                      </a:pPr>
                      <a:r>
                        <a:rPr sz="1400" spc="-5" dirty="0">
                          <a:solidFill>
                            <a:srgbClr val="333333"/>
                          </a:solidFill>
                          <a:latin typeface="Arial MT"/>
                          <a:cs typeface="Arial MT"/>
                        </a:rPr>
                        <a:t>Low</a:t>
                      </a:r>
                      <a:r>
                        <a:rPr sz="1400" spc="-50" dirty="0">
                          <a:solidFill>
                            <a:srgbClr val="333333"/>
                          </a:solidFill>
                          <a:latin typeface="Arial MT"/>
                          <a:cs typeface="Arial MT"/>
                        </a:rPr>
                        <a:t> </a:t>
                      </a:r>
                      <a:r>
                        <a:rPr sz="1400" spc="-5" dirty="0">
                          <a:solidFill>
                            <a:srgbClr val="333333"/>
                          </a:solidFill>
                          <a:latin typeface="Arial MT"/>
                          <a:cs typeface="Arial MT"/>
                        </a:rPr>
                        <a:t>(L)</a:t>
                      </a:r>
                      <a:endParaRPr sz="1400">
                        <a:latin typeface="Arial MT"/>
                        <a:cs typeface="Arial MT"/>
                      </a:endParaRPr>
                    </a:p>
                  </a:txBody>
                  <a:tcPr marL="0" marR="0" marT="20320"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R="109855" algn="r">
                        <a:lnSpc>
                          <a:spcPts val="1645"/>
                        </a:lnSpc>
                        <a:spcBef>
                          <a:spcPts val="160"/>
                        </a:spcBef>
                      </a:pPr>
                      <a:r>
                        <a:rPr sz="1400" spc="-5" dirty="0">
                          <a:solidFill>
                            <a:srgbClr val="333333"/>
                          </a:solidFill>
                          <a:latin typeface="Arial MT"/>
                          <a:cs typeface="Arial MT"/>
                        </a:rPr>
                        <a:t>The</a:t>
                      </a:r>
                      <a:r>
                        <a:rPr sz="1400" spc="-30" dirty="0">
                          <a:solidFill>
                            <a:srgbClr val="333333"/>
                          </a:solidFill>
                          <a:latin typeface="Arial MT"/>
                          <a:cs typeface="Arial MT"/>
                        </a:rPr>
                        <a:t> </a:t>
                      </a:r>
                      <a:r>
                        <a:rPr sz="1400" spc="-5" dirty="0">
                          <a:solidFill>
                            <a:srgbClr val="333333"/>
                          </a:solidFill>
                          <a:latin typeface="Arial MT"/>
                          <a:cs typeface="Arial MT"/>
                        </a:rPr>
                        <a:t>likelihood</a:t>
                      </a:r>
                      <a:r>
                        <a:rPr sz="1400" spc="-30" dirty="0">
                          <a:solidFill>
                            <a:srgbClr val="333333"/>
                          </a:solidFill>
                          <a:latin typeface="Arial MT"/>
                          <a:cs typeface="Arial MT"/>
                        </a:rPr>
                        <a:t> </a:t>
                      </a:r>
                      <a:r>
                        <a:rPr sz="1400" spc="-5" dirty="0">
                          <a:solidFill>
                            <a:srgbClr val="333333"/>
                          </a:solidFill>
                          <a:latin typeface="Arial MT"/>
                          <a:cs typeface="Arial MT"/>
                        </a:rPr>
                        <a:t>of</a:t>
                      </a:r>
                      <a:r>
                        <a:rPr sz="1400" spc="-25" dirty="0">
                          <a:solidFill>
                            <a:srgbClr val="333333"/>
                          </a:solidFill>
                          <a:latin typeface="Arial MT"/>
                          <a:cs typeface="Arial MT"/>
                        </a:rPr>
                        <a:t> </a:t>
                      </a:r>
                      <a:r>
                        <a:rPr sz="1400" spc="-5" dirty="0">
                          <a:solidFill>
                            <a:srgbClr val="333333"/>
                          </a:solidFill>
                          <a:latin typeface="Arial MT"/>
                          <a:cs typeface="Arial MT"/>
                        </a:rPr>
                        <a:t>the</a:t>
                      </a:r>
                      <a:r>
                        <a:rPr sz="1400" spc="-30" dirty="0">
                          <a:solidFill>
                            <a:srgbClr val="333333"/>
                          </a:solidFill>
                          <a:latin typeface="Arial MT"/>
                          <a:cs typeface="Arial MT"/>
                        </a:rPr>
                        <a:t> </a:t>
                      </a:r>
                      <a:r>
                        <a:rPr sz="1400" spc="-5" dirty="0">
                          <a:solidFill>
                            <a:srgbClr val="333333"/>
                          </a:solidFill>
                          <a:latin typeface="Arial MT"/>
                          <a:cs typeface="Arial MT"/>
                        </a:rPr>
                        <a:t>worst</a:t>
                      </a:r>
                      <a:r>
                        <a:rPr sz="1400" spc="-20" dirty="0">
                          <a:solidFill>
                            <a:srgbClr val="333333"/>
                          </a:solidFill>
                          <a:latin typeface="Arial MT"/>
                          <a:cs typeface="Arial MT"/>
                        </a:rPr>
                        <a:t> </a:t>
                      </a:r>
                      <a:r>
                        <a:rPr sz="1400" spc="-5" dirty="0">
                          <a:solidFill>
                            <a:srgbClr val="333333"/>
                          </a:solidFill>
                          <a:latin typeface="Arial MT"/>
                          <a:cs typeface="Arial MT"/>
                        </a:rPr>
                        <a:t>case</a:t>
                      </a:r>
                      <a:endParaRPr sz="1400">
                        <a:latin typeface="Arial MT"/>
                        <a:cs typeface="Arial MT"/>
                      </a:endParaRPr>
                    </a:p>
                    <a:p>
                      <a:pPr marR="109855" algn="r">
                        <a:lnSpc>
                          <a:spcPts val="1645"/>
                        </a:lnSpc>
                      </a:pPr>
                      <a:r>
                        <a:rPr sz="1400" spc="-5" dirty="0">
                          <a:solidFill>
                            <a:srgbClr val="333333"/>
                          </a:solidFill>
                          <a:latin typeface="Arial MT"/>
                          <a:cs typeface="Arial MT"/>
                        </a:rPr>
                        <a:t>scenario</a:t>
                      </a:r>
                      <a:r>
                        <a:rPr sz="1400" spc="-40" dirty="0">
                          <a:solidFill>
                            <a:srgbClr val="333333"/>
                          </a:solidFill>
                          <a:latin typeface="Arial MT"/>
                          <a:cs typeface="Arial MT"/>
                        </a:rPr>
                        <a:t> </a:t>
                      </a:r>
                      <a:r>
                        <a:rPr sz="1400" dirty="0">
                          <a:solidFill>
                            <a:srgbClr val="333333"/>
                          </a:solidFill>
                          <a:latin typeface="Arial MT"/>
                          <a:cs typeface="Arial MT"/>
                        </a:rPr>
                        <a:t>is</a:t>
                      </a:r>
                      <a:r>
                        <a:rPr sz="1400" spc="-40" dirty="0">
                          <a:solidFill>
                            <a:srgbClr val="333333"/>
                          </a:solidFill>
                          <a:latin typeface="Arial MT"/>
                          <a:cs typeface="Arial MT"/>
                        </a:rPr>
                        <a:t> </a:t>
                      </a:r>
                      <a:r>
                        <a:rPr sz="1400" dirty="0">
                          <a:solidFill>
                            <a:srgbClr val="333333"/>
                          </a:solidFill>
                          <a:latin typeface="Arial MT"/>
                          <a:cs typeface="Arial MT"/>
                        </a:rPr>
                        <a:t>&lt;</a:t>
                      </a:r>
                      <a:r>
                        <a:rPr sz="1400" spc="-35" dirty="0">
                          <a:solidFill>
                            <a:srgbClr val="333333"/>
                          </a:solidFill>
                          <a:latin typeface="Arial MT"/>
                          <a:cs typeface="Arial MT"/>
                        </a:rPr>
                        <a:t> </a:t>
                      </a:r>
                      <a:r>
                        <a:rPr sz="1400" spc="-5" dirty="0">
                          <a:solidFill>
                            <a:srgbClr val="333333"/>
                          </a:solidFill>
                          <a:latin typeface="Arial MT"/>
                          <a:cs typeface="Arial MT"/>
                        </a:rPr>
                        <a:t>33%</a:t>
                      </a:r>
                      <a:endParaRPr sz="1400">
                        <a:latin typeface="Arial MT"/>
                        <a:cs typeface="Arial MT"/>
                      </a:endParaRPr>
                    </a:p>
                  </a:txBody>
                  <a:tcPr marL="0" marR="0" marT="2032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3"/>
                  </a:ext>
                </a:extLst>
              </a:tr>
            </a:tbl>
          </a:graphicData>
        </a:graphic>
      </p:graphicFrame>
      <p:grpSp>
        <p:nvGrpSpPr>
          <p:cNvPr id="4" name="object 4"/>
          <p:cNvGrpSpPr/>
          <p:nvPr/>
        </p:nvGrpSpPr>
        <p:grpSpPr>
          <a:xfrm>
            <a:off x="1351757" y="228600"/>
            <a:ext cx="2105025" cy="1039494"/>
            <a:chOff x="1351757" y="228600"/>
            <a:chExt cx="2105025" cy="1039494"/>
          </a:xfrm>
        </p:grpSpPr>
        <p:pic>
          <p:nvPicPr>
            <p:cNvPr id="5" name="object 5"/>
            <p:cNvPicPr/>
            <p:nvPr/>
          </p:nvPicPr>
          <p:blipFill>
            <a:blip r:embed="rId3" cstate="print"/>
            <a:stretch>
              <a:fillRect/>
            </a:stretch>
          </p:blipFill>
          <p:spPr>
            <a:xfrm>
              <a:off x="1389887" y="316992"/>
              <a:ext cx="2066543" cy="789431"/>
            </a:xfrm>
            <a:prstGeom prst="rect">
              <a:avLst/>
            </a:prstGeom>
          </p:spPr>
        </p:pic>
        <p:pic>
          <p:nvPicPr>
            <p:cNvPr id="6" name="object 6"/>
            <p:cNvPicPr/>
            <p:nvPr/>
          </p:nvPicPr>
          <p:blipFill>
            <a:blip r:embed="rId4" cstate="print"/>
            <a:stretch>
              <a:fillRect/>
            </a:stretch>
          </p:blipFill>
          <p:spPr>
            <a:xfrm>
              <a:off x="1673351" y="228600"/>
              <a:ext cx="1557527" cy="1039367"/>
            </a:xfrm>
            <a:prstGeom prst="rect">
              <a:avLst/>
            </a:prstGeom>
          </p:spPr>
        </p:pic>
        <p:sp>
          <p:nvSpPr>
            <p:cNvPr id="7" name="object 7"/>
            <p:cNvSpPr/>
            <p:nvPr/>
          </p:nvSpPr>
          <p:spPr>
            <a:xfrm>
              <a:off x="1358107" y="287337"/>
              <a:ext cx="2051050" cy="774700"/>
            </a:xfrm>
            <a:custGeom>
              <a:avLst/>
              <a:gdLst/>
              <a:ahLst/>
              <a:cxnLst/>
              <a:rect l="l" t="t" r="r" b="b"/>
              <a:pathLst>
                <a:path w="2051050" h="774700">
                  <a:moveTo>
                    <a:pt x="1764162" y="0"/>
                  </a:moveTo>
                  <a:lnTo>
                    <a:pt x="0" y="0"/>
                  </a:lnTo>
                  <a:lnTo>
                    <a:pt x="0" y="774340"/>
                  </a:lnTo>
                  <a:lnTo>
                    <a:pt x="1764162" y="774340"/>
                  </a:lnTo>
                  <a:lnTo>
                    <a:pt x="2050689" y="386990"/>
                  </a:lnTo>
                  <a:lnTo>
                    <a:pt x="1764162" y="0"/>
                  </a:lnTo>
                  <a:close/>
                </a:path>
              </a:pathLst>
            </a:custGeom>
            <a:solidFill>
              <a:srgbClr val="38520E"/>
            </a:solidFill>
          </p:spPr>
          <p:txBody>
            <a:bodyPr wrap="square" lIns="0" tIns="0" rIns="0" bIns="0" rtlCol="0"/>
            <a:lstStyle/>
            <a:p>
              <a:endParaRPr/>
            </a:p>
          </p:txBody>
        </p:sp>
        <p:sp>
          <p:nvSpPr>
            <p:cNvPr id="8" name="object 8"/>
            <p:cNvSpPr/>
            <p:nvPr/>
          </p:nvSpPr>
          <p:spPr>
            <a:xfrm>
              <a:off x="1358107" y="287337"/>
              <a:ext cx="2051050" cy="774700"/>
            </a:xfrm>
            <a:custGeom>
              <a:avLst/>
              <a:gdLst/>
              <a:ahLst/>
              <a:cxnLst/>
              <a:rect l="l" t="t" r="r" b="b"/>
              <a:pathLst>
                <a:path w="2051050" h="774700">
                  <a:moveTo>
                    <a:pt x="0" y="0"/>
                  </a:moveTo>
                  <a:lnTo>
                    <a:pt x="1764162" y="0"/>
                  </a:lnTo>
                  <a:lnTo>
                    <a:pt x="2050690" y="386990"/>
                  </a:lnTo>
                  <a:lnTo>
                    <a:pt x="1764162" y="774340"/>
                  </a:lnTo>
                  <a:lnTo>
                    <a:pt x="0" y="774340"/>
                  </a:lnTo>
                  <a:lnTo>
                    <a:pt x="0" y="0"/>
                  </a:lnTo>
                </a:path>
              </a:pathLst>
            </a:custGeom>
            <a:ln w="12600">
              <a:solidFill>
                <a:srgbClr val="FFFFFF"/>
              </a:solidFill>
            </a:ln>
          </p:spPr>
          <p:txBody>
            <a:bodyPr wrap="square" lIns="0" tIns="0" rIns="0" bIns="0" rtlCol="0"/>
            <a:lstStyle/>
            <a:p>
              <a:endParaRPr/>
            </a:p>
          </p:txBody>
        </p:sp>
      </p:grpSp>
      <p:sp>
        <p:nvSpPr>
          <p:cNvPr id="9" name="object 9"/>
          <p:cNvSpPr txBox="1"/>
          <p:nvPr/>
        </p:nvSpPr>
        <p:spPr>
          <a:xfrm>
            <a:off x="1762856" y="237235"/>
            <a:ext cx="1242695" cy="845819"/>
          </a:xfrm>
          <a:prstGeom prst="rect">
            <a:avLst/>
          </a:prstGeom>
        </p:spPr>
        <p:txBody>
          <a:bodyPr vert="horz" wrap="square" lIns="0" tIns="13970" rIns="0" bIns="0" rtlCol="0">
            <a:spAutoFit/>
          </a:bodyPr>
          <a:lstStyle/>
          <a:p>
            <a:pPr marL="12700" marR="5080" indent="-1270" algn="ctr">
              <a:lnSpc>
                <a:spcPct val="99400"/>
              </a:lnSpc>
              <a:spcBef>
                <a:spcPts val="11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85" dirty="0">
                <a:solidFill>
                  <a:srgbClr val="FFFFFF"/>
                </a:solidFill>
                <a:latin typeface="Arial"/>
                <a:cs typeface="Arial"/>
              </a:rPr>
              <a:t>4:  </a:t>
            </a:r>
            <a:r>
              <a:rPr sz="1800" b="1" spc="-170" dirty="0">
                <a:solidFill>
                  <a:srgbClr val="FFFFFF"/>
                </a:solidFill>
                <a:latin typeface="Arial"/>
                <a:cs typeface="Arial"/>
              </a:rPr>
              <a:t>V</a:t>
            </a:r>
            <a:r>
              <a:rPr sz="1800" b="1" spc="-110" dirty="0">
                <a:solidFill>
                  <a:srgbClr val="FFFFFF"/>
                </a:solidFill>
                <a:latin typeface="Arial"/>
                <a:cs typeface="Arial"/>
              </a:rPr>
              <a:t>u</a:t>
            </a:r>
            <a:r>
              <a:rPr sz="1800" b="1" spc="-45" dirty="0">
                <a:solidFill>
                  <a:srgbClr val="FFFFFF"/>
                </a:solidFill>
                <a:latin typeface="Arial"/>
                <a:cs typeface="Arial"/>
              </a:rPr>
              <a:t>l</a:t>
            </a:r>
            <a:r>
              <a:rPr sz="1800" b="1" spc="-155" dirty="0">
                <a:solidFill>
                  <a:srgbClr val="FFFFFF"/>
                </a:solidFill>
                <a:latin typeface="Arial"/>
                <a:cs typeface="Arial"/>
              </a:rPr>
              <a:t>n</a:t>
            </a:r>
            <a:r>
              <a:rPr sz="1800" b="1" spc="-145" dirty="0">
                <a:solidFill>
                  <a:srgbClr val="FFFFFF"/>
                </a:solidFill>
                <a:latin typeface="Arial"/>
                <a:cs typeface="Arial"/>
              </a:rPr>
              <a:t>e</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b</a:t>
            </a:r>
            <a:r>
              <a:rPr sz="1800" b="1" spc="-45" dirty="0">
                <a:solidFill>
                  <a:srgbClr val="FFFFFF"/>
                </a:solidFill>
                <a:latin typeface="Arial"/>
                <a:cs typeface="Arial"/>
              </a:rPr>
              <a:t>ili</a:t>
            </a:r>
            <a:r>
              <a:rPr sz="1800" b="1" spc="-145" dirty="0">
                <a:solidFill>
                  <a:srgbClr val="FFFFFF"/>
                </a:solidFill>
                <a:latin typeface="Arial"/>
                <a:cs typeface="Arial"/>
              </a:rPr>
              <a:t>t</a:t>
            </a:r>
            <a:r>
              <a:rPr sz="1800" b="1" spc="-35" dirty="0">
                <a:solidFill>
                  <a:srgbClr val="FFFFFF"/>
                </a:solidFill>
                <a:latin typeface="Arial"/>
                <a:cs typeface="Arial"/>
              </a:rPr>
              <a:t>y  </a:t>
            </a:r>
            <a:r>
              <a:rPr sz="1800" b="1" spc="-114" dirty="0">
                <a:solidFill>
                  <a:srgbClr val="FFFFFF"/>
                </a:solidFill>
                <a:latin typeface="Arial"/>
                <a:cs typeface="Arial"/>
              </a:rPr>
              <a:t>Analysis</a:t>
            </a:r>
            <a:endParaRPr sz="1800">
              <a:latin typeface="Arial"/>
              <a:cs typeface="Arial"/>
            </a:endParaRPr>
          </a:p>
        </p:txBody>
      </p:sp>
      <p:grpSp>
        <p:nvGrpSpPr>
          <p:cNvPr id="10" name="object 10"/>
          <p:cNvGrpSpPr/>
          <p:nvPr/>
        </p:nvGrpSpPr>
        <p:grpSpPr>
          <a:xfrm>
            <a:off x="3245645" y="280987"/>
            <a:ext cx="2110105" cy="859155"/>
            <a:chOff x="3245645" y="280987"/>
            <a:chExt cx="2110105" cy="859155"/>
          </a:xfrm>
        </p:grpSpPr>
        <p:pic>
          <p:nvPicPr>
            <p:cNvPr id="11" name="object 11"/>
            <p:cNvPicPr/>
            <p:nvPr/>
          </p:nvPicPr>
          <p:blipFill>
            <a:blip r:embed="rId5" cstate="print"/>
            <a:stretch>
              <a:fillRect/>
            </a:stretch>
          </p:blipFill>
          <p:spPr>
            <a:xfrm>
              <a:off x="3276600" y="316992"/>
              <a:ext cx="2078736" cy="789431"/>
            </a:xfrm>
            <a:prstGeom prst="rect">
              <a:avLst/>
            </a:prstGeom>
          </p:spPr>
        </p:pic>
        <p:pic>
          <p:nvPicPr>
            <p:cNvPr id="12" name="object 12"/>
            <p:cNvPicPr/>
            <p:nvPr/>
          </p:nvPicPr>
          <p:blipFill>
            <a:blip r:embed="rId6" cstate="print"/>
            <a:stretch>
              <a:fillRect/>
            </a:stretch>
          </p:blipFill>
          <p:spPr>
            <a:xfrm>
              <a:off x="3681984" y="365760"/>
              <a:ext cx="1566672" cy="774191"/>
            </a:xfrm>
            <a:prstGeom prst="rect">
              <a:avLst/>
            </a:prstGeom>
          </p:spPr>
        </p:pic>
        <p:sp>
          <p:nvSpPr>
            <p:cNvPr id="13" name="object 13"/>
            <p:cNvSpPr/>
            <p:nvPr/>
          </p:nvSpPr>
          <p:spPr>
            <a:xfrm>
              <a:off x="3251995" y="287337"/>
              <a:ext cx="2055495" cy="774700"/>
            </a:xfrm>
            <a:custGeom>
              <a:avLst/>
              <a:gdLst/>
              <a:ahLst/>
              <a:cxnLst/>
              <a:rect l="l" t="t" r="r" b="b"/>
              <a:pathLst>
                <a:path w="2055495" h="774700">
                  <a:moveTo>
                    <a:pt x="1770242" y="0"/>
                  </a:moveTo>
                  <a:lnTo>
                    <a:pt x="0" y="0"/>
                  </a:lnTo>
                  <a:lnTo>
                    <a:pt x="284849" y="386990"/>
                  </a:lnTo>
                  <a:lnTo>
                    <a:pt x="0" y="774340"/>
                  </a:lnTo>
                  <a:lnTo>
                    <a:pt x="1770242" y="774340"/>
                  </a:lnTo>
                  <a:lnTo>
                    <a:pt x="2055451" y="386990"/>
                  </a:lnTo>
                  <a:lnTo>
                    <a:pt x="1770242" y="0"/>
                  </a:lnTo>
                  <a:close/>
                </a:path>
              </a:pathLst>
            </a:custGeom>
            <a:solidFill>
              <a:srgbClr val="4C7013"/>
            </a:solidFill>
          </p:spPr>
          <p:txBody>
            <a:bodyPr wrap="square" lIns="0" tIns="0" rIns="0" bIns="0" rtlCol="0"/>
            <a:lstStyle/>
            <a:p>
              <a:endParaRPr/>
            </a:p>
          </p:txBody>
        </p:sp>
        <p:sp>
          <p:nvSpPr>
            <p:cNvPr id="14" name="object 14"/>
            <p:cNvSpPr/>
            <p:nvPr/>
          </p:nvSpPr>
          <p:spPr>
            <a:xfrm>
              <a:off x="3251995" y="287337"/>
              <a:ext cx="2055495" cy="774700"/>
            </a:xfrm>
            <a:custGeom>
              <a:avLst/>
              <a:gdLst/>
              <a:ahLst/>
              <a:cxnLst/>
              <a:rect l="l" t="t" r="r" b="b"/>
              <a:pathLst>
                <a:path w="2055495" h="774700">
                  <a:moveTo>
                    <a:pt x="0" y="0"/>
                  </a:moveTo>
                  <a:lnTo>
                    <a:pt x="1770243" y="0"/>
                  </a:lnTo>
                  <a:lnTo>
                    <a:pt x="2055452" y="386990"/>
                  </a:lnTo>
                  <a:lnTo>
                    <a:pt x="1770243" y="774340"/>
                  </a:lnTo>
                  <a:lnTo>
                    <a:pt x="0" y="774340"/>
                  </a:lnTo>
                  <a:lnTo>
                    <a:pt x="284850" y="386990"/>
                  </a:lnTo>
                  <a:lnTo>
                    <a:pt x="0" y="0"/>
                  </a:lnTo>
                </a:path>
              </a:pathLst>
            </a:custGeom>
            <a:ln w="12600">
              <a:solidFill>
                <a:srgbClr val="FFFFFF"/>
              </a:solidFill>
            </a:ln>
          </p:spPr>
          <p:txBody>
            <a:bodyPr wrap="square" lIns="0" tIns="0" rIns="0" bIns="0" rtlCol="0"/>
            <a:lstStyle/>
            <a:p>
              <a:endParaRPr/>
            </a:p>
          </p:txBody>
        </p:sp>
      </p:grpSp>
      <p:sp>
        <p:nvSpPr>
          <p:cNvPr id="15" name="object 15"/>
          <p:cNvSpPr txBox="1"/>
          <p:nvPr/>
        </p:nvSpPr>
        <p:spPr>
          <a:xfrm>
            <a:off x="3773166" y="374395"/>
            <a:ext cx="1257935" cy="580390"/>
          </a:xfrm>
          <a:prstGeom prst="rect">
            <a:avLst/>
          </a:prstGeom>
        </p:spPr>
        <p:txBody>
          <a:bodyPr vert="horz" wrap="square" lIns="0" tIns="6350" rIns="0" bIns="0" rtlCol="0">
            <a:spAutoFit/>
          </a:bodyPr>
          <a:lstStyle/>
          <a:p>
            <a:pPr marL="12700" marR="5080" indent="7620">
              <a:lnSpc>
                <a:spcPct val="102200"/>
              </a:lnSpc>
              <a:spcBef>
                <a:spcPts val="50"/>
              </a:spcBef>
            </a:pPr>
            <a:r>
              <a:rPr sz="1800" b="1" spc="-100" dirty="0">
                <a:solidFill>
                  <a:srgbClr val="FFFFFF"/>
                </a:solidFill>
                <a:latin typeface="Arial"/>
                <a:cs typeface="Arial"/>
              </a:rPr>
              <a:t>Vulnerability </a:t>
            </a:r>
            <a:r>
              <a:rPr sz="1800" b="1" spc="-490" dirty="0">
                <a:solidFill>
                  <a:srgbClr val="FFFFFF"/>
                </a:solidFill>
                <a:latin typeface="Arial"/>
                <a:cs typeface="Arial"/>
              </a:rPr>
              <a:t> </a:t>
            </a:r>
            <a:r>
              <a:rPr sz="1800" b="1" spc="-114" dirty="0">
                <a:solidFill>
                  <a:srgbClr val="FFFFFF"/>
                </a:solidFill>
                <a:latin typeface="Arial"/>
                <a:cs typeface="Arial"/>
              </a:rPr>
              <a:t>Identification</a:t>
            </a:r>
            <a:endParaRPr sz="1800">
              <a:latin typeface="Arial"/>
              <a:cs typeface="Arial"/>
            </a:endParaRPr>
          </a:p>
        </p:txBody>
      </p:sp>
      <p:grpSp>
        <p:nvGrpSpPr>
          <p:cNvPr id="16" name="object 16"/>
          <p:cNvGrpSpPr/>
          <p:nvPr/>
        </p:nvGrpSpPr>
        <p:grpSpPr>
          <a:xfrm>
            <a:off x="5139531" y="228600"/>
            <a:ext cx="2105660" cy="1039494"/>
            <a:chOff x="5139531" y="228600"/>
            <a:chExt cx="2105660" cy="1039494"/>
          </a:xfrm>
        </p:grpSpPr>
        <p:pic>
          <p:nvPicPr>
            <p:cNvPr id="17" name="object 17"/>
            <p:cNvPicPr/>
            <p:nvPr/>
          </p:nvPicPr>
          <p:blipFill>
            <a:blip r:embed="rId7" cstate="print"/>
            <a:stretch>
              <a:fillRect/>
            </a:stretch>
          </p:blipFill>
          <p:spPr>
            <a:xfrm>
              <a:off x="5169407" y="316992"/>
              <a:ext cx="2075688" cy="789431"/>
            </a:xfrm>
            <a:prstGeom prst="rect">
              <a:avLst/>
            </a:prstGeom>
          </p:spPr>
        </p:pic>
        <p:pic>
          <p:nvPicPr>
            <p:cNvPr id="18" name="object 18"/>
            <p:cNvPicPr/>
            <p:nvPr/>
          </p:nvPicPr>
          <p:blipFill>
            <a:blip r:embed="rId8" cstate="print"/>
            <a:stretch>
              <a:fillRect/>
            </a:stretch>
          </p:blipFill>
          <p:spPr>
            <a:xfrm>
              <a:off x="5580887" y="228600"/>
              <a:ext cx="1560575" cy="1039367"/>
            </a:xfrm>
            <a:prstGeom prst="rect">
              <a:avLst/>
            </a:prstGeom>
          </p:spPr>
        </p:pic>
        <p:sp>
          <p:nvSpPr>
            <p:cNvPr id="19" name="object 19"/>
            <p:cNvSpPr/>
            <p:nvPr/>
          </p:nvSpPr>
          <p:spPr>
            <a:xfrm>
              <a:off x="5145881" y="287337"/>
              <a:ext cx="2051050" cy="774700"/>
            </a:xfrm>
            <a:custGeom>
              <a:avLst/>
              <a:gdLst/>
              <a:ahLst/>
              <a:cxnLst/>
              <a:rect l="l" t="t" r="r" b="b"/>
              <a:pathLst>
                <a:path w="2051050" h="774700">
                  <a:moveTo>
                    <a:pt x="1766371" y="0"/>
                  </a:moveTo>
                  <a:lnTo>
                    <a:pt x="0" y="0"/>
                  </a:lnTo>
                  <a:lnTo>
                    <a:pt x="283959" y="386990"/>
                  </a:lnTo>
                  <a:lnTo>
                    <a:pt x="0" y="774340"/>
                  </a:lnTo>
                  <a:lnTo>
                    <a:pt x="1766371" y="774340"/>
                  </a:lnTo>
                  <a:lnTo>
                    <a:pt x="2050690" y="386990"/>
                  </a:lnTo>
                  <a:lnTo>
                    <a:pt x="1766371" y="0"/>
                  </a:lnTo>
                  <a:close/>
                </a:path>
              </a:pathLst>
            </a:custGeom>
            <a:solidFill>
              <a:srgbClr val="6B9B1A"/>
            </a:solidFill>
          </p:spPr>
          <p:txBody>
            <a:bodyPr wrap="square" lIns="0" tIns="0" rIns="0" bIns="0" rtlCol="0"/>
            <a:lstStyle/>
            <a:p>
              <a:endParaRPr/>
            </a:p>
          </p:txBody>
        </p:sp>
        <p:sp>
          <p:nvSpPr>
            <p:cNvPr id="20" name="object 20"/>
            <p:cNvSpPr/>
            <p:nvPr/>
          </p:nvSpPr>
          <p:spPr>
            <a:xfrm>
              <a:off x="5145881" y="287337"/>
              <a:ext cx="2051050" cy="774700"/>
            </a:xfrm>
            <a:custGeom>
              <a:avLst/>
              <a:gdLst/>
              <a:ahLst/>
              <a:cxnLst/>
              <a:rect l="l" t="t" r="r" b="b"/>
              <a:pathLst>
                <a:path w="2051050" h="774700">
                  <a:moveTo>
                    <a:pt x="0" y="0"/>
                  </a:moveTo>
                  <a:lnTo>
                    <a:pt x="1766372" y="0"/>
                  </a:lnTo>
                  <a:lnTo>
                    <a:pt x="2050690" y="386990"/>
                  </a:lnTo>
                  <a:lnTo>
                    <a:pt x="1766372" y="774340"/>
                  </a:lnTo>
                  <a:lnTo>
                    <a:pt x="0" y="774340"/>
                  </a:lnTo>
                  <a:lnTo>
                    <a:pt x="283958" y="386990"/>
                  </a:lnTo>
                  <a:lnTo>
                    <a:pt x="0" y="0"/>
                  </a:lnTo>
                </a:path>
              </a:pathLst>
            </a:custGeom>
            <a:ln w="12600">
              <a:solidFill>
                <a:srgbClr val="FFFFFF"/>
              </a:solidFill>
            </a:ln>
          </p:spPr>
          <p:txBody>
            <a:bodyPr wrap="square" lIns="0" tIns="0" rIns="0" bIns="0" rtlCol="0"/>
            <a:lstStyle/>
            <a:p>
              <a:endParaRPr/>
            </a:p>
          </p:txBody>
        </p:sp>
      </p:grpSp>
      <p:sp>
        <p:nvSpPr>
          <p:cNvPr id="21" name="object 21"/>
          <p:cNvSpPr txBox="1"/>
          <p:nvPr/>
        </p:nvSpPr>
        <p:spPr>
          <a:xfrm>
            <a:off x="5672354" y="237235"/>
            <a:ext cx="1242695" cy="845819"/>
          </a:xfrm>
          <a:prstGeom prst="rect">
            <a:avLst/>
          </a:prstGeom>
        </p:spPr>
        <p:txBody>
          <a:bodyPr vert="horz" wrap="square" lIns="0" tIns="13970" rIns="0" bIns="0" rtlCol="0">
            <a:spAutoFit/>
          </a:bodyPr>
          <a:lstStyle/>
          <a:p>
            <a:pPr marL="12700" marR="5080" algn="ctr">
              <a:lnSpc>
                <a:spcPct val="99400"/>
              </a:lnSpc>
              <a:spcBef>
                <a:spcPts val="110"/>
              </a:spcBef>
            </a:pPr>
            <a:r>
              <a:rPr sz="1800" b="1" spc="-140" dirty="0">
                <a:solidFill>
                  <a:srgbClr val="FFFFFF"/>
                </a:solidFill>
                <a:latin typeface="Arial"/>
                <a:cs typeface="Arial"/>
              </a:rPr>
              <a:t>Theoretical </a:t>
            </a:r>
            <a:r>
              <a:rPr sz="1800" b="1" spc="-135" dirty="0">
                <a:solidFill>
                  <a:srgbClr val="FFFFFF"/>
                </a:solidFill>
                <a:latin typeface="Arial"/>
                <a:cs typeface="Arial"/>
              </a:rPr>
              <a:t> </a:t>
            </a:r>
            <a:r>
              <a:rPr sz="1800" b="1" spc="-170" dirty="0">
                <a:solidFill>
                  <a:srgbClr val="FFFFFF"/>
                </a:solidFill>
                <a:latin typeface="Arial"/>
                <a:cs typeface="Arial"/>
              </a:rPr>
              <a:t>V</a:t>
            </a:r>
            <a:r>
              <a:rPr sz="1800" b="1" spc="-110" dirty="0">
                <a:solidFill>
                  <a:srgbClr val="FFFFFF"/>
                </a:solidFill>
                <a:latin typeface="Arial"/>
                <a:cs typeface="Arial"/>
              </a:rPr>
              <a:t>u</a:t>
            </a:r>
            <a:r>
              <a:rPr sz="1800" b="1" spc="-45" dirty="0">
                <a:solidFill>
                  <a:srgbClr val="FFFFFF"/>
                </a:solidFill>
                <a:latin typeface="Arial"/>
                <a:cs typeface="Arial"/>
              </a:rPr>
              <a:t>l</a:t>
            </a:r>
            <a:r>
              <a:rPr sz="1800" b="1" spc="-155" dirty="0">
                <a:solidFill>
                  <a:srgbClr val="FFFFFF"/>
                </a:solidFill>
                <a:latin typeface="Arial"/>
                <a:cs typeface="Arial"/>
              </a:rPr>
              <a:t>n</a:t>
            </a:r>
            <a:r>
              <a:rPr sz="1800" b="1" spc="-145" dirty="0">
                <a:solidFill>
                  <a:srgbClr val="FFFFFF"/>
                </a:solidFill>
                <a:latin typeface="Arial"/>
                <a:cs typeface="Arial"/>
              </a:rPr>
              <a:t>e</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b</a:t>
            </a:r>
            <a:r>
              <a:rPr sz="1800" b="1" spc="-45" dirty="0">
                <a:solidFill>
                  <a:srgbClr val="FFFFFF"/>
                </a:solidFill>
                <a:latin typeface="Arial"/>
                <a:cs typeface="Arial"/>
              </a:rPr>
              <a:t>ili</a:t>
            </a:r>
            <a:r>
              <a:rPr sz="1800" b="1" spc="-145" dirty="0">
                <a:solidFill>
                  <a:srgbClr val="FFFFFF"/>
                </a:solidFill>
                <a:latin typeface="Arial"/>
                <a:cs typeface="Arial"/>
              </a:rPr>
              <a:t>t</a:t>
            </a:r>
            <a:r>
              <a:rPr sz="1800" b="1" spc="-35" dirty="0">
                <a:solidFill>
                  <a:srgbClr val="FFFFFF"/>
                </a:solidFill>
                <a:latin typeface="Arial"/>
                <a:cs typeface="Arial"/>
              </a:rPr>
              <a:t>y  </a:t>
            </a:r>
            <a:r>
              <a:rPr sz="1800" b="1" spc="-180" dirty="0">
                <a:solidFill>
                  <a:srgbClr val="FFFFFF"/>
                </a:solidFill>
                <a:latin typeface="Arial"/>
                <a:cs typeface="Arial"/>
              </a:rPr>
              <a:t>Assessment</a:t>
            </a:r>
            <a:endParaRPr sz="1800">
              <a:latin typeface="Arial"/>
              <a:cs typeface="Arial"/>
            </a:endParaRPr>
          </a:p>
        </p:txBody>
      </p:sp>
      <p:grpSp>
        <p:nvGrpSpPr>
          <p:cNvPr id="22" name="object 22"/>
          <p:cNvGrpSpPr/>
          <p:nvPr/>
        </p:nvGrpSpPr>
        <p:grpSpPr>
          <a:xfrm>
            <a:off x="7030245" y="228600"/>
            <a:ext cx="2105025" cy="1039494"/>
            <a:chOff x="7030245" y="228600"/>
            <a:chExt cx="2105025" cy="1039494"/>
          </a:xfrm>
        </p:grpSpPr>
        <p:pic>
          <p:nvPicPr>
            <p:cNvPr id="23" name="object 23"/>
            <p:cNvPicPr/>
            <p:nvPr/>
          </p:nvPicPr>
          <p:blipFill>
            <a:blip r:embed="rId9" cstate="print"/>
            <a:stretch>
              <a:fillRect/>
            </a:stretch>
          </p:blipFill>
          <p:spPr>
            <a:xfrm>
              <a:off x="7062216" y="316992"/>
              <a:ext cx="2072639" cy="789431"/>
            </a:xfrm>
            <a:prstGeom prst="rect">
              <a:avLst/>
            </a:prstGeom>
          </p:spPr>
        </p:pic>
        <p:pic>
          <p:nvPicPr>
            <p:cNvPr id="24" name="object 24"/>
            <p:cNvPicPr/>
            <p:nvPr/>
          </p:nvPicPr>
          <p:blipFill>
            <a:blip r:embed="rId10" cstate="print"/>
            <a:stretch>
              <a:fillRect/>
            </a:stretch>
          </p:blipFill>
          <p:spPr>
            <a:xfrm>
              <a:off x="7473696" y="228600"/>
              <a:ext cx="1557527" cy="1039367"/>
            </a:xfrm>
            <a:prstGeom prst="rect">
              <a:avLst/>
            </a:prstGeom>
          </p:spPr>
        </p:pic>
        <p:sp>
          <p:nvSpPr>
            <p:cNvPr id="25" name="object 25"/>
            <p:cNvSpPr/>
            <p:nvPr/>
          </p:nvSpPr>
          <p:spPr>
            <a:xfrm>
              <a:off x="7036595" y="287337"/>
              <a:ext cx="2051050" cy="774700"/>
            </a:xfrm>
            <a:custGeom>
              <a:avLst/>
              <a:gdLst/>
              <a:ahLst/>
              <a:cxnLst/>
              <a:rect l="l" t="t" r="r" b="b"/>
              <a:pathLst>
                <a:path w="2051050" h="774700">
                  <a:moveTo>
                    <a:pt x="1766371" y="0"/>
                  </a:moveTo>
                  <a:lnTo>
                    <a:pt x="0" y="0"/>
                  </a:lnTo>
                  <a:lnTo>
                    <a:pt x="283958" y="386990"/>
                  </a:lnTo>
                  <a:lnTo>
                    <a:pt x="0" y="774340"/>
                  </a:lnTo>
                  <a:lnTo>
                    <a:pt x="1766371" y="774340"/>
                  </a:lnTo>
                  <a:lnTo>
                    <a:pt x="2050690" y="386990"/>
                  </a:lnTo>
                  <a:lnTo>
                    <a:pt x="1766371" y="0"/>
                  </a:lnTo>
                  <a:close/>
                </a:path>
              </a:pathLst>
            </a:custGeom>
            <a:solidFill>
              <a:srgbClr val="90BA45"/>
            </a:solidFill>
          </p:spPr>
          <p:txBody>
            <a:bodyPr wrap="square" lIns="0" tIns="0" rIns="0" bIns="0" rtlCol="0"/>
            <a:lstStyle/>
            <a:p>
              <a:endParaRPr/>
            </a:p>
          </p:txBody>
        </p:sp>
        <p:sp>
          <p:nvSpPr>
            <p:cNvPr id="26" name="object 26"/>
            <p:cNvSpPr/>
            <p:nvPr/>
          </p:nvSpPr>
          <p:spPr>
            <a:xfrm>
              <a:off x="7036595" y="287337"/>
              <a:ext cx="2051050" cy="774700"/>
            </a:xfrm>
            <a:custGeom>
              <a:avLst/>
              <a:gdLst/>
              <a:ahLst/>
              <a:cxnLst/>
              <a:rect l="l" t="t" r="r" b="b"/>
              <a:pathLst>
                <a:path w="2051050" h="774700">
                  <a:moveTo>
                    <a:pt x="0" y="0"/>
                  </a:moveTo>
                  <a:lnTo>
                    <a:pt x="1766372" y="0"/>
                  </a:lnTo>
                  <a:lnTo>
                    <a:pt x="2050690" y="386990"/>
                  </a:lnTo>
                  <a:lnTo>
                    <a:pt x="1766372" y="774340"/>
                  </a:lnTo>
                  <a:lnTo>
                    <a:pt x="0" y="774340"/>
                  </a:lnTo>
                  <a:lnTo>
                    <a:pt x="283958" y="386990"/>
                  </a:lnTo>
                  <a:lnTo>
                    <a:pt x="0" y="0"/>
                  </a:lnTo>
                </a:path>
              </a:pathLst>
            </a:custGeom>
            <a:ln w="12600">
              <a:solidFill>
                <a:srgbClr val="FFFFFF"/>
              </a:solidFill>
            </a:ln>
          </p:spPr>
          <p:txBody>
            <a:bodyPr wrap="square" lIns="0" tIns="0" rIns="0" bIns="0" rtlCol="0"/>
            <a:lstStyle/>
            <a:p>
              <a:endParaRPr/>
            </a:p>
          </p:txBody>
        </p:sp>
      </p:grpSp>
      <p:sp>
        <p:nvSpPr>
          <p:cNvPr id="27" name="object 27"/>
          <p:cNvSpPr txBox="1">
            <a:spLocks noGrp="1"/>
          </p:cNvSpPr>
          <p:nvPr>
            <p:ph type="title"/>
          </p:nvPr>
        </p:nvSpPr>
        <p:spPr>
          <a:xfrm>
            <a:off x="7563068" y="237235"/>
            <a:ext cx="1242695" cy="845819"/>
          </a:xfrm>
          <a:prstGeom prst="rect">
            <a:avLst/>
          </a:prstGeom>
        </p:spPr>
        <p:txBody>
          <a:bodyPr vert="horz" wrap="square" lIns="0" tIns="13970" rIns="0" bIns="0" rtlCol="0">
            <a:spAutoFit/>
          </a:bodyPr>
          <a:lstStyle/>
          <a:p>
            <a:pPr marL="12700" marR="5080" indent="-635" algn="ctr">
              <a:lnSpc>
                <a:spcPct val="99400"/>
              </a:lnSpc>
              <a:spcBef>
                <a:spcPts val="110"/>
              </a:spcBef>
            </a:pPr>
            <a:r>
              <a:rPr sz="1800" b="1" spc="-145" dirty="0">
                <a:solidFill>
                  <a:srgbClr val="FFFFFF"/>
                </a:solidFill>
                <a:latin typeface="Arial"/>
                <a:cs typeface="Arial"/>
              </a:rPr>
              <a:t>Practical </a:t>
            </a:r>
            <a:r>
              <a:rPr sz="1800" b="1" spc="-140" dirty="0">
                <a:solidFill>
                  <a:srgbClr val="FFFFFF"/>
                </a:solidFill>
                <a:latin typeface="Arial"/>
                <a:cs typeface="Arial"/>
              </a:rPr>
              <a:t> </a:t>
            </a:r>
            <a:r>
              <a:rPr sz="1800" b="1" spc="-170" dirty="0">
                <a:solidFill>
                  <a:srgbClr val="FFFFFF"/>
                </a:solidFill>
                <a:latin typeface="Arial"/>
                <a:cs typeface="Arial"/>
              </a:rPr>
              <a:t>V</a:t>
            </a:r>
            <a:r>
              <a:rPr sz="1800" b="1" spc="-110" dirty="0">
                <a:solidFill>
                  <a:srgbClr val="FFFFFF"/>
                </a:solidFill>
                <a:latin typeface="Arial"/>
                <a:cs typeface="Arial"/>
              </a:rPr>
              <a:t>u</a:t>
            </a:r>
            <a:r>
              <a:rPr sz="1800" b="1" spc="-45" dirty="0">
                <a:solidFill>
                  <a:srgbClr val="FFFFFF"/>
                </a:solidFill>
                <a:latin typeface="Arial"/>
                <a:cs typeface="Arial"/>
              </a:rPr>
              <a:t>l</a:t>
            </a:r>
            <a:r>
              <a:rPr sz="1800" b="1" spc="-155" dirty="0">
                <a:solidFill>
                  <a:srgbClr val="FFFFFF"/>
                </a:solidFill>
                <a:latin typeface="Arial"/>
                <a:cs typeface="Arial"/>
              </a:rPr>
              <a:t>n</a:t>
            </a:r>
            <a:r>
              <a:rPr sz="1800" b="1" spc="-145" dirty="0">
                <a:solidFill>
                  <a:srgbClr val="FFFFFF"/>
                </a:solidFill>
                <a:latin typeface="Arial"/>
                <a:cs typeface="Arial"/>
              </a:rPr>
              <a:t>e</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b</a:t>
            </a:r>
            <a:r>
              <a:rPr sz="1800" b="1" spc="-45" dirty="0">
                <a:solidFill>
                  <a:srgbClr val="FFFFFF"/>
                </a:solidFill>
                <a:latin typeface="Arial"/>
                <a:cs typeface="Arial"/>
              </a:rPr>
              <a:t>ili</a:t>
            </a:r>
            <a:r>
              <a:rPr sz="1800" b="1" spc="-145" dirty="0">
                <a:solidFill>
                  <a:srgbClr val="FFFFFF"/>
                </a:solidFill>
                <a:latin typeface="Arial"/>
                <a:cs typeface="Arial"/>
              </a:rPr>
              <a:t>t</a:t>
            </a:r>
            <a:r>
              <a:rPr sz="1800" b="1" spc="-35" dirty="0">
                <a:solidFill>
                  <a:srgbClr val="FFFFFF"/>
                </a:solidFill>
                <a:latin typeface="Arial"/>
                <a:cs typeface="Arial"/>
              </a:rPr>
              <a:t>y  </a:t>
            </a:r>
            <a:r>
              <a:rPr sz="1800" b="1" spc="-180" dirty="0">
                <a:solidFill>
                  <a:srgbClr val="FFFFFF"/>
                </a:solidFill>
                <a:latin typeface="Arial"/>
                <a:cs typeface="Arial"/>
              </a:rPr>
              <a:t>Assessment</a:t>
            </a:r>
            <a:endParaRPr sz="1800">
              <a:latin typeface="Arial"/>
              <a:cs typeface="Arial"/>
            </a:endParaRPr>
          </a:p>
        </p:txBody>
      </p:sp>
      <p:grpSp>
        <p:nvGrpSpPr>
          <p:cNvPr id="28" name="object 28"/>
          <p:cNvGrpSpPr/>
          <p:nvPr/>
        </p:nvGrpSpPr>
        <p:grpSpPr>
          <a:xfrm>
            <a:off x="8847982" y="246888"/>
            <a:ext cx="2103755" cy="1039494"/>
            <a:chOff x="8847982" y="246888"/>
            <a:chExt cx="2103755" cy="1039494"/>
          </a:xfrm>
        </p:grpSpPr>
        <p:pic>
          <p:nvPicPr>
            <p:cNvPr id="29" name="object 29"/>
            <p:cNvPicPr/>
            <p:nvPr/>
          </p:nvPicPr>
          <p:blipFill>
            <a:blip r:embed="rId11" cstate="print"/>
            <a:stretch>
              <a:fillRect/>
            </a:stretch>
          </p:blipFill>
          <p:spPr>
            <a:xfrm>
              <a:off x="8878823" y="335280"/>
              <a:ext cx="2072639" cy="789432"/>
            </a:xfrm>
            <a:prstGeom prst="rect">
              <a:avLst/>
            </a:prstGeom>
          </p:spPr>
        </p:pic>
        <p:pic>
          <p:nvPicPr>
            <p:cNvPr id="30" name="object 30"/>
            <p:cNvPicPr/>
            <p:nvPr/>
          </p:nvPicPr>
          <p:blipFill>
            <a:blip r:embed="rId12" cstate="print"/>
            <a:stretch>
              <a:fillRect/>
            </a:stretch>
          </p:blipFill>
          <p:spPr>
            <a:xfrm>
              <a:off x="9290303" y="246888"/>
              <a:ext cx="1557527" cy="1039368"/>
            </a:xfrm>
            <a:prstGeom prst="rect">
              <a:avLst/>
            </a:prstGeom>
          </p:spPr>
        </p:pic>
        <p:sp>
          <p:nvSpPr>
            <p:cNvPr id="31" name="object 31"/>
            <p:cNvSpPr/>
            <p:nvPr/>
          </p:nvSpPr>
          <p:spPr>
            <a:xfrm>
              <a:off x="8854282" y="304800"/>
              <a:ext cx="2051050" cy="774700"/>
            </a:xfrm>
            <a:custGeom>
              <a:avLst/>
              <a:gdLst/>
              <a:ahLst/>
              <a:cxnLst/>
              <a:rect l="l" t="t" r="r" b="b"/>
              <a:pathLst>
                <a:path w="2051050" h="774700">
                  <a:moveTo>
                    <a:pt x="1766371" y="0"/>
                  </a:moveTo>
                  <a:lnTo>
                    <a:pt x="0" y="0"/>
                  </a:lnTo>
                  <a:lnTo>
                    <a:pt x="283958" y="386990"/>
                  </a:lnTo>
                  <a:lnTo>
                    <a:pt x="0" y="774340"/>
                  </a:lnTo>
                  <a:lnTo>
                    <a:pt x="1766371" y="774340"/>
                  </a:lnTo>
                  <a:lnTo>
                    <a:pt x="2050689" y="386990"/>
                  </a:lnTo>
                  <a:lnTo>
                    <a:pt x="1766371" y="0"/>
                  </a:lnTo>
                  <a:close/>
                </a:path>
              </a:pathLst>
            </a:custGeom>
            <a:solidFill>
              <a:srgbClr val="90BA45"/>
            </a:solidFill>
          </p:spPr>
          <p:txBody>
            <a:bodyPr wrap="square" lIns="0" tIns="0" rIns="0" bIns="0" rtlCol="0"/>
            <a:lstStyle/>
            <a:p>
              <a:endParaRPr/>
            </a:p>
          </p:txBody>
        </p:sp>
        <p:sp>
          <p:nvSpPr>
            <p:cNvPr id="32" name="object 32"/>
            <p:cNvSpPr/>
            <p:nvPr/>
          </p:nvSpPr>
          <p:spPr>
            <a:xfrm>
              <a:off x="8854282" y="304800"/>
              <a:ext cx="2051050" cy="774700"/>
            </a:xfrm>
            <a:custGeom>
              <a:avLst/>
              <a:gdLst/>
              <a:ahLst/>
              <a:cxnLst/>
              <a:rect l="l" t="t" r="r" b="b"/>
              <a:pathLst>
                <a:path w="2051050" h="774700">
                  <a:moveTo>
                    <a:pt x="0" y="0"/>
                  </a:moveTo>
                  <a:lnTo>
                    <a:pt x="1766372" y="0"/>
                  </a:lnTo>
                  <a:lnTo>
                    <a:pt x="2050690" y="386990"/>
                  </a:lnTo>
                  <a:lnTo>
                    <a:pt x="1766372" y="774340"/>
                  </a:lnTo>
                  <a:lnTo>
                    <a:pt x="0" y="774340"/>
                  </a:lnTo>
                  <a:lnTo>
                    <a:pt x="283958" y="386990"/>
                  </a:lnTo>
                  <a:lnTo>
                    <a:pt x="0" y="0"/>
                  </a:lnTo>
                </a:path>
              </a:pathLst>
            </a:custGeom>
            <a:ln w="12600">
              <a:solidFill>
                <a:srgbClr val="FFFFFF"/>
              </a:solidFill>
            </a:ln>
          </p:spPr>
          <p:txBody>
            <a:bodyPr wrap="square" lIns="0" tIns="0" rIns="0" bIns="0" rtlCol="0"/>
            <a:lstStyle/>
            <a:p>
              <a:endParaRPr/>
            </a:p>
          </p:txBody>
        </p:sp>
      </p:grpSp>
      <p:sp>
        <p:nvSpPr>
          <p:cNvPr id="33" name="object 33"/>
          <p:cNvSpPr txBox="1"/>
          <p:nvPr/>
        </p:nvSpPr>
        <p:spPr>
          <a:xfrm>
            <a:off x="9380754" y="255523"/>
            <a:ext cx="1242695" cy="845819"/>
          </a:xfrm>
          <a:prstGeom prst="rect">
            <a:avLst/>
          </a:prstGeom>
        </p:spPr>
        <p:txBody>
          <a:bodyPr vert="horz" wrap="square" lIns="0" tIns="13970" rIns="0" bIns="0" rtlCol="0">
            <a:spAutoFit/>
          </a:bodyPr>
          <a:lstStyle/>
          <a:p>
            <a:pPr marL="12700" marR="5080" algn="ctr">
              <a:lnSpc>
                <a:spcPct val="99400"/>
              </a:lnSpc>
              <a:spcBef>
                <a:spcPts val="110"/>
              </a:spcBef>
            </a:pPr>
            <a:r>
              <a:rPr sz="1800" b="1" spc="-110" dirty="0">
                <a:solidFill>
                  <a:srgbClr val="FFFFFF"/>
                </a:solidFill>
                <a:latin typeface="Arial"/>
                <a:cs typeface="Arial"/>
              </a:rPr>
              <a:t>Final </a:t>
            </a:r>
            <a:r>
              <a:rPr sz="1800" b="1" spc="-105" dirty="0">
                <a:solidFill>
                  <a:srgbClr val="FFFFFF"/>
                </a:solidFill>
                <a:latin typeface="Arial"/>
                <a:cs typeface="Arial"/>
              </a:rPr>
              <a:t> </a:t>
            </a:r>
            <a:r>
              <a:rPr sz="1800" b="1" spc="-170" dirty="0">
                <a:solidFill>
                  <a:srgbClr val="FFFFFF"/>
                </a:solidFill>
                <a:latin typeface="Arial"/>
                <a:cs typeface="Arial"/>
              </a:rPr>
              <a:t>V</a:t>
            </a:r>
            <a:r>
              <a:rPr sz="1800" b="1" spc="-110" dirty="0">
                <a:solidFill>
                  <a:srgbClr val="FFFFFF"/>
                </a:solidFill>
                <a:latin typeface="Arial"/>
                <a:cs typeface="Arial"/>
              </a:rPr>
              <a:t>u</a:t>
            </a:r>
            <a:r>
              <a:rPr sz="1800" b="1" spc="-45" dirty="0">
                <a:solidFill>
                  <a:srgbClr val="FFFFFF"/>
                </a:solidFill>
                <a:latin typeface="Arial"/>
                <a:cs typeface="Arial"/>
              </a:rPr>
              <a:t>l</a:t>
            </a:r>
            <a:r>
              <a:rPr sz="1800" b="1" spc="-155" dirty="0">
                <a:solidFill>
                  <a:srgbClr val="FFFFFF"/>
                </a:solidFill>
                <a:latin typeface="Arial"/>
                <a:cs typeface="Arial"/>
              </a:rPr>
              <a:t>n</a:t>
            </a:r>
            <a:r>
              <a:rPr sz="1800" b="1" spc="-145" dirty="0">
                <a:solidFill>
                  <a:srgbClr val="FFFFFF"/>
                </a:solidFill>
                <a:latin typeface="Arial"/>
                <a:cs typeface="Arial"/>
              </a:rPr>
              <a:t>e</a:t>
            </a:r>
            <a:r>
              <a:rPr sz="1800" b="1" spc="-125" dirty="0">
                <a:solidFill>
                  <a:srgbClr val="FFFFFF"/>
                </a:solidFill>
                <a:latin typeface="Arial"/>
                <a:cs typeface="Arial"/>
              </a:rPr>
              <a:t>r</a:t>
            </a:r>
            <a:r>
              <a:rPr sz="1800" b="1" spc="-60" dirty="0">
                <a:solidFill>
                  <a:srgbClr val="FFFFFF"/>
                </a:solidFill>
                <a:latin typeface="Arial"/>
                <a:cs typeface="Arial"/>
              </a:rPr>
              <a:t>a</a:t>
            </a:r>
            <a:r>
              <a:rPr sz="1800" b="1" spc="-155" dirty="0">
                <a:solidFill>
                  <a:srgbClr val="FFFFFF"/>
                </a:solidFill>
                <a:latin typeface="Arial"/>
                <a:cs typeface="Arial"/>
              </a:rPr>
              <a:t>b</a:t>
            </a:r>
            <a:r>
              <a:rPr sz="1800" b="1" spc="-45" dirty="0">
                <a:solidFill>
                  <a:srgbClr val="FFFFFF"/>
                </a:solidFill>
                <a:latin typeface="Arial"/>
                <a:cs typeface="Arial"/>
              </a:rPr>
              <a:t>ili</a:t>
            </a:r>
            <a:r>
              <a:rPr sz="1800" b="1" spc="-145" dirty="0">
                <a:solidFill>
                  <a:srgbClr val="FFFFFF"/>
                </a:solidFill>
                <a:latin typeface="Arial"/>
                <a:cs typeface="Arial"/>
              </a:rPr>
              <a:t>t</a:t>
            </a:r>
            <a:r>
              <a:rPr sz="1800" b="1" spc="-35" dirty="0">
                <a:solidFill>
                  <a:srgbClr val="FFFFFF"/>
                </a:solidFill>
                <a:latin typeface="Arial"/>
                <a:cs typeface="Arial"/>
              </a:rPr>
              <a:t>y  </a:t>
            </a:r>
            <a:r>
              <a:rPr sz="1800" b="1" spc="-180" dirty="0">
                <a:solidFill>
                  <a:srgbClr val="FFFFFF"/>
                </a:solidFill>
                <a:latin typeface="Arial"/>
                <a:cs typeface="Arial"/>
              </a:rPr>
              <a:t>Assessment</a:t>
            </a:r>
            <a:endParaRPr sz="18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207692" y="1325709"/>
          <a:ext cx="5464175" cy="2644775"/>
        </p:xfrm>
        <a:graphic>
          <a:graphicData uri="http://schemas.openxmlformats.org/drawingml/2006/table">
            <a:tbl>
              <a:tblPr firstRow="1" bandRow="1">
                <a:tableStyleId>{2D5ABB26-0587-4C30-8999-92F81FD0307C}</a:tableStyleId>
              </a:tblPr>
              <a:tblGrid>
                <a:gridCol w="3056255">
                  <a:extLst>
                    <a:ext uri="{9D8B030D-6E8A-4147-A177-3AD203B41FA5}">
                      <a16:colId xmlns:a16="http://schemas.microsoft.com/office/drawing/2014/main" val="20000"/>
                    </a:ext>
                  </a:extLst>
                </a:gridCol>
                <a:gridCol w="1021715">
                  <a:extLst>
                    <a:ext uri="{9D8B030D-6E8A-4147-A177-3AD203B41FA5}">
                      <a16:colId xmlns:a16="http://schemas.microsoft.com/office/drawing/2014/main" val="20001"/>
                    </a:ext>
                  </a:extLst>
                </a:gridCol>
                <a:gridCol w="1381760">
                  <a:extLst>
                    <a:ext uri="{9D8B030D-6E8A-4147-A177-3AD203B41FA5}">
                      <a16:colId xmlns:a16="http://schemas.microsoft.com/office/drawing/2014/main" val="20002"/>
                    </a:ext>
                  </a:extLst>
                </a:gridCol>
              </a:tblGrid>
              <a:tr h="385574">
                <a:tc>
                  <a:txBody>
                    <a:bodyPr/>
                    <a:lstStyle/>
                    <a:p>
                      <a:pPr marL="116839">
                        <a:lnSpc>
                          <a:spcPct val="100000"/>
                        </a:lnSpc>
                        <a:spcBef>
                          <a:spcPts val="55"/>
                        </a:spcBef>
                      </a:pPr>
                      <a:r>
                        <a:rPr sz="1400" b="1" spc="-5" dirty="0">
                          <a:solidFill>
                            <a:srgbClr val="FFFFFF"/>
                          </a:solidFill>
                          <a:latin typeface="Arial"/>
                          <a:cs typeface="Arial"/>
                        </a:rPr>
                        <a:t>Impact</a:t>
                      </a:r>
                      <a:r>
                        <a:rPr sz="1400" b="1" spc="-55" dirty="0">
                          <a:solidFill>
                            <a:srgbClr val="FFFFFF"/>
                          </a:solidFill>
                          <a:latin typeface="Arial"/>
                          <a:cs typeface="Arial"/>
                        </a:rPr>
                        <a:t> </a:t>
                      </a:r>
                      <a:r>
                        <a:rPr sz="1400" b="1" spc="-5" dirty="0">
                          <a:solidFill>
                            <a:srgbClr val="FFFFFF"/>
                          </a:solidFill>
                          <a:latin typeface="Arial"/>
                          <a:cs typeface="Arial"/>
                        </a:rPr>
                        <a:t>level</a:t>
                      </a:r>
                      <a:endParaRPr sz="1400">
                        <a:latin typeface="Arial"/>
                        <a:cs typeface="Arial"/>
                      </a:endParaRPr>
                    </a:p>
                  </a:txBody>
                  <a:tcPr marL="0" marR="0" marT="698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6B9B1A"/>
                    </a:solidFill>
                  </a:tcPr>
                </a:tc>
                <a:tc>
                  <a:txBody>
                    <a:bodyPr/>
                    <a:lstStyle/>
                    <a:p>
                      <a:pPr marR="109220" algn="r">
                        <a:lnSpc>
                          <a:spcPct val="100000"/>
                        </a:lnSpc>
                        <a:spcBef>
                          <a:spcPts val="55"/>
                        </a:spcBef>
                      </a:pPr>
                      <a:r>
                        <a:rPr sz="1400" b="1" spc="-20" dirty="0">
                          <a:solidFill>
                            <a:srgbClr val="FFFFFF"/>
                          </a:solidFill>
                          <a:latin typeface="Arial"/>
                          <a:cs typeface="Arial"/>
                        </a:rPr>
                        <a:t>Value</a:t>
                      </a:r>
                      <a:endParaRPr sz="1400">
                        <a:latin typeface="Arial"/>
                        <a:cs typeface="Arial"/>
                      </a:endParaRPr>
                    </a:p>
                  </a:txBody>
                  <a:tcPr marL="0" marR="0" marT="698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4C7013"/>
                    </a:solidFill>
                  </a:tcPr>
                </a:tc>
                <a:tc>
                  <a:txBody>
                    <a:bodyPr/>
                    <a:lstStyle/>
                    <a:p>
                      <a:pPr marR="108585" algn="r">
                        <a:lnSpc>
                          <a:spcPct val="100000"/>
                        </a:lnSpc>
                        <a:spcBef>
                          <a:spcPts val="55"/>
                        </a:spcBef>
                      </a:pPr>
                      <a:r>
                        <a:rPr sz="1400" b="1" spc="-10" dirty="0">
                          <a:solidFill>
                            <a:srgbClr val="FFFFFF"/>
                          </a:solidFill>
                          <a:latin typeface="Arial"/>
                          <a:cs typeface="Arial"/>
                        </a:rPr>
                        <a:t>Description</a:t>
                      </a:r>
                      <a:endParaRPr sz="1400">
                        <a:latin typeface="Arial"/>
                        <a:cs typeface="Arial"/>
                      </a:endParaRPr>
                    </a:p>
                  </a:txBody>
                  <a:tcPr marL="0" marR="0" marT="698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38520E"/>
                    </a:solidFill>
                  </a:tcPr>
                </a:tc>
                <a:extLst>
                  <a:ext uri="{0D108BD9-81ED-4DB2-BD59-A6C34878D82A}">
                    <a16:rowId xmlns:a16="http://schemas.microsoft.com/office/drawing/2014/main" val="10000"/>
                  </a:ext>
                </a:extLst>
              </a:tr>
              <a:tr h="488333">
                <a:tc>
                  <a:txBody>
                    <a:bodyPr/>
                    <a:lstStyle/>
                    <a:p>
                      <a:pPr marL="116839">
                        <a:lnSpc>
                          <a:spcPct val="100000"/>
                        </a:lnSpc>
                        <a:spcBef>
                          <a:spcPts val="160"/>
                        </a:spcBef>
                      </a:pPr>
                      <a:r>
                        <a:rPr sz="1400" spc="-25" dirty="0">
                          <a:solidFill>
                            <a:srgbClr val="333333"/>
                          </a:solidFill>
                          <a:latin typeface="Arial MT"/>
                          <a:cs typeface="Arial MT"/>
                        </a:rPr>
                        <a:t>Very </a:t>
                      </a:r>
                      <a:r>
                        <a:rPr sz="1400" spc="-5" dirty="0">
                          <a:solidFill>
                            <a:srgbClr val="333333"/>
                          </a:solidFill>
                          <a:latin typeface="Arial MT"/>
                          <a:cs typeface="Arial MT"/>
                        </a:rPr>
                        <a:t>High</a:t>
                      </a:r>
                      <a:r>
                        <a:rPr sz="1400" spc="-25" dirty="0">
                          <a:solidFill>
                            <a:srgbClr val="333333"/>
                          </a:solidFill>
                          <a:latin typeface="Arial MT"/>
                          <a:cs typeface="Arial MT"/>
                        </a:rPr>
                        <a:t> </a:t>
                      </a:r>
                      <a:r>
                        <a:rPr sz="1400" spc="-5" dirty="0">
                          <a:solidFill>
                            <a:srgbClr val="333333"/>
                          </a:solidFill>
                          <a:latin typeface="Arial MT"/>
                          <a:cs typeface="Arial MT"/>
                        </a:rPr>
                        <a:t>(VH)</a:t>
                      </a:r>
                      <a:endParaRPr sz="1400">
                        <a:latin typeface="Arial MT"/>
                        <a:cs typeface="Arial MT"/>
                      </a:endParaRPr>
                    </a:p>
                  </a:txBody>
                  <a:tcPr marL="0" marR="0" marT="20320" marB="0">
                    <a:lnT w="3175" cap="flat" cmpd="sng" algn="ctr">
                      <a:solidFill>
                        <a:srgbClr val="FFFFFF"/>
                      </a:solidFill>
                      <a:prstDash val="solid"/>
                      <a:round/>
                      <a:headEnd type="none" w="med" len="med"/>
                      <a:tailEnd type="none" w="med" len="med"/>
                    </a:lnT>
                    <a:solidFill>
                      <a:srgbClr val="FFFFFF"/>
                    </a:solidFill>
                  </a:tcPr>
                </a:tc>
                <a:tc>
                  <a:txBody>
                    <a:bodyPr/>
                    <a:lstStyle/>
                    <a:p>
                      <a:pPr marR="109220" algn="r">
                        <a:lnSpc>
                          <a:spcPct val="100000"/>
                        </a:lnSpc>
                        <a:spcBef>
                          <a:spcPts val="160"/>
                        </a:spcBef>
                      </a:pPr>
                      <a:r>
                        <a:rPr sz="1400" dirty="0">
                          <a:solidFill>
                            <a:srgbClr val="333333"/>
                          </a:solidFill>
                          <a:latin typeface="Arial MT"/>
                          <a:cs typeface="Arial MT"/>
                        </a:rPr>
                        <a:t>5</a:t>
                      </a:r>
                      <a:endParaRPr sz="1400">
                        <a:latin typeface="Arial MT"/>
                        <a:cs typeface="Arial MT"/>
                      </a:endParaRPr>
                    </a:p>
                  </a:txBody>
                  <a:tcPr marL="0" marR="0" marT="20320"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L="478155" marR="108585" indent="364490">
                        <a:lnSpc>
                          <a:spcPts val="1610"/>
                        </a:lnSpc>
                        <a:spcBef>
                          <a:spcPts val="270"/>
                        </a:spcBef>
                      </a:pPr>
                      <a:r>
                        <a:rPr sz="1400" spc="-5" dirty="0">
                          <a:solidFill>
                            <a:srgbClr val="333333"/>
                          </a:solidFill>
                          <a:latin typeface="Arial MT"/>
                          <a:cs typeface="Arial MT"/>
                        </a:rPr>
                        <a:t>If</a:t>
                      </a:r>
                      <a:r>
                        <a:rPr sz="1400" spc="-55" dirty="0">
                          <a:solidFill>
                            <a:srgbClr val="333333"/>
                          </a:solidFill>
                          <a:latin typeface="Arial MT"/>
                          <a:cs typeface="Arial MT"/>
                        </a:rPr>
                        <a:t> </a:t>
                      </a:r>
                      <a:r>
                        <a:rPr sz="1400" dirty="0">
                          <a:solidFill>
                            <a:srgbClr val="333333"/>
                          </a:solidFill>
                          <a:latin typeface="Arial MT"/>
                          <a:cs typeface="Arial MT"/>
                        </a:rPr>
                        <a:t>R</a:t>
                      </a:r>
                      <a:r>
                        <a:rPr sz="1400" spc="-50" dirty="0">
                          <a:solidFill>
                            <a:srgbClr val="333333"/>
                          </a:solidFill>
                          <a:latin typeface="Arial MT"/>
                          <a:cs typeface="Arial MT"/>
                        </a:rPr>
                        <a:t> </a:t>
                      </a:r>
                      <a:r>
                        <a:rPr sz="1400" dirty="0">
                          <a:solidFill>
                            <a:srgbClr val="333333"/>
                          </a:solidFill>
                          <a:latin typeface="Arial MT"/>
                          <a:cs typeface="Arial MT"/>
                        </a:rPr>
                        <a:t>≥ </a:t>
                      </a:r>
                      <a:r>
                        <a:rPr sz="1400" spc="-375" dirty="0">
                          <a:solidFill>
                            <a:srgbClr val="333333"/>
                          </a:solidFill>
                          <a:latin typeface="Arial MT"/>
                          <a:cs typeface="Arial MT"/>
                        </a:rPr>
                        <a:t> </a:t>
                      </a:r>
                      <a:r>
                        <a:rPr sz="1400" spc="-5" dirty="0">
                          <a:solidFill>
                            <a:srgbClr val="333333"/>
                          </a:solidFill>
                          <a:latin typeface="Arial MT"/>
                          <a:cs typeface="Arial MT"/>
                        </a:rPr>
                        <a:t>5.000.000</a:t>
                      </a:r>
                      <a:endParaRPr sz="1400">
                        <a:latin typeface="Arial MT"/>
                        <a:cs typeface="Arial MT"/>
                      </a:endParaRPr>
                    </a:p>
                  </a:txBody>
                  <a:tcPr marL="0" marR="0" marT="3429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1"/>
                  </a:ext>
                </a:extLst>
              </a:tr>
              <a:tr h="501138">
                <a:tc>
                  <a:txBody>
                    <a:bodyPr/>
                    <a:lstStyle/>
                    <a:p>
                      <a:pPr marL="116839">
                        <a:lnSpc>
                          <a:spcPct val="100000"/>
                        </a:lnSpc>
                        <a:spcBef>
                          <a:spcPts val="155"/>
                        </a:spcBef>
                      </a:pPr>
                      <a:r>
                        <a:rPr sz="1400" spc="-5" dirty="0">
                          <a:solidFill>
                            <a:srgbClr val="333333"/>
                          </a:solidFill>
                          <a:latin typeface="Arial MT"/>
                          <a:cs typeface="Arial MT"/>
                        </a:rPr>
                        <a:t>High</a:t>
                      </a:r>
                      <a:r>
                        <a:rPr sz="1400" spc="-50" dirty="0">
                          <a:solidFill>
                            <a:srgbClr val="333333"/>
                          </a:solidFill>
                          <a:latin typeface="Arial MT"/>
                          <a:cs typeface="Arial MT"/>
                        </a:rPr>
                        <a:t> </a:t>
                      </a:r>
                      <a:r>
                        <a:rPr sz="1400" spc="-5" dirty="0">
                          <a:solidFill>
                            <a:srgbClr val="333333"/>
                          </a:solidFill>
                          <a:latin typeface="Arial MT"/>
                          <a:cs typeface="Arial MT"/>
                        </a:rPr>
                        <a:t>(H)</a:t>
                      </a:r>
                      <a:endParaRPr sz="1400">
                        <a:latin typeface="Arial MT"/>
                        <a:cs typeface="Arial MT"/>
                      </a:endParaRPr>
                    </a:p>
                  </a:txBody>
                  <a:tcPr marL="0" marR="0" marT="19685"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R="109220" algn="r">
                        <a:lnSpc>
                          <a:spcPct val="100000"/>
                        </a:lnSpc>
                        <a:spcBef>
                          <a:spcPts val="155"/>
                        </a:spcBef>
                      </a:pPr>
                      <a:r>
                        <a:rPr sz="1400" dirty="0">
                          <a:solidFill>
                            <a:srgbClr val="333333"/>
                          </a:solidFill>
                          <a:latin typeface="Arial MT"/>
                          <a:cs typeface="Arial MT"/>
                        </a:rPr>
                        <a:t>4</a:t>
                      </a:r>
                      <a:endParaRPr sz="1400">
                        <a:latin typeface="Arial MT"/>
                        <a:cs typeface="Arial MT"/>
                      </a:endParaRPr>
                    </a:p>
                  </a:txBody>
                  <a:tcPr marL="0" marR="0" marT="1968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L="478155" marR="108585" indent="-328295">
                        <a:lnSpc>
                          <a:spcPts val="1610"/>
                        </a:lnSpc>
                        <a:spcBef>
                          <a:spcPts val="265"/>
                        </a:spcBef>
                      </a:pPr>
                      <a:r>
                        <a:rPr sz="1400" spc="-5" dirty="0">
                          <a:solidFill>
                            <a:srgbClr val="333333"/>
                          </a:solidFill>
                          <a:latin typeface="Arial MT"/>
                          <a:cs typeface="Arial MT"/>
                        </a:rPr>
                        <a:t>150.000</a:t>
                      </a:r>
                      <a:r>
                        <a:rPr sz="1400" spc="-45" dirty="0">
                          <a:solidFill>
                            <a:srgbClr val="333333"/>
                          </a:solidFill>
                          <a:latin typeface="Arial MT"/>
                          <a:cs typeface="Arial MT"/>
                        </a:rPr>
                        <a:t> </a:t>
                      </a:r>
                      <a:r>
                        <a:rPr sz="1400" dirty="0">
                          <a:solidFill>
                            <a:srgbClr val="333333"/>
                          </a:solidFill>
                          <a:latin typeface="Arial MT"/>
                          <a:cs typeface="Arial MT"/>
                        </a:rPr>
                        <a:t>≤</a:t>
                      </a:r>
                      <a:r>
                        <a:rPr sz="1400" spc="-40" dirty="0">
                          <a:solidFill>
                            <a:srgbClr val="333333"/>
                          </a:solidFill>
                          <a:latin typeface="Arial MT"/>
                          <a:cs typeface="Arial MT"/>
                        </a:rPr>
                        <a:t> </a:t>
                      </a:r>
                      <a:r>
                        <a:rPr sz="1400" dirty="0">
                          <a:solidFill>
                            <a:srgbClr val="333333"/>
                          </a:solidFill>
                          <a:latin typeface="Arial MT"/>
                          <a:cs typeface="Arial MT"/>
                        </a:rPr>
                        <a:t>R</a:t>
                      </a:r>
                      <a:r>
                        <a:rPr sz="1400" spc="-35" dirty="0">
                          <a:solidFill>
                            <a:srgbClr val="333333"/>
                          </a:solidFill>
                          <a:latin typeface="Arial MT"/>
                          <a:cs typeface="Arial MT"/>
                        </a:rPr>
                        <a:t> </a:t>
                      </a:r>
                      <a:r>
                        <a:rPr sz="1400" dirty="0">
                          <a:solidFill>
                            <a:srgbClr val="333333"/>
                          </a:solidFill>
                          <a:latin typeface="Arial MT"/>
                          <a:cs typeface="Arial MT"/>
                        </a:rPr>
                        <a:t>&lt; </a:t>
                      </a:r>
                      <a:r>
                        <a:rPr sz="1400" spc="-375" dirty="0">
                          <a:solidFill>
                            <a:srgbClr val="333333"/>
                          </a:solidFill>
                          <a:latin typeface="Arial MT"/>
                          <a:cs typeface="Arial MT"/>
                        </a:rPr>
                        <a:t> </a:t>
                      </a:r>
                      <a:r>
                        <a:rPr sz="1400" spc="-5" dirty="0">
                          <a:solidFill>
                            <a:srgbClr val="333333"/>
                          </a:solidFill>
                          <a:latin typeface="Arial MT"/>
                          <a:cs typeface="Arial MT"/>
                        </a:rPr>
                        <a:t>5.000.000</a:t>
                      </a:r>
                      <a:endParaRPr sz="1400">
                        <a:latin typeface="Arial MT"/>
                        <a:cs typeface="Arial MT"/>
                      </a:endParaRPr>
                    </a:p>
                  </a:txBody>
                  <a:tcPr marL="0" marR="0" marT="336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2"/>
                  </a:ext>
                </a:extLst>
              </a:tr>
              <a:tr h="488333">
                <a:tc>
                  <a:txBody>
                    <a:bodyPr/>
                    <a:lstStyle/>
                    <a:p>
                      <a:pPr marL="116839">
                        <a:lnSpc>
                          <a:spcPct val="100000"/>
                        </a:lnSpc>
                        <a:spcBef>
                          <a:spcPts val="170"/>
                        </a:spcBef>
                      </a:pPr>
                      <a:r>
                        <a:rPr sz="1400" spc="-5" dirty="0">
                          <a:solidFill>
                            <a:srgbClr val="333333"/>
                          </a:solidFill>
                          <a:latin typeface="Arial MT"/>
                          <a:cs typeface="Arial MT"/>
                        </a:rPr>
                        <a:t>Medium</a:t>
                      </a:r>
                      <a:r>
                        <a:rPr sz="1400" spc="-55" dirty="0">
                          <a:solidFill>
                            <a:srgbClr val="333333"/>
                          </a:solidFill>
                          <a:latin typeface="Arial MT"/>
                          <a:cs typeface="Arial MT"/>
                        </a:rPr>
                        <a:t> </a:t>
                      </a:r>
                      <a:r>
                        <a:rPr sz="1400" spc="-5" dirty="0">
                          <a:solidFill>
                            <a:srgbClr val="333333"/>
                          </a:solidFill>
                          <a:latin typeface="Arial MT"/>
                          <a:cs typeface="Arial MT"/>
                        </a:rPr>
                        <a:t>(M)</a:t>
                      </a:r>
                      <a:endParaRPr sz="1400">
                        <a:latin typeface="Arial MT"/>
                        <a:cs typeface="Arial MT"/>
                      </a:endParaRPr>
                    </a:p>
                  </a:txBody>
                  <a:tcPr marL="0" marR="0" marT="21590" marB="0">
                    <a:lnT w="3175" cap="flat" cmpd="sng" algn="ctr">
                      <a:solidFill>
                        <a:srgbClr val="FFFFFF"/>
                      </a:solidFill>
                      <a:prstDash val="solid"/>
                      <a:round/>
                      <a:headEnd type="none" w="med" len="med"/>
                      <a:tailEnd type="none" w="med" len="med"/>
                    </a:lnT>
                    <a:solidFill>
                      <a:srgbClr val="FFFFFF"/>
                    </a:solidFill>
                  </a:tcPr>
                </a:tc>
                <a:tc>
                  <a:txBody>
                    <a:bodyPr/>
                    <a:lstStyle/>
                    <a:p>
                      <a:pPr marR="109220" algn="r">
                        <a:lnSpc>
                          <a:spcPct val="100000"/>
                        </a:lnSpc>
                        <a:spcBef>
                          <a:spcPts val="170"/>
                        </a:spcBef>
                      </a:pPr>
                      <a:r>
                        <a:rPr sz="1400" dirty="0">
                          <a:solidFill>
                            <a:srgbClr val="333333"/>
                          </a:solidFill>
                          <a:latin typeface="Arial MT"/>
                          <a:cs typeface="Arial MT"/>
                        </a:rPr>
                        <a:t>3</a:t>
                      </a:r>
                      <a:endParaRPr sz="1400">
                        <a:latin typeface="Arial MT"/>
                        <a:cs typeface="Arial MT"/>
                      </a:endParaRPr>
                    </a:p>
                  </a:txBody>
                  <a:tcPr marL="0" marR="0" marT="21590"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R="108585" algn="r">
                        <a:lnSpc>
                          <a:spcPts val="1630"/>
                        </a:lnSpc>
                        <a:spcBef>
                          <a:spcPts val="170"/>
                        </a:spcBef>
                      </a:pPr>
                      <a:r>
                        <a:rPr sz="1400" spc="-5" dirty="0">
                          <a:solidFill>
                            <a:srgbClr val="333333"/>
                          </a:solidFill>
                          <a:latin typeface="Arial MT"/>
                          <a:cs typeface="Arial MT"/>
                        </a:rPr>
                        <a:t>10.000</a:t>
                      </a:r>
                      <a:r>
                        <a:rPr sz="1400" spc="-45" dirty="0">
                          <a:solidFill>
                            <a:srgbClr val="333333"/>
                          </a:solidFill>
                          <a:latin typeface="Arial MT"/>
                          <a:cs typeface="Arial MT"/>
                        </a:rPr>
                        <a:t> </a:t>
                      </a:r>
                      <a:r>
                        <a:rPr sz="1400" dirty="0">
                          <a:solidFill>
                            <a:srgbClr val="333333"/>
                          </a:solidFill>
                          <a:latin typeface="Arial MT"/>
                          <a:cs typeface="Arial MT"/>
                        </a:rPr>
                        <a:t>≤</a:t>
                      </a:r>
                      <a:r>
                        <a:rPr sz="1400" spc="-40" dirty="0">
                          <a:solidFill>
                            <a:srgbClr val="333333"/>
                          </a:solidFill>
                          <a:latin typeface="Arial MT"/>
                          <a:cs typeface="Arial MT"/>
                        </a:rPr>
                        <a:t> </a:t>
                      </a:r>
                      <a:r>
                        <a:rPr sz="1400" dirty="0">
                          <a:solidFill>
                            <a:srgbClr val="333333"/>
                          </a:solidFill>
                          <a:latin typeface="Arial MT"/>
                          <a:cs typeface="Arial MT"/>
                        </a:rPr>
                        <a:t>R</a:t>
                      </a:r>
                      <a:r>
                        <a:rPr sz="1400" spc="-35" dirty="0">
                          <a:solidFill>
                            <a:srgbClr val="333333"/>
                          </a:solidFill>
                          <a:latin typeface="Arial MT"/>
                          <a:cs typeface="Arial MT"/>
                        </a:rPr>
                        <a:t> </a:t>
                      </a:r>
                      <a:r>
                        <a:rPr sz="1400" dirty="0">
                          <a:solidFill>
                            <a:srgbClr val="333333"/>
                          </a:solidFill>
                          <a:latin typeface="Arial MT"/>
                          <a:cs typeface="Arial MT"/>
                        </a:rPr>
                        <a:t>&lt;</a:t>
                      </a:r>
                      <a:endParaRPr sz="1400">
                        <a:latin typeface="Arial MT"/>
                        <a:cs typeface="Arial MT"/>
                      </a:endParaRPr>
                    </a:p>
                    <a:p>
                      <a:pPr marR="109220" algn="r">
                        <a:lnSpc>
                          <a:spcPts val="1630"/>
                        </a:lnSpc>
                      </a:pPr>
                      <a:r>
                        <a:rPr sz="1400" spc="-5" dirty="0">
                          <a:solidFill>
                            <a:srgbClr val="333333"/>
                          </a:solidFill>
                          <a:latin typeface="Arial MT"/>
                          <a:cs typeface="Arial MT"/>
                        </a:rPr>
                        <a:t>150.000</a:t>
                      </a:r>
                      <a:endParaRPr sz="1400">
                        <a:latin typeface="Arial MT"/>
                        <a:cs typeface="Arial MT"/>
                      </a:endParaRPr>
                    </a:p>
                  </a:txBody>
                  <a:tcPr marL="0" marR="0" marT="2159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3"/>
                  </a:ext>
                </a:extLst>
              </a:tr>
              <a:tr h="488333">
                <a:tc>
                  <a:txBody>
                    <a:bodyPr/>
                    <a:lstStyle/>
                    <a:p>
                      <a:pPr marL="116839">
                        <a:lnSpc>
                          <a:spcPct val="100000"/>
                        </a:lnSpc>
                        <a:spcBef>
                          <a:spcPts val="165"/>
                        </a:spcBef>
                      </a:pPr>
                      <a:r>
                        <a:rPr sz="1400" spc="-5" dirty="0">
                          <a:solidFill>
                            <a:srgbClr val="333333"/>
                          </a:solidFill>
                          <a:latin typeface="Arial MT"/>
                          <a:cs typeface="Arial MT"/>
                        </a:rPr>
                        <a:t>Low</a:t>
                      </a:r>
                      <a:r>
                        <a:rPr sz="1400" spc="-50" dirty="0">
                          <a:solidFill>
                            <a:srgbClr val="333333"/>
                          </a:solidFill>
                          <a:latin typeface="Arial MT"/>
                          <a:cs typeface="Arial MT"/>
                        </a:rPr>
                        <a:t> </a:t>
                      </a:r>
                      <a:r>
                        <a:rPr sz="1400" spc="-5" dirty="0">
                          <a:solidFill>
                            <a:srgbClr val="333333"/>
                          </a:solidFill>
                          <a:latin typeface="Arial MT"/>
                          <a:cs typeface="Arial MT"/>
                        </a:rPr>
                        <a:t>(L)</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B w="3175">
                      <a:solidFill>
                        <a:srgbClr val="FFFFFF"/>
                      </a:solidFill>
                      <a:prstDash val="solid"/>
                    </a:lnB>
                    <a:solidFill>
                      <a:srgbClr val="EAEAEA"/>
                    </a:solidFill>
                  </a:tcPr>
                </a:tc>
                <a:tc>
                  <a:txBody>
                    <a:bodyPr/>
                    <a:lstStyle/>
                    <a:p>
                      <a:pPr marR="109220" algn="r">
                        <a:lnSpc>
                          <a:spcPct val="100000"/>
                        </a:lnSpc>
                        <a:spcBef>
                          <a:spcPts val="165"/>
                        </a:spcBef>
                      </a:pPr>
                      <a:r>
                        <a:rPr sz="1400" dirty="0">
                          <a:solidFill>
                            <a:srgbClr val="333333"/>
                          </a:solidFill>
                          <a:latin typeface="Arial MT"/>
                          <a:cs typeface="Arial MT"/>
                        </a:rPr>
                        <a:t>2</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tc>
                  <a:txBody>
                    <a:bodyPr/>
                    <a:lstStyle/>
                    <a:p>
                      <a:pPr marR="108585" algn="r">
                        <a:lnSpc>
                          <a:spcPts val="1630"/>
                        </a:lnSpc>
                        <a:spcBef>
                          <a:spcPts val="165"/>
                        </a:spcBef>
                      </a:pPr>
                      <a:r>
                        <a:rPr sz="1400" spc="-5" dirty="0">
                          <a:solidFill>
                            <a:srgbClr val="333333"/>
                          </a:solidFill>
                          <a:latin typeface="Arial MT"/>
                          <a:cs typeface="Arial MT"/>
                        </a:rPr>
                        <a:t>1.000</a:t>
                      </a:r>
                      <a:r>
                        <a:rPr sz="1400" spc="-45" dirty="0">
                          <a:solidFill>
                            <a:srgbClr val="333333"/>
                          </a:solidFill>
                          <a:latin typeface="Arial MT"/>
                          <a:cs typeface="Arial MT"/>
                        </a:rPr>
                        <a:t> </a:t>
                      </a:r>
                      <a:r>
                        <a:rPr sz="1400" dirty="0">
                          <a:solidFill>
                            <a:srgbClr val="333333"/>
                          </a:solidFill>
                          <a:latin typeface="Arial MT"/>
                          <a:cs typeface="Arial MT"/>
                        </a:rPr>
                        <a:t>≤</a:t>
                      </a:r>
                      <a:r>
                        <a:rPr sz="1400" spc="-40" dirty="0">
                          <a:solidFill>
                            <a:srgbClr val="333333"/>
                          </a:solidFill>
                          <a:latin typeface="Arial MT"/>
                          <a:cs typeface="Arial MT"/>
                        </a:rPr>
                        <a:t> </a:t>
                      </a:r>
                      <a:r>
                        <a:rPr sz="1400" dirty="0">
                          <a:solidFill>
                            <a:srgbClr val="333333"/>
                          </a:solidFill>
                          <a:latin typeface="Arial MT"/>
                          <a:cs typeface="Arial MT"/>
                        </a:rPr>
                        <a:t>R</a:t>
                      </a:r>
                      <a:r>
                        <a:rPr sz="1400" spc="-35" dirty="0">
                          <a:solidFill>
                            <a:srgbClr val="333333"/>
                          </a:solidFill>
                          <a:latin typeface="Arial MT"/>
                          <a:cs typeface="Arial MT"/>
                        </a:rPr>
                        <a:t> </a:t>
                      </a:r>
                      <a:r>
                        <a:rPr sz="1400" dirty="0">
                          <a:solidFill>
                            <a:srgbClr val="333333"/>
                          </a:solidFill>
                          <a:latin typeface="Arial MT"/>
                          <a:cs typeface="Arial MT"/>
                        </a:rPr>
                        <a:t>&lt;</a:t>
                      </a:r>
                      <a:endParaRPr sz="1400">
                        <a:latin typeface="Arial MT"/>
                        <a:cs typeface="Arial MT"/>
                      </a:endParaRPr>
                    </a:p>
                    <a:p>
                      <a:pPr marR="109220" algn="r">
                        <a:lnSpc>
                          <a:spcPts val="1630"/>
                        </a:lnSpc>
                      </a:pPr>
                      <a:r>
                        <a:rPr sz="1400" spc="-5" dirty="0">
                          <a:solidFill>
                            <a:srgbClr val="333333"/>
                          </a:solidFill>
                          <a:latin typeface="Arial MT"/>
                          <a:cs typeface="Arial MT"/>
                        </a:rPr>
                        <a:t>10.000</a:t>
                      </a:r>
                      <a:endParaRPr sz="1400">
                        <a:latin typeface="Arial MT"/>
                        <a:cs typeface="Arial MT"/>
                      </a:endParaRPr>
                    </a:p>
                  </a:txBody>
                  <a:tcPr marL="0" marR="0" marT="209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AEAEA"/>
                    </a:solidFill>
                  </a:tcPr>
                </a:tc>
                <a:extLst>
                  <a:ext uri="{0D108BD9-81ED-4DB2-BD59-A6C34878D82A}">
                    <a16:rowId xmlns:a16="http://schemas.microsoft.com/office/drawing/2014/main" val="10004"/>
                  </a:ext>
                </a:extLst>
              </a:tr>
              <a:tr h="289889">
                <a:tc>
                  <a:txBody>
                    <a:bodyPr/>
                    <a:lstStyle/>
                    <a:p>
                      <a:pPr marL="116839">
                        <a:lnSpc>
                          <a:spcPct val="100000"/>
                        </a:lnSpc>
                        <a:spcBef>
                          <a:spcPts val="160"/>
                        </a:spcBef>
                      </a:pPr>
                      <a:r>
                        <a:rPr sz="1400" spc="-25" dirty="0">
                          <a:solidFill>
                            <a:srgbClr val="333333"/>
                          </a:solidFill>
                          <a:latin typeface="Arial MT"/>
                          <a:cs typeface="Arial MT"/>
                        </a:rPr>
                        <a:t>Very</a:t>
                      </a:r>
                      <a:r>
                        <a:rPr sz="1400" spc="-30" dirty="0">
                          <a:solidFill>
                            <a:srgbClr val="333333"/>
                          </a:solidFill>
                          <a:latin typeface="Arial MT"/>
                          <a:cs typeface="Arial MT"/>
                        </a:rPr>
                        <a:t> </a:t>
                      </a:r>
                      <a:r>
                        <a:rPr sz="1400" spc="-5" dirty="0">
                          <a:solidFill>
                            <a:srgbClr val="333333"/>
                          </a:solidFill>
                          <a:latin typeface="Arial MT"/>
                          <a:cs typeface="Arial MT"/>
                        </a:rPr>
                        <a:t>Low</a:t>
                      </a:r>
                      <a:r>
                        <a:rPr sz="1400" spc="-25" dirty="0">
                          <a:solidFill>
                            <a:srgbClr val="333333"/>
                          </a:solidFill>
                          <a:latin typeface="Arial MT"/>
                          <a:cs typeface="Arial MT"/>
                        </a:rPr>
                        <a:t> </a:t>
                      </a:r>
                      <a:r>
                        <a:rPr sz="1400" spc="-5" dirty="0">
                          <a:solidFill>
                            <a:srgbClr val="333333"/>
                          </a:solidFill>
                          <a:latin typeface="Arial MT"/>
                          <a:cs typeface="Arial MT"/>
                        </a:rPr>
                        <a:t>(VL)</a:t>
                      </a:r>
                      <a:endParaRPr sz="1400">
                        <a:latin typeface="Arial MT"/>
                        <a:cs typeface="Arial MT"/>
                      </a:endParaRPr>
                    </a:p>
                  </a:txBody>
                  <a:tcPr marL="0" marR="0" marT="20320" marB="0">
                    <a:lnT w="3175" cap="flat" cmpd="sng" algn="ctr">
                      <a:solidFill>
                        <a:srgbClr val="FFFFFF"/>
                      </a:solidFill>
                      <a:prstDash val="solid"/>
                      <a:round/>
                      <a:headEnd type="none" w="med" len="med"/>
                      <a:tailEnd type="none" w="med" len="med"/>
                    </a:lnT>
                    <a:solidFill>
                      <a:srgbClr val="FFFFFF"/>
                    </a:solidFill>
                  </a:tcPr>
                </a:tc>
                <a:tc>
                  <a:txBody>
                    <a:bodyPr/>
                    <a:lstStyle/>
                    <a:p>
                      <a:pPr marR="109220" algn="r">
                        <a:lnSpc>
                          <a:spcPct val="100000"/>
                        </a:lnSpc>
                        <a:spcBef>
                          <a:spcPts val="160"/>
                        </a:spcBef>
                      </a:pPr>
                      <a:r>
                        <a:rPr sz="1400" dirty="0">
                          <a:solidFill>
                            <a:srgbClr val="333333"/>
                          </a:solidFill>
                          <a:latin typeface="Arial MT"/>
                          <a:cs typeface="Arial MT"/>
                        </a:rPr>
                        <a:t>1</a:t>
                      </a:r>
                      <a:endParaRPr sz="1400">
                        <a:latin typeface="Arial MT"/>
                        <a:cs typeface="Arial MT"/>
                      </a:endParaRPr>
                    </a:p>
                  </a:txBody>
                  <a:tcPr marL="0" marR="0" marT="20320" marB="0">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tc>
                  <a:txBody>
                    <a:bodyPr/>
                    <a:lstStyle/>
                    <a:p>
                      <a:pPr marR="108585" algn="r">
                        <a:lnSpc>
                          <a:spcPct val="100000"/>
                        </a:lnSpc>
                        <a:spcBef>
                          <a:spcPts val="160"/>
                        </a:spcBef>
                      </a:pPr>
                      <a:r>
                        <a:rPr sz="1400" dirty="0">
                          <a:solidFill>
                            <a:srgbClr val="333333"/>
                          </a:solidFill>
                          <a:latin typeface="Arial MT"/>
                          <a:cs typeface="Arial MT"/>
                        </a:rPr>
                        <a:t>R</a:t>
                      </a:r>
                      <a:r>
                        <a:rPr sz="1400" spc="-35" dirty="0">
                          <a:solidFill>
                            <a:srgbClr val="333333"/>
                          </a:solidFill>
                          <a:latin typeface="Arial MT"/>
                          <a:cs typeface="Arial MT"/>
                        </a:rPr>
                        <a:t> </a:t>
                      </a:r>
                      <a:r>
                        <a:rPr sz="1400" dirty="0">
                          <a:solidFill>
                            <a:srgbClr val="333333"/>
                          </a:solidFill>
                          <a:latin typeface="Arial MT"/>
                          <a:cs typeface="Arial MT"/>
                        </a:rPr>
                        <a:t>&lt;</a:t>
                      </a:r>
                      <a:r>
                        <a:rPr sz="1400" spc="-35" dirty="0">
                          <a:solidFill>
                            <a:srgbClr val="333333"/>
                          </a:solidFill>
                          <a:latin typeface="Arial MT"/>
                          <a:cs typeface="Arial MT"/>
                        </a:rPr>
                        <a:t> </a:t>
                      </a:r>
                      <a:r>
                        <a:rPr sz="1400" spc="-10" dirty="0">
                          <a:solidFill>
                            <a:srgbClr val="333333"/>
                          </a:solidFill>
                          <a:latin typeface="Arial MT"/>
                          <a:cs typeface="Arial MT"/>
                        </a:rPr>
                        <a:t>1.000</a:t>
                      </a:r>
                      <a:endParaRPr sz="1400">
                        <a:latin typeface="Arial MT"/>
                        <a:cs typeface="Arial MT"/>
                      </a:endParaRPr>
                    </a:p>
                  </a:txBody>
                  <a:tcPr marL="0" marR="0" marT="2032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F8F8F8"/>
                    </a:solidFill>
                  </a:tcPr>
                </a:tc>
                <a:extLst>
                  <a:ext uri="{0D108BD9-81ED-4DB2-BD59-A6C34878D82A}">
                    <a16:rowId xmlns:a16="http://schemas.microsoft.com/office/drawing/2014/main" val="10005"/>
                  </a:ext>
                </a:extLst>
              </a:tr>
            </a:tbl>
          </a:graphicData>
        </a:graphic>
      </p:graphicFrame>
      <p:grpSp>
        <p:nvGrpSpPr>
          <p:cNvPr id="3" name="object 3"/>
          <p:cNvGrpSpPr/>
          <p:nvPr/>
        </p:nvGrpSpPr>
        <p:grpSpPr>
          <a:xfrm>
            <a:off x="1712118" y="280988"/>
            <a:ext cx="2951480" cy="774065"/>
            <a:chOff x="1712118" y="280988"/>
            <a:chExt cx="2951480" cy="774065"/>
          </a:xfrm>
        </p:grpSpPr>
        <p:pic>
          <p:nvPicPr>
            <p:cNvPr id="4" name="object 4"/>
            <p:cNvPicPr/>
            <p:nvPr/>
          </p:nvPicPr>
          <p:blipFill>
            <a:blip r:embed="rId2" cstate="print"/>
            <a:stretch>
              <a:fillRect/>
            </a:stretch>
          </p:blipFill>
          <p:spPr>
            <a:xfrm>
              <a:off x="1749551" y="316991"/>
              <a:ext cx="2913888" cy="737615"/>
            </a:xfrm>
            <a:prstGeom prst="rect">
              <a:avLst/>
            </a:prstGeom>
          </p:spPr>
        </p:pic>
        <p:pic>
          <p:nvPicPr>
            <p:cNvPr id="5" name="object 5"/>
            <p:cNvPicPr/>
            <p:nvPr/>
          </p:nvPicPr>
          <p:blipFill>
            <a:blip r:embed="rId3" cstate="print"/>
            <a:stretch>
              <a:fillRect/>
            </a:stretch>
          </p:blipFill>
          <p:spPr>
            <a:xfrm>
              <a:off x="1987295" y="478535"/>
              <a:ext cx="2438400" cy="490727"/>
            </a:xfrm>
            <a:prstGeom prst="rect">
              <a:avLst/>
            </a:prstGeom>
          </p:spPr>
        </p:pic>
        <p:sp>
          <p:nvSpPr>
            <p:cNvPr id="6" name="object 6"/>
            <p:cNvSpPr/>
            <p:nvPr/>
          </p:nvSpPr>
          <p:spPr>
            <a:xfrm>
              <a:off x="1718468" y="287338"/>
              <a:ext cx="2898775" cy="720725"/>
            </a:xfrm>
            <a:custGeom>
              <a:avLst/>
              <a:gdLst/>
              <a:ahLst/>
              <a:cxnLst/>
              <a:rect l="l" t="t" r="r" b="b"/>
              <a:pathLst>
                <a:path w="2898775" h="720725">
                  <a:moveTo>
                    <a:pt x="2611992" y="0"/>
                  </a:moveTo>
                  <a:lnTo>
                    <a:pt x="0" y="0"/>
                  </a:lnTo>
                  <a:lnTo>
                    <a:pt x="0" y="720365"/>
                  </a:lnTo>
                  <a:lnTo>
                    <a:pt x="2611992" y="720365"/>
                  </a:lnTo>
                  <a:lnTo>
                    <a:pt x="2898415" y="360003"/>
                  </a:lnTo>
                  <a:lnTo>
                    <a:pt x="2611992" y="0"/>
                  </a:lnTo>
                  <a:close/>
                </a:path>
              </a:pathLst>
            </a:custGeom>
            <a:solidFill>
              <a:srgbClr val="38520E"/>
            </a:solidFill>
          </p:spPr>
          <p:txBody>
            <a:bodyPr wrap="square" lIns="0" tIns="0" rIns="0" bIns="0" rtlCol="0"/>
            <a:lstStyle/>
            <a:p>
              <a:endParaRPr/>
            </a:p>
          </p:txBody>
        </p:sp>
        <p:sp>
          <p:nvSpPr>
            <p:cNvPr id="7" name="object 7"/>
            <p:cNvSpPr/>
            <p:nvPr/>
          </p:nvSpPr>
          <p:spPr>
            <a:xfrm>
              <a:off x="1718468" y="287338"/>
              <a:ext cx="2898775" cy="720725"/>
            </a:xfrm>
            <a:custGeom>
              <a:avLst/>
              <a:gdLst/>
              <a:ahLst/>
              <a:cxnLst/>
              <a:rect l="l" t="t" r="r" b="b"/>
              <a:pathLst>
                <a:path w="2898775" h="720725">
                  <a:moveTo>
                    <a:pt x="0" y="0"/>
                  </a:moveTo>
                  <a:lnTo>
                    <a:pt x="2611992" y="0"/>
                  </a:lnTo>
                  <a:lnTo>
                    <a:pt x="2898415" y="360002"/>
                  </a:lnTo>
                  <a:lnTo>
                    <a:pt x="2611992" y="720365"/>
                  </a:lnTo>
                  <a:lnTo>
                    <a:pt x="0" y="720365"/>
                  </a:lnTo>
                  <a:lnTo>
                    <a:pt x="0" y="0"/>
                  </a:lnTo>
                </a:path>
              </a:pathLst>
            </a:custGeom>
            <a:ln w="12600">
              <a:solidFill>
                <a:srgbClr val="FFFFFF"/>
              </a:solidFill>
            </a:ln>
          </p:spPr>
          <p:txBody>
            <a:bodyPr wrap="square" lIns="0" tIns="0" rIns="0" bIns="0" rtlCol="0"/>
            <a:lstStyle/>
            <a:p>
              <a:endParaRPr/>
            </a:p>
          </p:txBody>
        </p:sp>
      </p:grpSp>
      <p:sp>
        <p:nvSpPr>
          <p:cNvPr id="8" name="object 8"/>
          <p:cNvSpPr txBox="1"/>
          <p:nvPr/>
        </p:nvSpPr>
        <p:spPr>
          <a:xfrm>
            <a:off x="2077847" y="484123"/>
            <a:ext cx="218059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5</a:t>
            </a:r>
            <a:r>
              <a:rPr sz="1800" b="1" spc="-70" dirty="0">
                <a:solidFill>
                  <a:srgbClr val="FFFFFF"/>
                </a:solidFill>
                <a:latin typeface="Arial"/>
                <a:cs typeface="Arial"/>
              </a:rPr>
              <a:t>:</a:t>
            </a:r>
            <a:r>
              <a:rPr sz="1800" b="1" spc="-35" dirty="0">
                <a:solidFill>
                  <a:srgbClr val="FFFFFF"/>
                </a:solidFill>
                <a:latin typeface="Arial"/>
                <a:cs typeface="Arial"/>
              </a:rPr>
              <a:t> </a:t>
            </a:r>
            <a:r>
              <a:rPr sz="1800" b="1" spc="-254" dirty="0">
                <a:solidFill>
                  <a:srgbClr val="FFFFFF"/>
                </a:solidFill>
                <a:latin typeface="Arial"/>
                <a:cs typeface="Arial"/>
              </a:rPr>
              <a:t>R</a:t>
            </a:r>
            <a:r>
              <a:rPr sz="1800" b="1" spc="-135" dirty="0">
                <a:solidFill>
                  <a:srgbClr val="FFFFFF"/>
                </a:solidFill>
                <a:latin typeface="Arial"/>
                <a:cs typeface="Arial"/>
              </a:rPr>
              <a:t>is</a:t>
            </a:r>
            <a:r>
              <a:rPr sz="1800" b="1" spc="-165" dirty="0">
                <a:solidFill>
                  <a:srgbClr val="FFFFFF"/>
                </a:solidFill>
                <a:latin typeface="Arial"/>
                <a:cs typeface="Arial"/>
              </a:rPr>
              <a:t>k</a:t>
            </a:r>
            <a:r>
              <a:rPr sz="1800" b="1" spc="-30" dirty="0">
                <a:solidFill>
                  <a:srgbClr val="FFFFFF"/>
                </a:solidFill>
                <a:latin typeface="Arial"/>
                <a:cs typeface="Arial"/>
              </a:rPr>
              <a:t> </a:t>
            </a:r>
            <a:r>
              <a:rPr sz="1800" b="1" spc="-70" dirty="0">
                <a:solidFill>
                  <a:srgbClr val="FFFFFF"/>
                </a:solidFill>
                <a:latin typeface="Arial"/>
                <a:cs typeface="Arial"/>
              </a:rPr>
              <a:t>A</a:t>
            </a:r>
            <a:r>
              <a:rPr sz="1800" b="1" spc="-114" dirty="0">
                <a:solidFill>
                  <a:srgbClr val="FFFFFF"/>
                </a:solidFill>
                <a:latin typeface="Arial"/>
                <a:cs typeface="Arial"/>
              </a:rPr>
              <a:t>n</a:t>
            </a:r>
            <a:r>
              <a:rPr sz="1800" b="1" spc="-100" dirty="0">
                <a:solidFill>
                  <a:srgbClr val="FFFFFF"/>
                </a:solidFill>
                <a:latin typeface="Arial"/>
                <a:cs typeface="Arial"/>
              </a:rPr>
              <a:t>a</a:t>
            </a:r>
            <a:r>
              <a:rPr sz="1800" b="1" spc="-130" dirty="0">
                <a:solidFill>
                  <a:srgbClr val="FFFFFF"/>
                </a:solidFill>
                <a:latin typeface="Arial"/>
                <a:cs typeface="Arial"/>
              </a:rPr>
              <a:t>lysis</a:t>
            </a:r>
            <a:endParaRPr sz="1800">
              <a:latin typeface="Arial"/>
              <a:cs typeface="Arial"/>
            </a:endParaRPr>
          </a:p>
        </p:txBody>
      </p:sp>
      <p:grpSp>
        <p:nvGrpSpPr>
          <p:cNvPr id="9" name="object 9"/>
          <p:cNvGrpSpPr/>
          <p:nvPr/>
        </p:nvGrpSpPr>
        <p:grpSpPr>
          <a:xfrm>
            <a:off x="4388643" y="280988"/>
            <a:ext cx="2963545" cy="774065"/>
            <a:chOff x="4388643" y="280988"/>
            <a:chExt cx="2963545" cy="774065"/>
          </a:xfrm>
        </p:grpSpPr>
        <p:pic>
          <p:nvPicPr>
            <p:cNvPr id="10" name="object 10"/>
            <p:cNvPicPr/>
            <p:nvPr/>
          </p:nvPicPr>
          <p:blipFill>
            <a:blip r:embed="rId4" cstate="print"/>
            <a:stretch>
              <a:fillRect/>
            </a:stretch>
          </p:blipFill>
          <p:spPr>
            <a:xfrm>
              <a:off x="4419600" y="316991"/>
              <a:ext cx="2932176" cy="737615"/>
            </a:xfrm>
            <a:prstGeom prst="rect">
              <a:avLst/>
            </a:prstGeom>
          </p:spPr>
        </p:pic>
        <p:pic>
          <p:nvPicPr>
            <p:cNvPr id="11" name="object 11"/>
            <p:cNvPicPr/>
            <p:nvPr/>
          </p:nvPicPr>
          <p:blipFill>
            <a:blip r:embed="rId5" cstate="print"/>
            <a:stretch>
              <a:fillRect/>
            </a:stretch>
          </p:blipFill>
          <p:spPr>
            <a:xfrm>
              <a:off x="4803648" y="478535"/>
              <a:ext cx="2410968" cy="490727"/>
            </a:xfrm>
            <a:prstGeom prst="rect">
              <a:avLst/>
            </a:prstGeom>
          </p:spPr>
        </p:pic>
        <p:sp>
          <p:nvSpPr>
            <p:cNvPr id="12" name="object 12"/>
            <p:cNvSpPr/>
            <p:nvPr/>
          </p:nvSpPr>
          <p:spPr>
            <a:xfrm>
              <a:off x="4394993" y="287338"/>
              <a:ext cx="2908300" cy="720725"/>
            </a:xfrm>
            <a:custGeom>
              <a:avLst/>
              <a:gdLst/>
              <a:ahLst/>
              <a:cxnLst/>
              <a:rect l="l" t="t" r="r" b="b"/>
              <a:pathLst>
                <a:path w="2908300" h="720725">
                  <a:moveTo>
                    <a:pt x="2622579" y="0"/>
                  </a:moveTo>
                  <a:lnTo>
                    <a:pt x="0" y="0"/>
                  </a:lnTo>
                  <a:lnTo>
                    <a:pt x="285000" y="360003"/>
                  </a:lnTo>
                  <a:lnTo>
                    <a:pt x="0" y="720365"/>
                  </a:lnTo>
                  <a:lnTo>
                    <a:pt x="2622579" y="720365"/>
                  </a:lnTo>
                  <a:lnTo>
                    <a:pt x="2907940" y="360003"/>
                  </a:lnTo>
                  <a:lnTo>
                    <a:pt x="2622579" y="0"/>
                  </a:lnTo>
                  <a:close/>
                </a:path>
              </a:pathLst>
            </a:custGeom>
            <a:solidFill>
              <a:srgbClr val="4C7013"/>
            </a:solidFill>
          </p:spPr>
          <p:txBody>
            <a:bodyPr wrap="square" lIns="0" tIns="0" rIns="0" bIns="0" rtlCol="0"/>
            <a:lstStyle/>
            <a:p>
              <a:endParaRPr/>
            </a:p>
          </p:txBody>
        </p:sp>
        <p:sp>
          <p:nvSpPr>
            <p:cNvPr id="13" name="object 13"/>
            <p:cNvSpPr/>
            <p:nvPr/>
          </p:nvSpPr>
          <p:spPr>
            <a:xfrm>
              <a:off x="4394993" y="287338"/>
              <a:ext cx="2908300" cy="720725"/>
            </a:xfrm>
            <a:custGeom>
              <a:avLst/>
              <a:gdLst/>
              <a:ahLst/>
              <a:cxnLst/>
              <a:rect l="l" t="t" r="r" b="b"/>
              <a:pathLst>
                <a:path w="2908300" h="720725">
                  <a:moveTo>
                    <a:pt x="0" y="0"/>
                  </a:moveTo>
                  <a:lnTo>
                    <a:pt x="2622580" y="0"/>
                  </a:lnTo>
                  <a:lnTo>
                    <a:pt x="2907940" y="360002"/>
                  </a:lnTo>
                  <a:lnTo>
                    <a:pt x="2622580" y="720365"/>
                  </a:lnTo>
                  <a:lnTo>
                    <a:pt x="0" y="720365"/>
                  </a:lnTo>
                  <a:lnTo>
                    <a:pt x="285000" y="360002"/>
                  </a:lnTo>
                  <a:lnTo>
                    <a:pt x="0" y="0"/>
                  </a:lnTo>
                </a:path>
              </a:pathLst>
            </a:custGeom>
            <a:ln w="12600">
              <a:solidFill>
                <a:srgbClr val="FFFFFF"/>
              </a:solidFill>
            </a:ln>
          </p:spPr>
          <p:txBody>
            <a:bodyPr wrap="square" lIns="0" tIns="0" rIns="0" bIns="0" rtlCol="0"/>
            <a:lstStyle/>
            <a:p>
              <a:endParaRPr/>
            </a:p>
          </p:txBody>
        </p:sp>
      </p:grpSp>
      <p:sp>
        <p:nvSpPr>
          <p:cNvPr id="14" name="object 14"/>
          <p:cNvSpPr txBox="1"/>
          <p:nvPr/>
        </p:nvSpPr>
        <p:spPr>
          <a:xfrm>
            <a:off x="4893464" y="484123"/>
            <a:ext cx="2155825" cy="299720"/>
          </a:xfrm>
          <a:prstGeom prst="rect">
            <a:avLst/>
          </a:prstGeom>
        </p:spPr>
        <p:txBody>
          <a:bodyPr vert="horz" wrap="square" lIns="0" tIns="12700" rIns="0" bIns="0" rtlCol="0">
            <a:spAutoFit/>
          </a:bodyPr>
          <a:lstStyle/>
          <a:p>
            <a:pPr marL="12700">
              <a:lnSpc>
                <a:spcPct val="100000"/>
              </a:lnSpc>
              <a:spcBef>
                <a:spcPts val="100"/>
              </a:spcBef>
            </a:pPr>
            <a:r>
              <a:rPr sz="1800" b="1" spc="-210" dirty="0">
                <a:solidFill>
                  <a:srgbClr val="FFFFFF"/>
                </a:solidFill>
                <a:latin typeface="Arial"/>
                <a:cs typeface="Arial"/>
              </a:rPr>
              <a:t>R</a:t>
            </a:r>
            <a:r>
              <a:rPr sz="1800" b="1" spc="-90" dirty="0">
                <a:solidFill>
                  <a:srgbClr val="FFFFFF"/>
                </a:solidFill>
                <a:latin typeface="Arial"/>
                <a:cs typeface="Arial"/>
              </a:rPr>
              <a:t>i</a:t>
            </a:r>
            <a:r>
              <a:rPr sz="1800" b="1" spc="-245" dirty="0">
                <a:solidFill>
                  <a:srgbClr val="FFFFFF"/>
                </a:solidFill>
                <a:latin typeface="Arial"/>
                <a:cs typeface="Arial"/>
              </a:rPr>
              <a:t>s</a:t>
            </a:r>
            <a:r>
              <a:rPr sz="1800" b="1" spc="-140" dirty="0">
                <a:solidFill>
                  <a:srgbClr val="FFFFFF"/>
                </a:solidFill>
                <a:latin typeface="Arial"/>
                <a:cs typeface="Arial"/>
              </a:rPr>
              <a:t>k</a:t>
            </a:r>
            <a:r>
              <a:rPr sz="1800" b="1" spc="-30" dirty="0">
                <a:solidFill>
                  <a:srgbClr val="FFFFFF"/>
                </a:solidFill>
                <a:latin typeface="Arial"/>
                <a:cs typeface="Arial"/>
              </a:rPr>
              <a:t> </a:t>
            </a:r>
            <a:r>
              <a:rPr sz="1800" b="1" spc="-140" dirty="0">
                <a:solidFill>
                  <a:srgbClr val="FFFFFF"/>
                </a:solidFill>
                <a:latin typeface="Arial"/>
                <a:cs typeface="Arial"/>
              </a:rPr>
              <a:t>V</a:t>
            </a:r>
            <a:r>
              <a:rPr sz="1800" b="1" spc="-60" dirty="0">
                <a:solidFill>
                  <a:srgbClr val="FFFFFF"/>
                </a:solidFill>
                <a:latin typeface="Arial"/>
                <a:cs typeface="Arial"/>
              </a:rPr>
              <a:t>a</a:t>
            </a:r>
            <a:r>
              <a:rPr sz="1800" b="1" spc="-45" dirty="0">
                <a:solidFill>
                  <a:srgbClr val="FFFFFF"/>
                </a:solidFill>
                <a:latin typeface="Arial"/>
                <a:cs typeface="Arial"/>
              </a:rPr>
              <a:t>l</a:t>
            </a:r>
            <a:r>
              <a:rPr sz="1800" b="1" spc="-155" dirty="0">
                <a:solidFill>
                  <a:srgbClr val="FFFFFF"/>
                </a:solidFill>
                <a:latin typeface="Arial"/>
                <a:cs typeface="Arial"/>
              </a:rPr>
              <a:t>u</a:t>
            </a:r>
            <a:r>
              <a:rPr sz="1800" b="1" spc="-140" dirty="0">
                <a:solidFill>
                  <a:srgbClr val="FFFFFF"/>
                </a:solidFill>
                <a:latin typeface="Arial"/>
                <a:cs typeface="Arial"/>
              </a:rPr>
              <a:t>e</a:t>
            </a:r>
            <a:r>
              <a:rPr sz="1800" b="1" spc="-30" dirty="0">
                <a:solidFill>
                  <a:srgbClr val="FFFFFF"/>
                </a:solidFill>
                <a:latin typeface="Arial"/>
                <a:cs typeface="Arial"/>
              </a:rPr>
              <a:t> </a:t>
            </a:r>
            <a:r>
              <a:rPr sz="1800" b="1" spc="-160" dirty="0">
                <a:solidFill>
                  <a:srgbClr val="FFFFFF"/>
                </a:solidFill>
                <a:latin typeface="Arial"/>
                <a:cs typeface="Arial"/>
              </a:rPr>
              <a:t>Ca</a:t>
            </a:r>
            <a:r>
              <a:rPr sz="1800" b="1" spc="-45" dirty="0">
                <a:solidFill>
                  <a:srgbClr val="FFFFFF"/>
                </a:solidFill>
                <a:latin typeface="Arial"/>
                <a:cs typeface="Arial"/>
              </a:rPr>
              <a:t>l</a:t>
            </a:r>
            <a:r>
              <a:rPr sz="1800" b="1" spc="-280" dirty="0">
                <a:solidFill>
                  <a:srgbClr val="FFFFFF"/>
                </a:solidFill>
                <a:latin typeface="Arial"/>
                <a:cs typeface="Arial"/>
              </a:rPr>
              <a:t>c</a:t>
            </a:r>
            <a:r>
              <a:rPr sz="1800" b="1" spc="-155" dirty="0">
                <a:solidFill>
                  <a:srgbClr val="FFFFFF"/>
                </a:solidFill>
                <a:latin typeface="Arial"/>
                <a:cs typeface="Arial"/>
              </a:rPr>
              <a:t>u</a:t>
            </a:r>
            <a:r>
              <a:rPr sz="1800" b="1" spc="-45" dirty="0">
                <a:solidFill>
                  <a:srgbClr val="FFFFFF"/>
                </a:solidFill>
                <a:latin typeface="Arial"/>
                <a:cs typeface="Arial"/>
              </a:rPr>
              <a:t>l</a:t>
            </a:r>
            <a:r>
              <a:rPr sz="1800" b="1" spc="-25" dirty="0">
                <a:solidFill>
                  <a:srgbClr val="FFFFFF"/>
                </a:solidFill>
                <a:latin typeface="Arial"/>
                <a:cs typeface="Arial"/>
              </a:rPr>
              <a:t>a</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endParaRPr sz="1800">
              <a:latin typeface="Arial"/>
              <a:cs typeface="Arial"/>
            </a:endParaRPr>
          </a:p>
        </p:txBody>
      </p:sp>
      <p:grpSp>
        <p:nvGrpSpPr>
          <p:cNvPr id="15" name="object 15"/>
          <p:cNvGrpSpPr/>
          <p:nvPr/>
        </p:nvGrpSpPr>
        <p:grpSpPr>
          <a:xfrm>
            <a:off x="7068394" y="281038"/>
            <a:ext cx="2954020" cy="774065"/>
            <a:chOff x="7068394" y="281038"/>
            <a:chExt cx="2954020" cy="774065"/>
          </a:xfrm>
        </p:grpSpPr>
        <p:pic>
          <p:nvPicPr>
            <p:cNvPr id="16" name="object 16"/>
            <p:cNvPicPr/>
            <p:nvPr/>
          </p:nvPicPr>
          <p:blipFill>
            <a:blip r:embed="rId6" cstate="print"/>
            <a:stretch>
              <a:fillRect/>
            </a:stretch>
          </p:blipFill>
          <p:spPr>
            <a:xfrm>
              <a:off x="7098792" y="316992"/>
              <a:ext cx="2923031" cy="737615"/>
            </a:xfrm>
            <a:prstGeom prst="rect">
              <a:avLst/>
            </a:prstGeom>
          </p:spPr>
        </p:pic>
        <p:pic>
          <p:nvPicPr>
            <p:cNvPr id="17" name="object 17"/>
            <p:cNvPicPr/>
            <p:nvPr/>
          </p:nvPicPr>
          <p:blipFill>
            <a:blip r:embed="rId7" cstate="print"/>
            <a:stretch>
              <a:fillRect/>
            </a:stretch>
          </p:blipFill>
          <p:spPr>
            <a:xfrm>
              <a:off x="7546848" y="478536"/>
              <a:ext cx="2273807" cy="490727"/>
            </a:xfrm>
            <a:prstGeom prst="rect">
              <a:avLst/>
            </a:prstGeom>
          </p:spPr>
        </p:pic>
        <p:sp>
          <p:nvSpPr>
            <p:cNvPr id="18" name="object 18"/>
            <p:cNvSpPr/>
            <p:nvPr/>
          </p:nvSpPr>
          <p:spPr>
            <a:xfrm>
              <a:off x="7074694" y="287338"/>
              <a:ext cx="2898775" cy="720725"/>
            </a:xfrm>
            <a:custGeom>
              <a:avLst/>
              <a:gdLst/>
              <a:ahLst/>
              <a:cxnLst/>
              <a:rect l="l" t="t" r="r" b="b"/>
              <a:pathLst>
                <a:path w="2898775" h="720725">
                  <a:moveTo>
                    <a:pt x="2613790" y="0"/>
                  </a:moveTo>
                  <a:lnTo>
                    <a:pt x="0" y="0"/>
                  </a:lnTo>
                  <a:lnTo>
                    <a:pt x="284264" y="360003"/>
                  </a:lnTo>
                  <a:lnTo>
                    <a:pt x="0" y="720365"/>
                  </a:lnTo>
                  <a:lnTo>
                    <a:pt x="2613790" y="720365"/>
                  </a:lnTo>
                  <a:lnTo>
                    <a:pt x="2898415" y="360003"/>
                  </a:lnTo>
                  <a:lnTo>
                    <a:pt x="2613790" y="0"/>
                  </a:lnTo>
                  <a:close/>
                </a:path>
              </a:pathLst>
            </a:custGeom>
            <a:solidFill>
              <a:srgbClr val="6B9B1A"/>
            </a:solidFill>
          </p:spPr>
          <p:txBody>
            <a:bodyPr wrap="square" lIns="0" tIns="0" rIns="0" bIns="0" rtlCol="0"/>
            <a:lstStyle/>
            <a:p>
              <a:endParaRPr/>
            </a:p>
          </p:txBody>
        </p:sp>
        <p:sp>
          <p:nvSpPr>
            <p:cNvPr id="19" name="object 19"/>
            <p:cNvSpPr/>
            <p:nvPr/>
          </p:nvSpPr>
          <p:spPr>
            <a:xfrm>
              <a:off x="7074694" y="287338"/>
              <a:ext cx="2898775" cy="720725"/>
            </a:xfrm>
            <a:custGeom>
              <a:avLst/>
              <a:gdLst/>
              <a:ahLst/>
              <a:cxnLst/>
              <a:rect l="l" t="t" r="r" b="b"/>
              <a:pathLst>
                <a:path w="2898775" h="720725">
                  <a:moveTo>
                    <a:pt x="0" y="0"/>
                  </a:moveTo>
                  <a:lnTo>
                    <a:pt x="2613791" y="0"/>
                  </a:lnTo>
                  <a:lnTo>
                    <a:pt x="2898415" y="360002"/>
                  </a:lnTo>
                  <a:lnTo>
                    <a:pt x="2613791" y="720365"/>
                  </a:lnTo>
                  <a:lnTo>
                    <a:pt x="0" y="720365"/>
                  </a:lnTo>
                  <a:lnTo>
                    <a:pt x="284264" y="360002"/>
                  </a:lnTo>
                  <a:lnTo>
                    <a:pt x="0" y="0"/>
                  </a:lnTo>
                </a:path>
              </a:pathLst>
            </a:custGeom>
            <a:ln w="12600">
              <a:solidFill>
                <a:srgbClr val="FFFFFF"/>
              </a:solidFill>
            </a:ln>
          </p:spPr>
          <p:txBody>
            <a:bodyPr wrap="square" lIns="0" tIns="0" rIns="0" bIns="0" rtlCol="0"/>
            <a:lstStyle/>
            <a:p>
              <a:endParaRPr/>
            </a:p>
          </p:txBody>
        </p:sp>
      </p:grpSp>
      <p:sp>
        <p:nvSpPr>
          <p:cNvPr id="20" name="object 20"/>
          <p:cNvSpPr txBox="1"/>
          <p:nvPr/>
        </p:nvSpPr>
        <p:spPr>
          <a:xfrm>
            <a:off x="7636219" y="484123"/>
            <a:ext cx="2020570" cy="299720"/>
          </a:xfrm>
          <a:prstGeom prst="rect">
            <a:avLst/>
          </a:prstGeom>
        </p:spPr>
        <p:txBody>
          <a:bodyPr vert="horz" wrap="square" lIns="0" tIns="12700" rIns="0" bIns="0" rtlCol="0">
            <a:spAutoFit/>
          </a:bodyPr>
          <a:lstStyle/>
          <a:p>
            <a:pPr marL="12700">
              <a:lnSpc>
                <a:spcPct val="100000"/>
              </a:lnSpc>
              <a:spcBef>
                <a:spcPts val="100"/>
              </a:spcBef>
            </a:pPr>
            <a:r>
              <a:rPr sz="1800" b="1" spc="-210" dirty="0">
                <a:solidFill>
                  <a:srgbClr val="FFFFFF"/>
                </a:solidFill>
                <a:latin typeface="Arial"/>
                <a:cs typeface="Arial"/>
              </a:rPr>
              <a:t>R</a:t>
            </a:r>
            <a:r>
              <a:rPr sz="1800" b="1" spc="-90" dirty="0">
                <a:solidFill>
                  <a:srgbClr val="FFFFFF"/>
                </a:solidFill>
                <a:latin typeface="Arial"/>
                <a:cs typeface="Arial"/>
              </a:rPr>
              <a:t>i</a:t>
            </a:r>
            <a:r>
              <a:rPr sz="1800" b="1" spc="-245" dirty="0">
                <a:solidFill>
                  <a:srgbClr val="FFFFFF"/>
                </a:solidFill>
                <a:latin typeface="Arial"/>
                <a:cs typeface="Arial"/>
              </a:rPr>
              <a:t>s</a:t>
            </a:r>
            <a:r>
              <a:rPr sz="1800" b="1" spc="-140" dirty="0">
                <a:solidFill>
                  <a:srgbClr val="FFFFFF"/>
                </a:solidFill>
                <a:latin typeface="Arial"/>
                <a:cs typeface="Arial"/>
              </a:rPr>
              <a:t>k</a:t>
            </a:r>
            <a:r>
              <a:rPr sz="1800" b="1" spc="-30" dirty="0">
                <a:solidFill>
                  <a:srgbClr val="FFFFFF"/>
                </a:solidFill>
                <a:latin typeface="Arial"/>
                <a:cs typeface="Arial"/>
              </a:rPr>
              <a:t> </a:t>
            </a:r>
            <a:r>
              <a:rPr sz="1800" b="1" spc="-345" dirty="0">
                <a:solidFill>
                  <a:srgbClr val="FFFFFF"/>
                </a:solidFill>
                <a:latin typeface="Arial"/>
                <a:cs typeface="Arial"/>
              </a:rPr>
              <a:t>L</a:t>
            </a:r>
            <a:r>
              <a:rPr sz="1800" b="1" spc="-180" dirty="0">
                <a:solidFill>
                  <a:srgbClr val="FFFFFF"/>
                </a:solidFill>
                <a:latin typeface="Arial"/>
                <a:cs typeface="Arial"/>
              </a:rPr>
              <a:t>e</a:t>
            </a:r>
            <a:r>
              <a:rPr sz="1800" b="1" spc="-75" dirty="0">
                <a:solidFill>
                  <a:srgbClr val="FFFFFF"/>
                </a:solidFill>
                <a:latin typeface="Arial"/>
                <a:cs typeface="Arial"/>
              </a:rPr>
              <a:t>v</a:t>
            </a:r>
            <a:r>
              <a:rPr sz="1800" b="1" spc="-120" dirty="0">
                <a:solidFill>
                  <a:srgbClr val="FFFFFF"/>
                </a:solidFill>
                <a:latin typeface="Arial"/>
                <a:cs typeface="Arial"/>
              </a:rPr>
              <a:t>e</a:t>
            </a:r>
            <a:r>
              <a:rPr sz="1800" b="1" spc="-60" dirty="0">
                <a:solidFill>
                  <a:srgbClr val="FFFFFF"/>
                </a:solidFill>
                <a:latin typeface="Arial"/>
                <a:cs typeface="Arial"/>
              </a:rPr>
              <a:t>l</a:t>
            </a:r>
            <a:r>
              <a:rPr sz="1800" b="1" spc="-35" dirty="0">
                <a:solidFill>
                  <a:srgbClr val="FFFFFF"/>
                </a:solidFill>
                <a:latin typeface="Arial"/>
                <a:cs typeface="Arial"/>
              </a:rPr>
              <a:t> </a:t>
            </a:r>
            <a:r>
              <a:rPr sz="1800" b="1" spc="-320" dirty="0">
                <a:solidFill>
                  <a:srgbClr val="FFFFFF"/>
                </a:solidFill>
                <a:latin typeface="Arial"/>
                <a:cs typeface="Arial"/>
              </a:rPr>
              <a:t>E</a:t>
            </a:r>
            <a:r>
              <a:rPr sz="1800" b="1" spc="-270" dirty="0">
                <a:solidFill>
                  <a:srgbClr val="FFFFFF"/>
                </a:solidFill>
                <a:latin typeface="Arial"/>
                <a:cs typeface="Arial"/>
              </a:rPr>
              <a:t>s</a:t>
            </a:r>
            <a:r>
              <a:rPr sz="1800" b="1" spc="-145" dirty="0">
                <a:solidFill>
                  <a:srgbClr val="FFFFFF"/>
                </a:solidFill>
                <a:latin typeface="Arial"/>
                <a:cs typeface="Arial"/>
              </a:rPr>
              <a:t>t</a:t>
            </a:r>
            <a:r>
              <a:rPr sz="1800" b="1" spc="-45" dirty="0">
                <a:solidFill>
                  <a:srgbClr val="FFFFFF"/>
                </a:solidFill>
                <a:latin typeface="Arial"/>
                <a:cs typeface="Arial"/>
              </a:rPr>
              <a:t>i</a:t>
            </a:r>
            <a:r>
              <a:rPr sz="1800" b="1" spc="-180" dirty="0">
                <a:solidFill>
                  <a:srgbClr val="FFFFFF"/>
                </a:solidFill>
                <a:latin typeface="Arial"/>
                <a:cs typeface="Arial"/>
              </a:rPr>
              <a:t>m</a:t>
            </a:r>
            <a:r>
              <a:rPr sz="1800" b="1" spc="-25" dirty="0">
                <a:solidFill>
                  <a:srgbClr val="FFFFFF"/>
                </a:solidFill>
                <a:latin typeface="Arial"/>
                <a:cs typeface="Arial"/>
              </a:rPr>
              <a:t>a</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endParaRPr sz="1800">
              <a:latin typeface="Arial"/>
              <a:cs typeface="Arial"/>
            </a:endParaRPr>
          </a:p>
        </p:txBody>
      </p:sp>
      <p:pic>
        <p:nvPicPr>
          <p:cNvPr id="21" name="object 21"/>
          <p:cNvPicPr/>
          <p:nvPr/>
        </p:nvPicPr>
        <p:blipFill>
          <a:blip r:embed="rId8" cstate="print"/>
          <a:stretch>
            <a:fillRect/>
          </a:stretch>
        </p:blipFill>
        <p:spPr>
          <a:xfrm>
            <a:off x="2558256" y="3959226"/>
            <a:ext cx="6719887" cy="204946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28711" y="384555"/>
            <a:ext cx="459105" cy="452120"/>
          </a:xfrm>
          <a:prstGeom prst="rect">
            <a:avLst/>
          </a:prstGeom>
        </p:spPr>
        <p:txBody>
          <a:bodyPr vert="horz" wrap="square" lIns="0" tIns="12700" rIns="0" bIns="0" rtlCol="0">
            <a:spAutoFit/>
          </a:bodyPr>
          <a:lstStyle/>
          <a:p>
            <a:pPr marL="12700">
              <a:lnSpc>
                <a:spcPct val="100000"/>
              </a:lnSpc>
              <a:spcBef>
                <a:spcPts val="100"/>
              </a:spcBef>
            </a:pPr>
            <a:r>
              <a:rPr sz="2800" b="1" spc="-484" dirty="0">
                <a:solidFill>
                  <a:srgbClr val="FFFFFF"/>
                </a:solidFill>
                <a:latin typeface="Verdana"/>
                <a:cs typeface="Verdana"/>
              </a:rPr>
              <a:t>SO</a:t>
            </a:r>
            <a:endParaRPr sz="2800">
              <a:latin typeface="Verdana"/>
              <a:cs typeface="Verdana"/>
            </a:endParaRPr>
          </a:p>
        </p:txBody>
      </p:sp>
      <p:sp>
        <p:nvSpPr>
          <p:cNvPr id="3" name="object 3"/>
          <p:cNvSpPr txBox="1"/>
          <p:nvPr/>
        </p:nvSpPr>
        <p:spPr>
          <a:xfrm>
            <a:off x="8795543" y="1438276"/>
            <a:ext cx="1421130" cy="600075"/>
          </a:xfrm>
          <a:prstGeom prst="rect">
            <a:avLst/>
          </a:prstGeom>
          <a:solidFill>
            <a:srgbClr val="7E32B0"/>
          </a:solidFill>
        </p:spPr>
        <p:txBody>
          <a:bodyPr vert="horz" wrap="square" lIns="0" tIns="94615" rIns="0" bIns="0" rtlCol="0">
            <a:spAutoFit/>
          </a:bodyPr>
          <a:lstStyle/>
          <a:p>
            <a:pPr marL="373380" marR="209550" indent="-156845">
              <a:lnSpc>
                <a:spcPct val="105000"/>
              </a:lnSpc>
              <a:spcBef>
                <a:spcPts val="745"/>
              </a:spcBef>
            </a:pPr>
            <a:r>
              <a:rPr sz="1200" b="1" spc="-170" dirty="0">
                <a:solidFill>
                  <a:srgbClr val="FFFFFF"/>
                </a:solidFill>
                <a:latin typeface="Verdana"/>
                <a:cs typeface="Verdana"/>
              </a:rPr>
              <a:t>A</a:t>
            </a:r>
            <a:r>
              <a:rPr sz="1200" b="1" spc="-150" dirty="0">
                <a:solidFill>
                  <a:srgbClr val="FFFFFF"/>
                </a:solidFill>
                <a:latin typeface="Verdana"/>
                <a:cs typeface="Verdana"/>
              </a:rPr>
              <a:t>d</a:t>
            </a:r>
            <a:r>
              <a:rPr sz="1200" b="1" spc="-160" dirty="0">
                <a:solidFill>
                  <a:srgbClr val="FFFFFF"/>
                </a:solidFill>
                <a:latin typeface="Verdana"/>
                <a:cs typeface="Verdana"/>
              </a:rPr>
              <a:t>v</a:t>
            </a:r>
            <a:r>
              <a:rPr sz="1200" b="1" spc="-225" dirty="0">
                <a:solidFill>
                  <a:srgbClr val="FFFFFF"/>
                </a:solidFill>
                <a:latin typeface="Verdana"/>
                <a:cs typeface="Verdana"/>
              </a:rPr>
              <a:t>e</a:t>
            </a:r>
            <a:r>
              <a:rPr sz="1200" b="1" spc="-200" dirty="0">
                <a:solidFill>
                  <a:srgbClr val="FFFFFF"/>
                </a:solidFill>
                <a:latin typeface="Verdana"/>
                <a:cs typeface="Verdana"/>
              </a:rPr>
              <a:t>r</a:t>
            </a:r>
            <a:r>
              <a:rPr sz="1200" b="1" spc="-229" dirty="0">
                <a:solidFill>
                  <a:srgbClr val="FFFFFF"/>
                </a:solidFill>
                <a:latin typeface="Verdana"/>
                <a:cs typeface="Verdana"/>
              </a:rPr>
              <a:t>s</a:t>
            </a:r>
            <a:r>
              <a:rPr sz="1200" b="1" spc="-170" dirty="0">
                <a:solidFill>
                  <a:srgbClr val="FFFFFF"/>
                </a:solidFill>
                <a:latin typeface="Verdana"/>
                <a:cs typeface="Verdana"/>
              </a:rPr>
              <a:t>a</a:t>
            </a:r>
            <a:r>
              <a:rPr sz="1200" b="1" spc="-204" dirty="0">
                <a:solidFill>
                  <a:srgbClr val="FFFFFF"/>
                </a:solidFill>
                <a:latin typeface="Verdana"/>
                <a:cs typeface="Verdana"/>
              </a:rPr>
              <a:t>r</a:t>
            </a:r>
            <a:r>
              <a:rPr sz="1200" b="1" spc="-145" dirty="0">
                <a:solidFill>
                  <a:srgbClr val="FFFFFF"/>
                </a:solidFill>
                <a:latin typeface="Verdana"/>
                <a:cs typeface="Verdana"/>
              </a:rPr>
              <a:t>y</a:t>
            </a:r>
            <a:r>
              <a:rPr sz="1200" b="1" spc="-90" dirty="0">
                <a:solidFill>
                  <a:srgbClr val="FFFFFF"/>
                </a:solidFill>
                <a:latin typeface="Verdana"/>
                <a:cs typeface="Verdana"/>
              </a:rPr>
              <a:t> </a:t>
            </a:r>
            <a:r>
              <a:rPr sz="1200" b="1" spc="-245" dirty="0">
                <a:solidFill>
                  <a:srgbClr val="FF0000"/>
                </a:solidFill>
                <a:latin typeface="Verdana"/>
                <a:cs typeface="Verdana"/>
              </a:rPr>
              <a:t>w</a:t>
            </a:r>
            <a:r>
              <a:rPr sz="1200" b="1" spc="-85" dirty="0">
                <a:solidFill>
                  <a:srgbClr val="FF0000"/>
                </a:solidFill>
                <a:latin typeface="Verdana"/>
                <a:cs typeface="Verdana"/>
              </a:rPr>
              <a:t>i</a:t>
            </a:r>
            <a:r>
              <a:rPr sz="1200" b="1" spc="-235" dirty="0">
                <a:solidFill>
                  <a:srgbClr val="FF0000"/>
                </a:solidFill>
                <a:latin typeface="Verdana"/>
                <a:cs typeface="Verdana"/>
              </a:rPr>
              <a:t>t</a:t>
            </a:r>
            <a:r>
              <a:rPr sz="1200" b="1" spc="-145" dirty="0">
                <a:solidFill>
                  <a:srgbClr val="FF0000"/>
                </a:solidFill>
                <a:latin typeface="Verdana"/>
                <a:cs typeface="Verdana"/>
              </a:rPr>
              <a:t>h  </a:t>
            </a:r>
            <a:r>
              <a:rPr sz="1200" b="1" spc="-215" dirty="0">
                <a:solidFill>
                  <a:srgbClr val="FF0000"/>
                </a:solidFill>
                <a:latin typeface="Verdana"/>
                <a:cs typeface="Verdana"/>
              </a:rPr>
              <a:t>spec</a:t>
            </a:r>
            <a:r>
              <a:rPr sz="1200" b="1" spc="-105" dirty="0">
                <a:solidFill>
                  <a:srgbClr val="FF0000"/>
                </a:solidFill>
                <a:latin typeface="Verdana"/>
                <a:cs typeface="Verdana"/>
              </a:rPr>
              <a:t>i</a:t>
            </a:r>
            <a:r>
              <a:rPr sz="1200" b="1" spc="-135" dirty="0">
                <a:solidFill>
                  <a:srgbClr val="FF0000"/>
                </a:solidFill>
                <a:latin typeface="Verdana"/>
                <a:cs typeface="Verdana"/>
              </a:rPr>
              <a:t>f</a:t>
            </a:r>
            <a:r>
              <a:rPr sz="1200" b="1" spc="-160" dirty="0">
                <a:solidFill>
                  <a:srgbClr val="FF0000"/>
                </a:solidFill>
                <a:latin typeface="Verdana"/>
                <a:cs typeface="Verdana"/>
              </a:rPr>
              <a:t>ic</a:t>
            </a:r>
            <a:r>
              <a:rPr sz="1200" b="1" spc="-85" dirty="0">
                <a:solidFill>
                  <a:srgbClr val="FF0000"/>
                </a:solidFill>
                <a:latin typeface="Verdana"/>
                <a:cs typeface="Verdana"/>
              </a:rPr>
              <a:t> </a:t>
            </a:r>
            <a:r>
              <a:rPr sz="1200" b="1" spc="-204" dirty="0">
                <a:solidFill>
                  <a:srgbClr val="FF0000"/>
                </a:solidFill>
                <a:latin typeface="Verdana"/>
                <a:cs typeface="Verdana"/>
              </a:rPr>
              <a:t>pp</a:t>
            </a:r>
            <a:endParaRPr sz="1200">
              <a:latin typeface="Verdana"/>
              <a:cs typeface="Verdana"/>
            </a:endParaRPr>
          </a:p>
        </p:txBody>
      </p:sp>
      <p:sp>
        <p:nvSpPr>
          <p:cNvPr id="4" name="object 4"/>
          <p:cNvSpPr/>
          <p:nvPr/>
        </p:nvSpPr>
        <p:spPr>
          <a:xfrm>
            <a:off x="8570120" y="2509837"/>
            <a:ext cx="1965325" cy="711200"/>
          </a:xfrm>
          <a:custGeom>
            <a:avLst/>
            <a:gdLst/>
            <a:ahLst/>
            <a:cxnLst/>
            <a:rect l="l" t="t" r="r" b="b"/>
            <a:pathLst>
              <a:path w="1965325" h="711200">
                <a:moveTo>
                  <a:pt x="1551555" y="0"/>
                </a:moveTo>
                <a:lnTo>
                  <a:pt x="413769" y="0"/>
                </a:lnTo>
                <a:lnTo>
                  <a:pt x="413769" y="423768"/>
                </a:lnTo>
                <a:lnTo>
                  <a:pt x="0" y="423768"/>
                </a:lnTo>
                <a:lnTo>
                  <a:pt x="982662" y="711200"/>
                </a:lnTo>
                <a:lnTo>
                  <a:pt x="1965325" y="423768"/>
                </a:lnTo>
                <a:lnTo>
                  <a:pt x="1551555" y="423768"/>
                </a:lnTo>
                <a:lnTo>
                  <a:pt x="1551555" y="0"/>
                </a:lnTo>
                <a:close/>
              </a:path>
            </a:pathLst>
          </a:custGeom>
          <a:solidFill>
            <a:srgbClr val="7E32B0"/>
          </a:solidFill>
        </p:spPr>
        <p:txBody>
          <a:bodyPr wrap="square" lIns="0" tIns="0" rIns="0" bIns="0" rtlCol="0"/>
          <a:lstStyle/>
          <a:p>
            <a:endParaRPr/>
          </a:p>
        </p:txBody>
      </p:sp>
      <p:sp>
        <p:nvSpPr>
          <p:cNvPr id="5" name="object 5"/>
          <p:cNvSpPr txBox="1"/>
          <p:nvPr/>
        </p:nvSpPr>
        <p:spPr>
          <a:xfrm>
            <a:off x="9115521" y="2512059"/>
            <a:ext cx="875665" cy="510540"/>
          </a:xfrm>
          <a:prstGeom prst="rect">
            <a:avLst/>
          </a:prstGeom>
        </p:spPr>
        <p:txBody>
          <a:bodyPr vert="horz" wrap="square" lIns="0" tIns="22860" rIns="0" bIns="0" rtlCol="0">
            <a:spAutoFit/>
          </a:bodyPr>
          <a:lstStyle/>
          <a:p>
            <a:pPr marL="12700" marR="5080" indent="158115">
              <a:lnSpc>
                <a:spcPts val="1900"/>
              </a:lnSpc>
              <a:spcBef>
                <a:spcPts val="180"/>
              </a:spcBef>
            </a:pPr>
            <a:r>
              <a:rPr sz="1600" b="1" spc="-270" dirty="0">
                <a:solidFill>
                  <a:srgbClr val="FFFFFF"/>
                </a:solidFill>
                <a:latin typeface="Verdana"/>
                <a:cs typeface="Verdana"/>
              </a:rPr>
              <a:t>Attack </a:t>
            </a:r>
            <a:r>
              <a:rPr sz="1600" b="1" spc="-265" dirty="0">
                <a:solidFill>
                  <a:srgbClr val="FFFFFF"/>
                </a:solidFill>
                <a:latin typeface="Verdana"/>
                <a:cs typeface="Verdana"/>
              </a:rPr>
              <a:t> </a:t>
            </a:r>
            <a:r>
              <a:rPr sz="1600" b="1" spc="-385" dirty="0">
                <a:solidFill>
                  <a:srgbClr val="FFFFFF"/>
                </a:solidFill>
                <a:latin typeface="Verdana"/>
                <a:cs typeface="Verdana"/>
              </a:rPr>
              <a:t>T</a:t>
            </a:r>
            <a:r>
              <a:rPr sz="1600" b="1" spc="-315" dirty="0">
                <a:solidFill>
                  <a:srgbClr val="FFFFFF"/>
                </a:solidFill>
                <a:latin typeface="Verdana"/>
                <a:cs typeface="Verdana"/>
              </a:rPr>
              <a:t>e</a:t>
            </a:r>
            <a:r>
              <a:rPr sz="1600" b="1" spc="-300" dirty="0">
                <a:solidFill>
                  <a:srgbClr val="FFFFFF"/>
                </a:solidFill>
                <a:latin typeface="Verdana"/>
                <a:cs typeface="Verdana"/>
              </a:rPr>
              <a:t>c</a:t>
            </a:r>
            <a:r>
              <a:rPr sz="1600" b="1" spc="-295" dirty="0">
                <a:solidFill>
                  <a:srgbClr val="FFFFFF"/>
                </a:solidFill>
                <a:latin typeface="Verdana"/>
                <a:cs typeface="Verdana"/>
              </a:rPr>
              <a:t>hn</a:t>
            </a:r>
            <a:r>
              <a:rPr sz="1600" b="1" spc="-140" dirty="0">
                <a:solidFill>
                  <a:srgbClr val="FFFFFF"/>
                </a:solidFill>
                <a:latin typeface="Verdana"/>
                <a:cs typeface="Verdana"/>
              </a:rPr>
              <a:t>i</a:t>
            </a:r>
            <a:r>
              <a:rPr sz="1600" b="1" spc="-270" dirty="0">
                <a:solidFill>
                  <a:srgbClr val="FFFFFF"/>
                </a:solidFill>
                <a:latin typeface="Verdana"/>
                <a:cs typeface="Verdana"/>
              </a:rPr>
              <a:t>q</a:t>
            </a:r>
            <a:r>
              <a:rPr sz="1600" b="1" spc="-295" dirty="0">
                <a:solidFill>
                  <a:srgbClr val="FFFFFF"/>
                </a:solidFill>
                <a:latin typeface="Verdana"/>
                <a:cs typeface="Verdana"/>
              </a:rPr>
              <a:t>u</a:t>
            </a:r>
            <a:r>
              <a:rPr sz="1600" b="1" spc="-300" dirty="0">
                <a:solidFill>
                  <a:srgbClr val="FFFFFF"/>
                </a:solidFill>
                <a:latin typeface="Verdana"/>
                <a:cs typeface="Verdana"/>
              </a:rPr>
              <a:t>e</a:t>
            </a:r>
            <a:endParaRPr sz="1600">
              <a:latin typeface="Verdana"/>
              <a:cs typeface="Verdana"/>
            </a:endParaRPr>
          </a:p>
        </p:txBody>
      </p:sp>
      <p:sp>
        <p:nvSpPr>
          <p:cNvPr id="6" name="object 6"/>
          <p:cNvSpPr/>
          <p:nvPr/>
        </p:nvSpPr>
        <p:spPr>
          <a:xfrm>
            <a:off x="8627263" y="3696768"/>
            <a:ext cx="1850389" cy="664845"/>
          </a:xfrm>
          <a:custGeom>
            <a:avLst/>
            <a:gdLst/>
            <a:ahLst/>
            <a:cxnLst/>
            <a:rect l="l" t="t" r="r" b="b"/>
            <a:pathLst>
              <a:path w="1850390" h="664845">
                <a:moveTo>
                  <a:pt x="1418713" y="0"/>
                </a:moveTo>
                <a:lnTo>
                  <a:pt x="1366700" y="5410"/>
                </a:lnTo>
                <a:lnTo>
                  <a:pt x="1318593" y="17295"/>
                </a:lnTo>
                <a:lnTo>
                  <a:pt x="1277185" y="35543"/>
                </a:lnTo>
                <a:lnTo>
                  <a:pt x="1263288" y="27601"/>
                </a:lnTo>
                <a:lnTo>
                  <a:pt x="1247685" y="20510"/>
                </a:lnTo>
                <a:lnTo>
                  <a:pt x="1230537" y="14334"/>
                </a:lnTo>
                <a:lnTo>
                  <a:pt x="1212005" y="9138"/>
                </a:lnTo>
                <a:lnTo>
                  <a:pt x="1154899" y="399"/>
                </a:lnTo>
                <a:lnTo>
                  <a:pt x="1097154" y="810"/>
                </a:lnTo>
                <a:lnTo>
                  <a:pt x="1042899" y="9697"/>
                </a:lnTo>
                <a:lnTo>
                  <a:pt x="996261" y="26381"/>
                </a:lnTo>
                <a:lnTo>
                  <a:pt x="961371" y="50188"/>
                </a:lnTo>
                <a:lnTo>
                  <a:pt x="949190" y="44723"/>
                </a:lnTo>
                <a:lnTo>
                  <a:pt x="908314" y="31114"/>
                </a:lnTo>
                <a:lnTo>
                  <a:pt x="859253" y="21689"/>
                </a:lnTo>
                <a:lnTo>
                  <a:pt x="808756" y="18074"/>
                </a:lnTo>
                <a:lnTo>
                  <a:pt x="758675" y="19994"/>
                </a:lnTo>
                <a:lnTo>
                  <a:pt x="710864" y="27168"/>
                </a:lnTo>
                <a:lnTo>
                  <a:pt x="667176" y="39319"/>
                </a:lnTo>
                <a:lnTo>
                  <a:pt x="629464" y="56170"/>
                </a:lnTo>
                <a:lnTo>
                  <a:pt x="599581" y="77441"/>
                </a:lnTo>
                <a:lnTo>
                  <a:pt x="556121" y="67256"/>
                </a:lnTo>
                <a:lnTo>
                  <a:pt x="510131" y="60777"/>
                </a:lnTo>
                <a:lnTo>
                  <a:pt x="462587" y="58100"/>
                </a:lnTo>
                <a:lnTo>
                  <a:pt x="414468" y="59321"/>
                </a:lnTo>
                <a:lnTo>
                  <a:pt x="349813" y="67397"/>
                </a:lnTo>
                <a:lnTo>
                  <a:pt x="292449" y="81959"/>
                </a:lnTo>
                <a:lnTo>
                  <a:pt x="243859" y="102052"/>
                </a:lnTo>
                <a:lnTo>
                  <a:pt x="205531" y="126719"/>
                </a:lnTo>
                <a:lnTo>
                  <a:pt x="178950" y="155004"/>
                </a:lnTo>
                <a:lnTo>
                  <a:pt x="165600" y="185950"/>
                </a:lnTo>
                <a:lnTo>
                  <a:pt x="166969" y="218603"/>
                </a:lnTo>
                <a:lnTo>
                  <a:pt x="165411" y="220674"/>
                </a:lnTo>
                <a:lnTo>
                  <a:pt x="122652" y="225397"/>
                </a:lnTo>
                <a:lnTo>
                  <a:pt x="83817" y="234757"/>
                </a:lnTo>
                <a:lnTo>
                  <a:pt x="23975" y="265471"/>
                </a:lnTo>
                <a:lnTo>
                  <a:pt x="0" y="299852"/>
                </a:lnTo>
                <a:lnTo>
                  <a:pt x="4520" y="334873"/>
                </a:lnTo>
                <a:lnTo>
                  <a:pt x="35396" y="366504"/>
                </a:lnTo>
                <a:lnTo>
                  <a:pt x="90488" y="390717"/>
                </a:lnTo>
                <a:lnTo>
                  <a:pt x="66074" y="406622"/>
                </a:lnTo>
                <a:lnTo>
                  <a:pt x="49451" y="424516"/>
                </a:lnTo>
                <a:lnTo>
                  <a:pt x="41071" y="443733"/>
                </a:lnTo>
                <a:lnTo>
                  <a:pt x="41380" y="463607"/>
                </a:lnTo>
                <a:lnTo>
                  <a:pt x="89999" y="515006"/>
                </a:lnTo>
                <a:lnTo>
                  <a:pt x="134839" y="532297"/>
                </a:lnTo>
                <a:lnTo>
                  <a:pt x="188817" y="542229"/>
                </a:lnTo>
                <a:lnTo>
                  <a:pt x="248522" y="543485"/>
                </a:lnTo>
                <a:lnTo>
                  <a:pt x="250830" y="545440"/>
                </a:lnTo>
                <a:lnTo>
                  <a:pt x="283342" y="567882"/>
                </a:lnTo>
                <a:lnTo>
                  <a:pt x="320276" y="586121"/>
                </a:lnTo>
                <a:lnTo>
                  <a:pt x="361883" y="601013"/>
                </a:lnTo>
                <a:lnTo>
                  <a:pt x="407230" y="612441"/>
                </a:lnTo>
                <a:lnTo>
                  <a:pt x="455383" y="620293"/>
                </a:lnTo>
                <a:lnTo>
                  <a:pt x="505408" y="624455"/>
                </a:lnTo>
                <a:lnTo>
                  <a:pt x="556371" y="624811"/>
                </a:lnTo>
                <a:lnTo>
                  <a:pt x="607339" y="621247"/>
                </a:lnTo>
                <a:lnTo>
                  <a:pt x="657377" y="613650"/>
                </a:lnTo>
                <a:lnTo>
                  <a:pt x="705552" y="601905"/>
                </a:lnTo>
                <a:lnTo>
                  <a:pt x="736694" y="620982"/>
                </a:lnTo>
                <a:lnTo>
                  <a:pt x="773755" y="637046"/>
                </a:lnTo>
                <a:lnTo>
                  <a:pt x="815850" y="649776"/>
                </a:lnTo>
                <a:lnTo>
                  <a:pt x="862096" y="658850"/>
                </a:lnTo>
                <a:lnTo>
                  <a:pt x="919554" y="664377"/>
                </a:lnTo>
                <a:lnTo>
                  <a:pt x="976366" y="664182"/>
                </a:lnTo>
                <a:lnTo>
                  <a:pt x="1031083" y="658646"/>
                </a:lnTo>
                <a:lnTo>
                  <a:pt x="1082256" y="648149"/>
                </a:lnTo>
                <a:lnTo>
                  <a:pt x="1128436" y="633072"/>
                </a:lnTo>
                <a:lnTo>
                  <a:pt x="1168172" y="613796"/>
                </a:lnTo>
                <a:lnTo>
                  <a:pt x="1200016" y="590701"/>
                </a:lnTo>
                <a:lnTo>
                  <a:pt x="1222518" y="564169"/>
                </a:lnTo>
                <a:lnTo>
                  <a:pt x="1252629" y="572007"/>
                </a:lnTo>
                <a:lnTo>
                  <a:pt x="1284502" y="577727"/>
                </a:lnTo>
                <a:lnTo>
                  <a:pt x="1317675" y="581261"/>
                </a:lnTo>
                <a:lnTo>
                  <a:pt x="1351685" y="582543"/>
                </a:lnTo>
                <a:lnTo>
                  <a:pt x="1417592" y="578475"/>
                </a:lnTo>
                <a:lnTo>
                  <a:pt x="1476951" y="566496"/>
                </a:lnTo>
                <a:lnTo>
                  <a:pt x="1527384" y="547753"/>
                </a:lnTo>
                <a:lnTo>
                  <a:pt x="1566510" y="523390"/>
                </a:lnTo>
                <a:lnTo>
                  <a:pt x="1591950" y="494554"/>
                </a:lnTo>
                <a:lnTo>
                  <a:pt x="1601325" y="462388"/>
                </a:lnTo>
                <a:lnTo>
                  <a:pt x="1637779" y="458655"/>
                </a:lnTo>
                <a:lnTo>
                  <a:pt x="1706011" y="444595"/>
                </a:lnTo>
                <a:lnTo>
                  <a:pt x="1785020" y="411641"/>
                </a:lnTo>
                <a:lnTo>
                  <a:pt x="1820145" y="384969"/>
                </a:lnTo>
                <a:lnTo>
                  <a:pt x="1850262" y="324796"/>
                </a:lnTo>
                <a:lnTo>
                  <a:pt x="1844612" y="293684"/>
                </a:lnTo>
                <a:lnTo>
                  <a:pt x="1824729" y="263481"/>
                </a:lnTo>
                <a:lnTo>
                  <a:pt x="1790295" y="235382"/>
                </a:lnTo>
                <a:lnTo>
                  <a:pt x="1794473" y="230603"/>
                </a:lnTo>
                <a:lnTo>
                  <a:pt x="1797967" y="225687"/>
                </a:lnTo>
                <a:lnTo>
                  <a:pt x="1800752" y="220670"/>
                </a:lnTo>
                <a:lnTo>
                  <a:pt x="1808828" y="190895"/>
                </a:lnTo>
                <a:lnTo>
                  <a:pt x="1800950" y="162118"/>
                </a:lnTo>
                <a:lnTo>
                  <a:pt x="1778644" y="135650"/>
                </a:lnTo>
                <a:lnTo>
                  <a:pt x="1743439" y="112800"/>
                </a:lnTo>
                <a:lnTo>
                  <a:pt x="1696863" y="94880"/>
                </a:lnTo>
                <a:lnTo>
                  <a:pt x="1640443" y="83199"/>
                </a:lnTo>
                <a:lnTo>
                  <a:pt x="1631044" y="66265"/>
                </a:lnTo>
                <a:lnTo>
                  <a:pt x="1595549" y="36197"/>
                </a:lnTo>
                <a:lnTo>
                  <a:pt x="1523282" y="9051"/>
                </a:lnTo>
                <a:lnTo>
                  <a:pt x="1471838" y="1176"/>
                </a:lnTo>
                <a:lnTo>
                  <a:pt x="1418713" y="0"/>
                </a:lnTo>
                <a:close/>
              </a:path>
            </a:pathLst>
          </a:custGeom>
          <a:solidFill>
            <a:srgbClr val="7E32B0"/>
          </a:solidFill>
        </p:spPr>
        <p:txBody>
          <a:bodyPr wrap="square" lIns="0" tIns="0" rIns="0" bIns="0" rtlCol="0"/>
          <a:lstStyle/>
          <a:p>
            <a:endParaRPr/>
          </a:p>
        </p:txBody>
      </p:sp>
      <p:sp>
        <p:nvSpPr>
          <p:cNvPr id="7" name="object 7"/>
          <p:cNvSpPr txBox="1"/>
          <p:nvPr/>
        </p:nvSpPr>
        <p:spPr>
          <a:xfrm>
            <a:off x="8930256" y="3865372"/>
            <a:ext cx="1112520" cy="269240"/>
          </a:xfrm>
          <a:prstGeom prst="rect">
            <a:avLst/>
          </a:prstGeom>
        </p:spPr>
        <p:txBody>
          <a:bodyPr vert="horz" wrap="square" lIns="0" tIns="12700" rIns="0" bIns="0" rtlCol="0">
            <a:spAutoFit/>
          </a:bodyPr>
          <a:lstStyle/>
          <a:p>
            <a:pPr marL="12700">
              <a:lnSpc>
                <a:spcPct val="100000"/>
              </a:lnSpc>
              <a:spcBef>
                <a:spcPts val="100"/>
              </a:spcBef>
            </a:pPr>
            <a:r>
              <a:rPr sz="1600" b="1" spc="-229" dirty="0">
                <a:solidFill>
                  <a:srgbClr val="FFFFFF"/>
                </a:solidFill>
                <a:latin typeface="Verdana"/>
                <a:cs typeface="Verdana"/>
              </a:rPr>
              <a:t>Vulnerability</a:t>
            </a:r>
            <a:endParaRPr sz="1600">
              <a:latin typeface="Verdana"/>
              <a:cs typeface="Verdana"/>
            </a:endParaRPr>
          </a:p>
        </p:txBody>
      </p:sp>
      <p:sp>
        <p:nvSpPr>
          <p:cNvPr id="8" name="object 8"/>
          <p:cNvSpPr txBox="1"/>
          <p:nvPr/>
        </p:nvSpPr>
        <p:spPr>
          <a:xfrm>
            <a:off x="8522495" y="2124076"/>
            <a:ext cx="2346325" cy="276225"/>
          </a:xfrm>
          <a:prstGeom prst="rect">
            <a:avLst/>
          </a:prstGeom>
          <a:solidFill>
            <a:srgbClr val="7E32B0"/>
          </a:solidFill>
        </p:spPr>
        <p:txBody>
          <a:bodyPr vert="horz" wrap="square" lIns="0" tIns="33655" rIns="0" bIns="0" rtlCol="0">
            <a:spAutoFit/>
          </a:bodyPr>
          <a:lstStyle/>
          <a:p>
            <a:pPr marL="91440">
              <a:lnSpc>
                <a:spcPct val="100000"/>
              </a:lnSpc>
              <a:spcBef>
                <a:spcPts val="265"/>
              </a:spcBef>
            </a:pPr>
            <a:r>
              <a:rPr sz="1200" b="1" spc="-204" dirty="0">
                <a:solidFill>
                  <a:srgbClr val="FF0000"/>
                </a:solidFill>
                <a:latin typeface="Verdana"/>
                <a:cs typeface="Verdana"/>
              </a:rPr>
              <a:t>Depending</a:t>
            </a:r>
            <a:r>
              <a:rPr sz="1200" b="1" spc="-85" dirty="0">
                <a:solidFill>
                  <a:srgbClr val="FF0000"/>
                </a:solidFill>
                <a:latin typeface="Verdana"/>
                <a:cs typeface="Verdana"/>
              </a:rPr>
              <a:t> </a:t>
            </a:r>
            <a:r>
              <a:rPr sz="1200" b="1" spc="-160" dirty="0">
                <a:solidFill>
                  <a:srgbClr val="FF0000"/>
                </a:solidFill>
                <a:latin typeface="Verdana"/>
                <a:cs typeface="Verdana"/>
              </a:rPr>
              <a:t>of</a:t>
            </a:r>
            <a:r>
              <a:rPr sz="1200" b="1" spc="-5" dirty="0">
                <a:solidFill>
                  <a:srgbClr val="FF0000"/>
                </a:solidFill>
                <a:latin typeface="Verdana"/>
                <a:cs typeface="Verdana"/>
              </a:rPr>
              <a:t> </a:t>
            </a:r>
            <a:r>
              <a:rPr sz="1200" b="1" spc="-175" dirty="0">
                <a:solidFill>
                  <a:srgbClr val="FF0000"/>
                </a:solidFill>
                <a:latin typeface="Verdana"/>
                <a:cs typeface="Verdana"/>
              </a:rPr>
              <a:t>his</a:t>
            </a:r>
            <a:r>
              <a:rPr sz="1200" b="1" spc="-85" dirty="0">
                <a:solidFill>
                  <a:srgbClr val="FF0000"/>
                </a:solidFill>
                <a:latin typeface="Verdana"/>
                <a:cs typeface="Verdana"/>
              </a:rPr>
              <a:t> </a:t>
            </a:r>
            <a:r>
              <a:rPr sz="1200" b="1" spc="-204" dirty="0">
                <a:solidFill>
                  <a:srgbClr val="FF0000"/>
                </a:solidFill>
                <a:latin typeface="Verdana"/>
                <a:cs typeface="Verdana"/>
              </a:rPr>
              <a:t>pp</a:t>
            </a:r>
            <a:r>
              <a:rPr sz="1200" b="1" spc="-90" dirty="0">
                <a:solidFill>
                  <a:srgbClr val="FF0000"/>
                </a:solidFill>
                <a:latin typeface="Verdana"/>
                <a:cs typeface="Verdana"/>
              </a:rPr>
              <a:t> </a:t>
            </a:r>
            <a:r>
              <a:rPr sz="1200" b="1" spc="-220" dirty="0">
                <a:latin typeface="Verdana"/>
                <a:cs typeface="Verdana"/>
              </a:rPr>
              <a:t>he</a:t>
            </a:r>
            <a:r>
              <a:rPr sz="1200" b="1" spc="-85" dirty="0">
                <a:latin typeface="Verdana"/>
                <a:cs typeface="Verdana"/>
              </a:rPr>
              <a:t> </a:t>
            </a:r>
            <a:r>
              <a:rPr sz="1200" b="1" spc="-210" dirty="0">
                <a:latin typeface="Verdana"/>
                <a:cs typeface="Verdana"/>
              </a:rPr>
              <a:t>uses</a:t>
            </a:r>
            <a:endParaRPr sz="1200">
              <a:latin typeface="Verdana"/>
              <a:cs typeface="Verdana"/>
            </a:endParaRPr>
          </a:p>
        </p:txBody>
      </p:sp>
      <p:sp>
        <p:nvSpPr>
          <p:cNvPr id="9" name="object 9"/>
          <p:cNvSpPr txBox="1"/>
          <p:nvPr/>
        </p:nvSpPr>
        <p:spPr>
          <a:xfrm>
            <a:off x="9020968" y="3317876"/>
            <a:ext cx="970280" cy="276225"/>
          </a:xfrm>
          <a:prstGeom prst="rect">
            <a:avLst/>
          </a:prstGeom>
          <a:solidFill>
            <a:srgbClr val="7E32B0"/>
          </a:solidFill>
        </p:spPr>
        <p:txBody>
          <a:bodyPr vert="horz" wrap="square" lIns="0" tIns="31750" rIns="0" bIns="0" rtlCol="0">
            <a:spAutoFit/>
          </a:bodyPr>
          <a:lstStyle/>
          <a:p>
            <a:pPr marL="91440">
              <a:lnSpc>
                <a:spcPct val="100000"/>
              </a:lnSpc>
              <a:spcBef>
                <a:spcPts val="250"/>
              </a:spcBef>
            </a:pPr>
            <a:r>
              <a:rPr sz="1200" b="1" spc="-300" dirty="0">
                <a:solidFill>
                  <a:srgbClr val="FFFFFF"/>
                </a:solidFill>
                <a:latin typeface="Verdana"/>
                <a:cs typeface="Verdana"/>
              </a:rPr>
              <a:t>T</a:t>
            </a:r>
            <a:r>
              <a:rPr sz="1200" b="1" spc="-220" dirty="0">
                <a:solidFill>
                  <a:srgbClr val="FFFFFF"/>
                </a:solidFill>
                <a:latin typeface="Verdana"/>
                <a:cs typeface="Verdana"/>
              </a:rPr>
              <a:t>o</a:t>
            </a:r>
            <a:r>
              <a:rPr sz="1200" b="1" spc="-85" dirty="0">
                <a:solidFill>
                  <a:srgbClr val="FFFFFF"/>
                </a:solidFill>
                <a:latin typeface="Verdana"/>
                <a:cs typeface="Verdana"/>
              </a:rPr>
              <a:t> </a:t>
            </a:r>
            <a:r>
              <a:rPr sz="1200" b="1" spc="-245" dirty="0">
                <a:solidFill>
                  <a:srgbClr val="FFFFFF"/>
                </a:solidFill>
                <a:latin typeface="Verdana"/>
                <a:cs typeface="Verdana"/>
              </a:rPr>
              <a:t>E</a:t>
            </a:r>
            <a:r>
              <a:rPr sz="1200" b="1" spc="-170" dirty="0">
                <a:solidFill>
                  <a:srgbClr val="FFFFFF"/>
                </a:solidFill>
                <a:latin typeface="Verdana"/>
                <a:cs typeface="Verdana"/>
              </a:rPr>
              <a:t>x</a:t>
            </a:r>
            <a:r>
              <a:rPr sz="1200" b="1" spc="-204" dirty="0">
                <a:solidFill>
                  <a:srgbClr val="FFFFFF"/>
                </a:solidFill>
                <a:latin typeface="Verdana"/>
                <a:cs typeface="Verdana"/>
              </a:rPr>
              <a:t>p</a:t>
            </a:r>
            <a:r>
              <a:rPr sz="1200" b="1" spc="-100" dirty="0">
                <a:solidFill>
                  <a:srgbClr val="FFFFFF"/>
                </a:solidFill>
                <a:latin typeface="Verdana"/>
                <a:cs typeface="Verdana"/>
              </a:rPr>
              <a:t>l</a:t>
            </a:r>
            <a:r>
              <a:rPr sz="1200" b="1" spc="-190" dirty="0">
                <a:solidFill>
                  <a:srgbClr val="FFFFFF"/>
                </a:solidFill>
                <a:latin typeface="Verdana"/>
                <a:cs typeface="Verdana"/>
              </a:rPr>
              <a:t>o</a:t>
            </a:r>
            <a:r>
              <a:rPr sz="1200" b="1" spc="-100" dirty="0">
                <a:solidFill>
                  <a:srgbClr val="FFFFFF"/>
                </a:solidFill>
                <a:latin typeface="Verdana"/>
                <a:cs typeface="Verdana"/>
              </a:rPr>
              <a:t>i</a:t>
            </a:r>
            <a:r>
              <a:rPr sz="1200" b="1" spc="-235" dirty="0">
                <a:solidFill>
                  <a:srgbClr val="FFFFFF"/>
                </a:solidFill>
                <a:latin typeface="Verdana"/>
                <a:cs typeface="Verdana"/>
              </a:rPr>
              <a:t>t</a:t>
            </a:r>
            <a:r>
              <a:rPr sz="1200" b="1" spc="-175" dirty="0">
                <a:solidFill>
                  <a:srgbClr val="FFFFFF"/>
                </a:solidFill>
                <a:latin typeface="Verdana"/>
                <a:cs typeface="Verdana"/>
              </a:rPr>
              <a:t>:</a:t>
            </a:r>
            <a:endParaRPr sz="1200">
              <a:latin typeface="Verdana"/>
              <a:cs typeface="Verdana"/>
            </a:endParaRPr>
          </a:p>
        </p:txBody>
      </p:sp>
      <p:sp>
        <p:nvSpPr>
          <p:cNvPr id="10" name="object 10"/>
          <p:cNvSpPr/>
          <p:nvPr/>
        </p:nvSpPr>
        <p:spPr>
          <a:xfrm>
            <a:off x="8581231" y="4775201"/>
            <a:ext cx="1849755" cy="665480"/>
          </a:xfrm>
          <a:custGeom>
            <a:avLst/>
            <a:gdLst/>
            <a:ahLst/>
            <a:cxnLst/>
            <a:rect l="l" t="t" r="r" b="b"/>
            <a:pathLst>
              <a:path w="1849754" h="665479">
                <a:moveTo>
                  <a:pt x="1243403" y="0"/>
                </a:moveTo>
                <a:lnTo>
                  <a:pt x="924718" y="178607"/>
                </a:lnTo>
                <a:lnTo>
                  <a:pt x="715115" y="70672"/>
                </a:lnTo>
                <a:lnTo>
                  <a:pt x="626068" y="194621"/>
                </a:lnTo>
                <a:lnTo>
                  <a:pt x="31680" y="70672"/>
                </a:lnTo>
                <a:lnTo>
                  <a:pt x="396172" y="234561"/>
                </a:lnTo>
                <a:lnTo>
                  <a:pt x="0" y="265295"/>
                </a:lnTo>
                <a:lnTo>
                  <a:pt x="318684" y="362605"/>
                </a:lnTo>
                <a:lnTo>
                  <a:pt x="11558" y="449200"/>
                </a:lnTo>
                <a:lnTo>
                  <a:pt x="485220" y="429183"/>
                </a:lnTo>
                <a:lnTo>
                  <a:pt x="407732" y="542507"/>
                </a:lnTo>
                <a:lnTo>
                  <a:pt x="660573" y="481227"/>
                </a:lnTo>
                <a:lnTo>
                  <a:pt x="726503" y="665162"/>
                </a:lnTo>
                <a:lnTo>
                  <a:pt x="901771" y="459916"/>
                </a:lnTo>
                <a:lnTo>
                  <a:pt x="1134235" y="607792"/>
                </a:lnTo>
                <a:lnTo>
                  <a:pt x="1200421" y="445197"/>
                </a:lnTo>
                <a:lnTo>
                  <a:pt x="1553612" y="557227"/>
                </a:lnTo>
                <a:lnTo>
                  <a:pt x="1441618" y="398542"/>
                </a:lnTo>
                <a:lnTo>
                  <a:pt x="1849437" y="409260"/>
                </a:lnTo>
                <a:lnTo>
                  <a:pt x="1507548" y="322572"/>
                </a:lnTo>
                <a:lnTo>
                  <a:pt x="1806369" y="250574"/>
                </a:lnTo>
                <a:lnTo>
                  <a:pt x="1430060" y="225262"/>
                </a:lnTo>
                <a:lnTo>
                  <a:pt x="1573734" y="137251"/>
                </a:lnTo>
                <a:lnTo>
                  <a:pt x="1211980" y="163981"/>
                </a:lnTo>
                <a:lnTo>
                  <a:pt x="1243403" y="0"/>
                </a:lnTo>
                <a:close/>
              </a:path>
            </a:pathLst>
          </a:custGeom>
          <a:solidFill>
            <a:srgbClr val="7E32B0"/>
          </a:solidFill>
        </p:spPr>
        <p:txBody>
          <a:bodyPr wrap="square" lIns="0" tIns="0" rIns="0" bIns="0" rtlCol="0"/>
          <a:lstStyle/>
          <a:p>
            <a:endParaRPr/>
          </a:p>
        </p:txBody>
      </p:sp>
      <p:sp>
        <p:nvSpPr>
          <p:cNvPr id="11" name="object 11"/>
          <p:cNvSpPr txBox="1"/>
          <p:nvPr/>
        </p:nvSpPr>
        <p:spPr>
          <a:xfrm>
            <a:off x="9199867" y="4938267"/>
            <a:ext cx="589280" cy="269240"/>
          </a:xfrm>
          <a:prstGeom prst="rect">
            <a:avLst/>
          </a:prstGeom>
        </p:spPr>
        <p:txBody>
          <a:bodyPr vert="horz" wrap="square" lIns="0" tIns="12700" rIns="0" bIns="0" rtlCol="0">
            <a:spAutoFit/>
          </a:bodyPr>
          <a:lstStyle/>
          <a:p>
            <a:pPr marL="12700">
              <a:lnSpc>
                <a:spcPct val="100000"/>
              </a:lnSpc>
              <a:spcBef>
                <a:spcPts val="100"/>
              </a:spcBef>
            </a:pPr>
            <a:r>
              <a:rPr sz="1600" b="1" spc="-450" dirty="0">
                <a:solidFill>
                  <a:srgbClr val="FFFFFF"/>
                </a:solidFill>
                <a:latin typeface="Verdana"/>
                <a:cs typeface="Verdana"/>
              </a:rPr>
              <a:t>Im</a:t>
            </a:r>
            <a:r>
              <a:rPr sz="1600" b="1" spc="-270" dirty="0">
                <a:solidFill>
                  <a:srgbClr val="FFFFFF"/>
                </a:solidFill>
                <a:latin typeface="Verdana"/>
                <a:cs typeface="Verdana"/>
              </a:rPr>
              <a:t>p</a:t>
            </a:r>
            <a:r>
              <a:rPr sz="1600" b="1" spc="-220" dirty="0">
                <a:solidFill>
                  <a:srgbClr val="FFFFFF"/>
                </a:solidFill>
                <a:latin typeface="Verdana"/>
                <a:cs typeface="Verdana"/>
              </a:rPr>
              <a:t>a</a:t>
            </a:r>
            <a:r>
              <a:rPr sz="1600" b="1" spc="-300" dirty="0">
                <a:solidFill>
                  <a:srgbClr val="FFFFFF"/>
                </a:solidFill>
                <a:latin typeface="Verdana"/>
                <a:cs typeface="Verdana"/>
              </a:rPr>
              <a:t>c</a:t>
            </a:r>
            <a:r>
              <a:rPr sz="1600" b="1" spc="-315" dirty="0">
                <a:solidFill>
                  <a:srgbClr val="FFFFFF"/>
                </a:solidFill>
                <a:latin typeface="Verdana"/>
                <a:cs typeface="Verdana"/>
              </a:rPr>
              <a:t>t</a:t>
            </a:r>
            <a:endParaRPr sz="1600">
              <a:latin typeface="Verdana"/>
              <a:cs typeface="Verdana"/>
            </a:endParaRPr>
          </a:p>
        </p:txBody>
      </p:sp>
      <p:sp>
        <p:nvSpPr>
          <p:cNvPr id="12" name="object 12"/>
          <p:cNvSpPr/>
          <p:nvPr/>
        </p:nvSpPr>
        <p:spPr>
          <a:xfrm>
            <a:off x="8401845" y="5811839"/>
            <a:ext cx="2218055" cy="427355"/>
          </a:xfrm>
          <a:custGeom>
            <a:avLst/>
            <a:gdLst/>
            <a:ahLst/>
            <a:cxnLst/>
            <a:rect l="l" t="t" r="r" b="b"/>
            <a:pathLst>
              <a:path w="2218054" h="427354">
                <a:moveTo>
                  <a:pt x="2146561" y="0"/>
                </a:moveTo>
                <a:lnTo>
                  <a:pt x="71173" y="0"/>
                </a:lnTo>
                <a:lnTo>
                  <a:pt x="43469" y="5593"/>
                </a:lnTo>
                <a:lnTo>
                  <a:pt x="20846" y="20846"/>
                </a:lnTo>
                <a:lnTo>
                  <a:pt x="5593" y="43470"/>
                </a:lnTo>
                <a:lnTo>
                  <a:pt x="0" y="71174"/>
                </a:lnTo>
                <a:lnTo>
                  <a:pt x="0" y="355862"/>
                </a:lnTo>
                <a:lnTo>
                  <a:pt x="5593" y="383566"/>
                </a:lnTo>
                <a:lnTo>
                  <a:pt x="20846" y="406190"/>
                </a:lnTo>
                <a:lnTo>
                  <a:pt x="43469" y="421443"/>
                </a:lnTo>
                <a:lnTo>
                  <a:pt x="71173" y="427036"/>
                </a:lnTo>
                <a:lnTo>
                  <a:pt x="2146561" y="427036"/>
                </a:lnTo>
                <a:lnTo>
                  <a:pt x="2174266" y="421443"/>
                </a:lnTo>
                <a:lnTo>
                  <a:pt x="2196889" y="406190"/>
                </a:lnTo>
                <a:lnTo>
                  <a:pt x="2212143" y="383566"/>
                </a:lnTo>
                <a:lnTo>
                  <a:pt x="2217736" y="355862"/>
                </a:lnTo>
                <a:lnTo>
                  <a:pt x="2217736" y="71174"/>
                </a:lnTo>
                <a:lnTo>
                  <a:pt x="2212143" y="43470"/>
                </a:lnTo>
                <a:lnTo>
                  <a:pt x="2196889" y="20846"/>
                </a:lnTo>
                <a:lnTo>
                  <a:pt x="2174266" y="5593"/>
                </a:lnTo>
                <a:lnTo>
                  <a:pt x="2146561" y="0"/>
                </a:lnTo>
                <a:close/>
              </a:path>
            </a:pathLst>
          </a:custGeom>
          <a:solidFill>
            <a:srgbClr val="7E32B0"/>
          </a:solidFill>
        </p:spPr>
        <p:txBody>
          <a:bodyPr wrap="square" lIns="0" tIns="0" rIns="0" bIns="0" rtlCol="0"/>
          <a:lstStyle/>
          <a:p>
            <a:endParaRPr/>
          </a:p>
        </p:txBody>
      </p:sp>
      <p:sp>
        <p:nvSpPr>
          <p:cNvPr id="13" name="object 13"/>
          <p:cNvSpPr txBox="1"/>
          <p:nvPr/>
        </p:nvSpPr>
        <p:spPr>
          <a:xfrm>
            <a:off x="8602662" y="5755132"/>
            <a:ext cx="526415" cy="269240"/>
          </a:xfrm>
          <a:prstGeom prst="rect">
            <a:avLst/>
          </a:prstGeom>
        </p:spPr>
        <p:txBody>
          <a:bodyPr vert="horz" wrap="square" lIns="0" tIns="12700" rIns="0" bIns="0" rtlCol="0">
            <a:spAutoFit/>
          </a:bodyPr>
          <a:lstStyle/>
          <a:p>
            <a:pPr marL="12700">
              <a:lnSpc>
                <a:spcPct val="100000"/>
              </a:lnSpc>
              <a:spcBef>
                <a:spcPts val="100"/>
              </a:spcBef>
            </a:pPr>
            <a:r>
              <a:rPr sz="1600" b="1" spc="-229" dirty="0">
                <a:solidFill>
                  <a:srgbClr val="FFFFFF"/>
                </a:solidFill>
                <a:latin typeface="Verdana"/>
                <a:cs typeface="Verdana"/>
              </a:rPr>
              <a:t>Di</a:t>
            </a:r>
            <a:r>
              <a:rPr sz="1600" b="1" spc="-270" dirty="0">
                <a:solidFill>
                  <a:srgbClr val="FFFFFF"/>
                </a:solidFill>
                <a:latin typeface="Verdana"/>
                <a:cs typeface="Verdana"/>
              </a:rPr>
              <a:t>g</a:t>
            </a:r>
            <a:r>
              <a:rPr sz="1600" b="1" spc="-229" dirty="0">
                <a:solidFill>
                  <a:srgbClr val="FFFFFF"/>
                </a:solidFill>
                <a:latin typeface="Verdana"/>
                <a:cs typeface="Verdana"/>
              </a:rPr>
              <a:t>ita</a:t>
            </a:r>
            <a:endParaRPr sz="1600">
              <a:latin typeface="Verdana"/>
              <a:cs typeface="Verdana"/>
            </a:endParaRPr>
          </a:p>
        </p:txBody>
      </p:sp>
      <p:sp>
        <p:nvSpPr>
          <p:cNvPr id="14" name="object 14"/>
          <p:cNvSpPr txBox="1"/>
          <p:nvPr/>
        </p:nvSpPr>
        <p:spPr>
          <a:xfrm>
            <a:off x="9116841" y="5797101"/>
            <a:ext cx="753110" cy="221615"/>
          </a:xfrm>
          <a:prstGeom prst="rect">
            <a:avLst/>
          </a:prstGeom>
        </p:spPr>
        <p:txBody>
          <a:bodyPr vert="horz" wrap="square" lIns="0" tIns="0" rIns="0" bIns="0" rtlCol="0">
            <a:spAutoFit/>
          </a:bodyPr>
          <a:lstStyle/>
          <a:p>
            <a:pPr>
              <a:lnSpc>
                <a:spcPts val="1689"/>
              </a:lnSpc>
            </a:pPr>
            <a:r>
              <a:rPr sz="1600" b="1" spc="-135" dirty="0">
                <a:solidFill>
                  <a:srgbClr val="FFFFFF"/>
                </a:solidFill>
                <a:latin typeface="Verdana"/>
                <a:cs typeface="Verdana"/>
              </a:rPr>
              <a:t>l</a:t>
            </a:r>
            <a:r>
              <a:rPr sz="1600" b="1" spc="-125" dirty="0">
                <a:solidFill>
                  <a:srgbClr val="FFFFFF"/>
                </a:solidFill>
                <a:latin typeface="Verdana"/>
                <a:cs typeface="Verdana"/>
              </a:rPr>
              <a:t> </a:t>
            </a:r>
            <a:r>
              <a:rPr sz="1600" b="1" spc="-220" dirty="0">
                <a:solidFill>
                  <a:srgbClr val="FFFFFF"/>
                </a:solidFill>
                <a:latin typeface="Verdana"/>
                <a:cs typeface="Verdana"/>
              </a:rPr>
              <a:t>a</a:t>
            </a:r>
            <a:r>
              <a:rPr sz="1600" b="1" spc="-270" dirty="0">
                <a:solidFill>
                  <a:srgbClr val="FFFFFF"/>
                </a:solidFill>
                <a:latin typeface="Verdana"/>
                <a:cs typeface="Verdana"/>
              </a:rPr>
              <a:t>ss</a:t>
            </a:r>
            <a:r>
              <a:rPr sz="1600" b="1" spc="-335" dirty="0">
                <a:solidFill>
                  <a:srgbClr val="FFFFFF"/>
                </a:solidFill>
                <a:latin typeface="Verdana"/>
                <a:cs typeface="Verdana"/>
              </a:rPr>
              <a:t>et(</a:t>
            </a:r>
            <a:r>
              <a:rPr sz="1600" b="1" spc="-270" dirty="0">
                <a:solidFill>
                  <a:srgbClr val="FFFFFF"/>
                </a:solidFill>
                <a:latin typeface="Verdana"/>
                <a:cs typeface="Verdana"/>
              </a:rPr>
              <a:t>s</a:t>
            </a:r>
            <a:r>
              <a:rPr sz="1600" b="1" spc="-370" dirty="0">
                <a:solidFill>
                  <a:srgbClr val="FFFFFF"/>
                </a:solidFill>
                <a:latin typeface="Verdana"/>
                <a:cs typeface="Verdana"/>
              </a:rPr>
              <a:t>)</a:t>
            </a:r>
            <a:endParaRPr sz="1600">
              <a:latin typeface="Verdana"/>
              <a:cs typeface="Verdana"/>
            </a:endParaRPr>
          </a:p>
        </p:txBody>
      </p:sp>
      <p:sp>
        <p:nvSpPr>
          <p:cNvPr id="15" name="object 15"/>
          <p:cNvSpPr txBox="1"/>
          <p:nvPr/>
        </p:nvSpPr>
        <p:spPr>
          <a:xfrm>
            <a:off x="9911004" y="5755132"/>
            <a:ext cx="508634" cy="269240"/>
          </a:xfrm>
          <a:prstGeom prst="rect">
            <a:avLst/>
          </a:prstGeom>
        </p:spPr>
        <p:txBody>
          <a:bodyPr vert="horz" wrap="square" lIns="0" tIns="12700" rIns="0" bIns="0" rtlCol="0">
            <a:spAutoFit/>
          </a:bodyPr>
          <a:lstStyle/>
          <a:p>
            <a:pPr marL="12700">
              <a:lnSpc>
                <a:spcPct val="100000"/>
              </a:lnSpc>
              <a:spcBef>
                <a:spcPts val="100"/>
              </a:spcBef>
            </a:pPr>
            <a:r>
              <a:rPr sz="1600" b="1" spc="-250" dirty="0">
                <a:solidFill>
                  <a:srgbClr val="FFFFFF"/>
                </a:solidFill>
                <a:latin typeface="Verdana"/>
                <a:cs typeface="Verdana"/>
              </a:rPr>
              <a:t>o</a:t>
            </a:r>
            <a:r>
              <a:rPr sz="1600" b="1" spc="-295" dirty="0">
                <a:solidFill>
                  <a:srgbClr val="FFFFFF"/>
                </a:solidFill>
                <a:latin typeface="Verdana"/>
                <a:cs typeface="Verdana"/>
              </a:rPr>
              <a:t>r</a:t>
            </a:r>
            <a:r>
              <a:rPr sz="1600" b="1" spc="-125" dirty="0">
                <a:solidFill>
                  <a:srgbClr val="FFFFFF"/>
                </a:solidFill>
                <a:latin typeface="Verdana"/>
                <a:cs typeface="Verdana"/>
              </a:rPr>
              <a:t> </a:t>
            </a:r>
            <a:r>
              <a:rPr sz="1600" b="1" spc="-245" dirty="0">
                <a:solidFill>
                  <a:srgbClr val="FFFFFF"/>
                </a:solidFill>
                <a:latin typeface="Verdana"/>
                <a:cs typeface="Verdana"/>
              </a:rPr>
              <a:t>t</a:t>
            </a:r>
            <a:r>
              <a:rPr sz="1600" b="1" spc="-370" dirty="0">
                <a:solidFill>
                  <a:srgbClr val="FFFFFF"/>
                </a:solidFill>
                <a:latin typeface="Verdana"/>
                <a:cs typeface="Verdana"/>
              </a:rPr>
              <a:t>h</a:t>
            </a:r>
            <a:r>
              <a:rPr sz="1600" b="1" spc="-300" dirty="0">
                <a:solidFill>
                  <a:srgbClr val="FFFFFF"/>
                </a:solidFill>
                <a:latin typeface="Verdana"/>
                <a:cs typeface="Verdana"/>
              </a:rPr>
              <a:t>e</a:t>
            </a:r>
            <a:endParaRPr sz="1600">
              <a:latin typeface="Verdana"/>
              <a:cs typeface="Verdana"/>
            </a:endParaRPr>
          </a:p>
        </p:txBody>
      </p:sp>
      <p:sp>
        <p:nvSpPr>
          <p:cNvPr id="16" name="object 16"/>
          <p:cNvSpPr txBox="1"/>
          <p:nvPr/>
        </p:nvSpPr>
        <p:spPr>
          <a:xfrm>
            <a:off x="8729218" y="5995923"/>
            <a:ext cx="1563370" cy="269240"/>
          </a:xfrm>
          <a:prstGeom prst="rect">
            <a:avLst/>
          </a:prstGeom>
        </p:spPr>
        <p:txBody>
          <a:bodyPr vert="horz" wrap="square" lIns="0" tIns="12700" rIns="0" bIns="0" rtlCol="0">
            <a:spAutoFit/>
          </a:bodyPr>
          <a:lstStyle/>
          <a:p>
            <a:pPr marL="12700">
              <a:lnSpc>
                <a:spcPct val="100000"/>
              </a:lnSpc>
              <a:spcBef>
                <a:spcPts val="100"/>
              </a:spcBef>
            </a:pPr>
            <a:r>
              <a:rPr sz="1600" b="1" spc="-290" dirty="0">
                <a:solidFill>
                  <a:srgbClr val="FFFFFF"/>
                </a:solidFill>
                <a:latin typeface="Verdana"/>
                <a:cs typeface="Verdana"/>
              </a:rPr>
              <a:t>e</a:t>
            </a:r>
            <a:r>
              <a:rPr sz="1600" b="1" spc="-305" dirty="0">
                <a:solidFill>
                  <a:srgbClr val="FFFFFF"/>
                </a:solidFill>
                <a:latin typeface="Verdana"/>
                <a:cs typeface="Verdana"/>
              </a:rPr>
              <a:t>n</a:t>
            </a:r>
            <a:r>
              <a:rPr sz="1600" b="1" spc="-235" dirty="0">
                <a:solidFill>
                  <a:srgbClr val="FFFFFF"/>
                </a:solidFill>
                <a:latin typeface="Verdana"/>
                <a:cs typeface="Verdana"/>
              </a:rPr>
              <a:t>ti</a:t>
            </a:r>
            <a:r>
              <a:rPr sz="1600" b="1" spc="-254" dirty="0">
                <a:solidFill>
                  <a:srgbClr val="FFFFFF"/>
                </a:solidFill>
                <a:latin typeface="Verdana"/>
                <a:cs typeface="Verdana"/>
              </a:rPr>
              <a:t>r</a:t>
            </a:r>
            <a:r>
              <a:rPr sz="1600" b="1" spc="-300" dirty="0">
                <a:solidFill>
                  <a:srgbClr val="FFFFFF"/>
                </a:solidFill>
                <a:latin typeface="Verdana"/>
                <a:cs typeface="Verdana"/>
              </a:rPr>
              <a:t>e</a:t>
            </a:r>
            <a:r>
              <a:rPr sz="1600" b="1" spc="-130" dirty="0">
                <a:solidFill>
                  <a:srgbClr val="FFFFFF"/>
                </a:solidFill>
                <a:latin typeface="Verdana"/>
                <a:cs typeface="Verdana"/>
              </a:rPr>
              <a:t> </a:t>
            </a:r>
            <a:r>
              <a:rPr sz="1600" b="1" spc="-355" dirty="0">
                <a:solidFill>
                  <a:srgbClr val="FFFFFF"/>
                </a:solidFill>
                <a:latin typeface="Verdana"/>
                <a:cs typeface="Verdana"/>
              </a:rPr>
              <a:t>I</a:t>
            </a:r>
            <a:r>
              <a:rPr sz="1600" b="1" spc="-434" dirty="0">
                <a:solidFill>
                  <a:srgbClr val="FFFFFF"/>
                </a:solidFill>
                <a:latin typeface="Verdana"/>
                <a:cs typeface="Verdana"/>
              </a:rPr>
              <a:t>T</a:t>
            </a:r>
            <a:r>
              <a:rPr sz="1600" b="1" spc="-125" dirty="0">
                <a:solidFill>
                  <a:srgbClr val="FFFFFF"/>
                </a:solidFill>
                <a:latin typeface="Verdana"/>
                <a:cs typeface="Verdana"/>
              </a:rPr>
              <a:t> </a:t>
            </a:r>
            <a:r>
              <a:rPr sz="1600" b="1" spc="-270" dirty="0">
                <a:solidFill>
                  <a:srgbClr val="FFFFFF"/>
                </a:solidFill>
                <a:latin typeface="Verdana"/>
                <a:cs typeface="Verdana"/>
              </a:rPr>
              <a:t>s</a:t>
            </a:r>
            <a:r>
              <a:rPr sz="1600" b="1" spc="-195" dirty="0">
                <a:solidFill>
                  <a:srgbClr val="FFFFFF"/>
                </a:solidFill>
                <a:latin typeface="Verdana"/>
                <a:cs typeface="Verdana"/>
              </a:rPr>
              <a:t>y</a:t>
            </a:r>
            <a:r>
              <a:rPr sz="1600" b="1" spc="-270" dirty="0">
                <a:solidFill>
                  <a:srgbClr val="FFFFFF"/>
                </a:solidFill>
                <a:latin typeface="Verdana"/>
                <a:cs typeface="Verdana"/>
              </a:rPr>
              <a:t>s</a:t>
            </a:r>
            <a:r>
              <a:rPr sz="1600" b="1" spc="-275" dirty="0">
                <a:solidFill>
                  <a:srgbClr val="FFFFFF"/>
                </a:solidFill>
                <a:latin typeface="Verdana"/>
                <a:cs typeface="Verdana"/>
              </a:rPr>
              <a:t>te</a:t>
            </a:r>
            <a:r>
              <a:rPr sz="1600" b="1" spc="-515" dirty="0">
                <a:solidFill>
                  <a:srgbClr val="FFFFFF"/>
                </a:solidFill>
                <a:latin typeface="Verdana"/>
                <a:cs typeface="Verdana"/>
              </a:rPr>
              <a:t>m</a:t>
            </a:r>
            <a:r>
              <a:rPr sz="1600" b="1" spc="-375" dirty="0">
                <a:solidFill>
                  <a:srgbClr val="FFFFFF"/>
                </a:solidFill>
                <a:latin typeface="Verdana"/>
                <a:cs typeface="Verdana"/>
              </a:rPr>
              <a:t>(</a:t>
            </a:r>
            <a:r>
              <a:rPr sz="1600" b="1" spc="-270" dirty="0">
                <a:solidFill>
                  <a:srgbClr val="FFFFFF"/>
                </a:solidFill>
                <a:latin typeface="Verdana"/>
                <a:cs typeface="Verdana"/>
              </a:rPr>
              <a:t>s</a:t>
            </a:r>
            <a:r>
              <a:rPr sz="1600" b="1" spc="-370" dirty="0">
                <a:solidFill>
                  <a:srgbClr val="FFFFFF"/>
                </a:solidFill>
                <a:latin typeface="Verdana"/>
                <a:cs typeface="Verdana"/>
              </a:rPr>
              <a:t>)</a:t>
            </a:r>
            <a:endParaRPr sz="1600">
              <a:latin typeface="Verdana"/>
              <a:cs typeface="Verdana"/>
            </a:endParaRPr>
          </a:p>
        </p:txBody>
      </p:sp>
      <p:sp>
        <p:nvSpPr>
          <p:cNvPr id="17" name="object 17"/>
          <p:cNvSpPr txBox="1"/>
          <p:nvPr/>
        </p:nvSpPr>
        <p:spPr>
          <a:xfrm>
            <a:off x="9128920" y="5497512"/>
            <a:ext cx="752475" cy="584200"/>
          </a:xfrm>
          <a:prstGeom prst="rect">
            <a:avLst/>
          </a:prstGeom>
          <a:solidFill>
            <a:srgbClr val="7E32B0"/>
          </a:solidFill>
        </p:spPr>
        <p:txBody>
          <a:bodyPr vert="horz" wrap="square" lIns="0" tIns="42545" rIns="0" bIns="0" rtlCol="0">
            <a:spAutoFit/>
          </a:bodyPr>
          <a:lstStyle/>
          <a:p>
            <a:pPr marL="91440" marR="343535">
              <a:lnSpc>
                <a:spcPts val="1900"/>
              </a:lnSpc>
              <a:spcBef>
                <a:spcPts val="335"/>
              </a:spcBef>
            </a:pPr>
            <a:r>
              <a:rPr sz="1600" b="1" spc="-235" dirty="0">
                <a:solidFill>
                  <a:srgbClr val="FFFFFF"/>
                </a:solidFill>
                <a:latin typeface="Verdana"/>
                <a:cs typeface="Verdana"/>
              </a:rPr>
              <a:t>On </a:t>
            </a:r>
            <a:r>
              <a:rPr sz="1600" b="1" spc="-229" dirty="0">
                <a:solidFill>
                  <a:srgbClr val="FFFFFF"/>
                </a:solidFill>
                <a:latin typeface="Verdana"/>
                <a:cs typeface="Verdana"/>
              </a:rPr>
              <a:t> </a:t>
            </a:r>
            <a:r>
              <a:rPr sz="1600" b="1" spc="-245" dirty="0">
                <a:solidFill>
                  <a:srgbClr val="FFFFFF"/>
                </a:solidFill>
                <a:latin typeface="Verdana"/>
                <a:cs typeface="Verdana"/>
              </a:rPr>
              <a:t>t</a:t>
            </a:r>
            <a:r>
              <a:rPr sz="1600" b="1" spc="-370" dirty="0">
                <a:solidFill>
                  <a:srgbClr val="FFFFFF"/>
                </a:solidFill>
                <a:latin typeface="Verdana"/>
                <a:cs typeface="Verdana"/>
              </a:rPr>
              <a:t>h</a:t>
            </a:r>
            <a:r>
              <a:rPr sz="1600" b="1" spc="-270" dirty="0">
                <a:solidFill>
                  <a:srgbClr val="FFFFFF"/>
                </a:solidFill>
                <a:latin typeface="Verdana"/>
                <a:cs typeface="Verdana"/>
              </a:rPr>
              <a:t>e:</a:t>
            </a:r>
            <a:endParaRPr sz="1600">
              <a:latin typeface="Verdana"/>
              <a:cs typeface="Verdana"/>
            </a:endParaRPr>
          </a:p>
        </p:txBody>
      </p:sp>
      <p:sp>
        <p:nvSpPr>
          <p:cNvPr id="18" name="object 18"/>
          <p:cNvSpPr txBox="1"/>
          <p:nvPr/>
        </p:nvSpPr>
        <p:spPr>
          <a:xfrm>
            <a:off x="8190706" y="4363720"/>
            <a:ext cx="2560955" cy="427990"/>
          </a:xfrm>
          <a:prstGeom prst="rect">
            <a:avLst/>
          </a:prstGeom>
        </p:spPr>
        <p:txBody>
          <a:bodyPr vert="horz" wrap="square" lIns="0" tIns="6350" rIns="0" bIns="0" rtlCol="0">
            <a:spAutoFit/>
          </a:bodyPr>
          <a:lstStyle/>
          <a:p>
            <a:pPr marL="623570" marR="5080" indent="-611505">
              <a:lnSpc>
                <a:spcPct val="103099"/>
              </a:lnSpc>
              <a:spcBef>
                <a:spcPts val="50"/>
              </a:spcBef>
            </a:pPr>
            <a:r>
              <a:rPr sz="1300" spc="10" dirty="0">
                <a:latin typeface="Arial MT"/>
                <a:cs typeface="Arial MT"/>
              </a:rPr>
              <a:t>Which</a:t>
            </a:r>
            <a:r>
              <a:rPr sz="1300" spc="20" dirty="0">
                <a:latin typeface="Arial MT"/>
                <a:cs typeface="Arial MT"/>
              </a:rPr>
              <a:t> </a:t>
            </a:r>
            <a:r>
              <a:rPr sz="1300" spc="5" dirty="0">
                <a:latin typeface="Arial MT"/>
                <a:cs typeface="Arial MT"/>
              </a:rPr>
              <a:t>has</a:t>
            </a:r>
            <a:r>
              <a:rPr sz="1300" spc="20" dirty="0">
                <a:latin typeface="Arial MT"/>
                <a:cs typeface="Arial MT"/>
              </a:rPr>
              <a:t> </a:t>
            </a:r>
            <a:r>
              <a:rPr sz="1300" spc="5" dirty="0">
                <a:latin typeface="Arial MT"/>
                <a:cs typeface="Arial MT"/>
              </a:rPr>
              <a:t>consequences</a:t>
            </a:r>
            <a:r>
              <a:rPr sz="1300" spc="25" dirty="0">
                <a:latin typeface="Arial MT"/>
                <a:cs typeface="Arial MT"/>
              </a:rPr>
              <a:t> </a:t>
            </a:r>
            <a:r>
              <a:rPr sz="1300" spc="5" dirty="0">
                <a:solidFill>
                  <a:srgbClr val="FF0000"/>
                </a:solidFill>
                <a:latin typeface="Arial MT"/>
                <a:cs typeface="Arial MT"/>
              </a:rPr>
              <a:t>that</a:t>
            </a:r>
            <a:r>
              <a:rPr sz="1300" spc="25" dirty="0">
                <a:solidFill>
                  <a:srgbClr val="FF0000"/>
                </a:solidFill>
                <a:latin typeface="Arial MT"/>
                <a:cs typeface="Arial MT"/>
              </a:rPr>
              <a:t> </a:t>
            </a:r>
            <a:r>
              <a:rPr sz="1300" spc="10" dirty="0">
                <a:solidFill>
                  <a:srgbClr val="FF0000"/>
                </a:solidFill>
                <a:latin typeface="Arial MT"/>
                <a:cs typeface="Arial MT"/>
              </a:rPr>
              <a:t>will </a:t>
            </a:r>
            <a:r>
              <a:rPr sz="1300" spc="-350" dirty="0">
                <a:solidFill>
                  <a:srgbClr val="FF0000"/>
                </a:solidFill>
                <a:latin typeface="Arial MT"/>
                <a:cs typeface="Arial MT"/>
              </a:rPr>
              <a:t> </a:t>
            </a:r>
            <a:r>
              <a:rPr sz="1300" spc="5" dirty="0">
                <a:solidFill>
                  <a:srgbClr val="FF0000"/>
                </a:solidFill>
                <a:latin typeface="Arial MT"/>
                <a:cs typeface="Arial MT"/>
              </a:rPr>
              <a:t>depend</a:t>
            </a:r>
            <a:r>
              <a:rPr sz="1300" spc="20" dirty="0">
                <a:solidFill>
                  <a:srgbClr val="FF0000"/>
                </a:solidFill>
                <a:latin typeface="Arial MT"/>
                <a:cs typeface="Arial MT"/>
              </a:rPr>
              <a:t> </a:t>
            </a:r>
            <a:r>
              <a:rPr sz="1300" spc="5" dirty="0">
                <a:solidFill>
                  <a:srgbClr val="FF0000"/>
                </a:solidFill>
                <a:latin typeface="Arial MT"/>
                <a:cs typeface="Arial MT"/>
              </a:rPr>
              <a:t>on</a:t>
            </a:r>
            <a:r>
              <a:rPr sz="1300" spc="20" dirty="0">
                <a:solidFill>
                  <a:srgbClr val="FF0000"/>
                </a:solidFill>
                <a:latin typeface="Arial MT"/>
                <a:cs typeface="Arial MT"/>
              </a:rPr>
              <a:t> </a:t>
            </a:r>
            <a:r>
              <a:rPr sz="1300" spc="5" dirty="0">
                <a:solidFill>
                  <a:srgbClr val="FF0000"/>
                </a:solidFill>
                <a:latin typeface="Arial MT"/>
                <a:cs typeface="Arial MT"/>
              </a:rPr>
              <a:t>the</a:t>
            </a:r>
            <a:r>
              <a:rPr sz="1300" spc="20" dirty="0">
                <a:solidFill>
                  <a:srgbClr val="FF0000"/>
                </a:solidFill>
                <a:latin typeface="Arial MT"/>
                <a:cs typeface="Arial MT"/>
              </a:rPr>
              <a:t> </a:t>
            </a:r>
            <a:r>
              <a:rPr sz="1300" spc="10" dirty="0">
                <a:solidFill>
                  <a:srgbClr val="FF0000"/>
                </a:solidFill>
                <a:latin typeface="Arial MT"/>
                <a:cs typeface="Arial MT"/>
              </a:rPr>
              <a:t>pp</a:t>
            </a:r>
            <a:endParaRPr sz="1300">
              <a:latin typeface="Arial MT"/>
              <a:cs typeface="Arial MT"/>
            </a:endParaRPr>
          </a:p>
        </p:txBody>
      </p:sp>
      <p:sp>
        <p:nvSpPr>
          <p:cNvPr id="19" name="object 19"/>
          <p:cNvSpPr txBox="1"/>
          <p:nvPr/>
        </p:nvSpPr>
        <p:spPr>
          <a:xfrm>
            <a:off x="1403508" y="1859788"/>
            <a:ext cx="6209030" cy="269240"/>
          </a:xfrm>
          <a:prstGeom prst="rect">
            <a:avLst/>
          </a:prstGeom>
        </p:spPr>
        <p:txBody>
          <a:bodyPr vert="horz" wrap="square" lIns="0" tIns="12700" rIns="0" bIns="0" rtlCol="0">
            <a:spAutoFit/>
          </a:bodyPr>
          <a:lstStyle/>
          <a:p>
            <a:pPr marL="12700">
              <a:lnSpc>
                <a:spcPct val="100000"/>
              </a:lnSpc>
              <a:spcBef>
                <a:spcPts val="100"/>
              </a:spcBef>
            </a:pPr>
            <a:r>
              <a:rPr sz="1600" b="1" spc="-270" dirty="0">
                <a:solidFill>
                  <a:srgbClr val="355071"/>
                </a:solidFill>
                <a:latin typeface="Verdana"/>
                <a:cs typeface="Verdana"/>
              </a:rPr>
              <a:t>Risk=</a:t>
            </a:r>
            <a:r>
              <a:rPr sz="1600" b="1" spc="-130" dirty="0">
                <a:solidFill>
                  <a:srgbClr val="355071"/>
                </a:solidFill>
                <a:latin typeface="Verdana"/>
                <a:cs typeface="Verdana"/>
              </a:rPr>
              <a:t> </a:t>
            </a:r>
            <a:r>
              <a:rPr sz="1600" b="1" spc="-285" dirty="0">
                <a:solidFill>
                  <a:srgbClr val="355071"/>
                </a:solidFill>
                <a:latin typeface="Verdana"/>
                <a:cs typeface="Verdana"/>
              </a:rPr>
              <a:t>Threat</a:t>
            </a:r>
            <a:r>
              <a:rPr sz="1600" b="1" spc="-125" dirty="0">
                <a:solidFill>
                  <a:srgbClr val="355071"/>
                </a:solidFill>
                <a:latin typeface="Verdana"/>
                <a:cs typeface="Verdana"/>
              </a:rPr>
              <a:t> </a:t>
            </a:r>
            <a:r>
              <a:rPr sz="1600" b="1" spc="-225" dirty="0">
                <a:solidFill>
                  <a:srgbClr val="355071"/>
                </a:solidFill>
                <a:latin typeface="Verdana"/>
                <a:cs typeface="Verdana"/>
              </a:rPr>
              <a:t>x</a:t>
            </a:r>
            <a:r>
              <a:rPr sz="1600" b="1" spc="-120" dirty="0">
                <a:solidFill>
                  <a:srgbClr val="355071"/>
                </a:solidFill>
                <a:latin typeface="Verdana"/>
                <a:cs typeface="Verdana"/>
              </a:rPr>
              <a:t> </a:t>
            </a:r>
            <a:r>
              <a:rPr sz="1600" b="1" spc="-229" dirty="0">
                <a:solidFill>
                  <a:srgbClr val="355071"/>
                </a:solidFill>
                <a:latin typeface="Verdana"/>
                <a:cs typeface="Verdana"/>
              </a:rPr>
              <a:t>Vulnerability</a:t>
            </a:r>
            <a:r>
              <a:rPr sz="1600" b="1" spc="-125" dirty="0">
                <a:solidFill>
                  <a:srgbClr val="355071"/>
                </a:solidFill>
                <a:latin typeface="Verdana"/>
                <a:cs typeface="Verdana"/>
              </a:rPr>
              <a:t> </a:t>
            </a:r>
            <a:r>
              <a:rPr sz="1600" b="1" spc="-225" dirty="0">
                <a:solidFill>
                  <a:srgbClr val="355071"/>
                </a:solidFill>
                <a:latin typeface="Verdana"/>
                <a:cs typeface="Verdana"/>
              </a:rPr>
              <a:t>x</a:t>
            </a:r>
            <a:r>
              <a:rPr sz="1600" b="1" spc="310" dirty="0">
                <a:solidFill>
                  <a:srgbClr val="355071"/>
                </a:solidFill>
                <a:latin typeface="Verdana"/>
                <a:cs typeface="Verdana"/>
              </a:rPr>
              <a:t> </a:t>
            </a:r>
            <a:r>
              <a:rPr sz="1600" b="1" spc="-335" dirty="0">
                <a:solidFill>
                  <a:srgbClr val="355071"/>
                </a:solidFill>
                <a:latin typeface="Verdana"/>
                <a:cs typeface="Verdana"/>
              </a:rPr>
              <a:t>Impact</a:t>
            </a:r>
            <a:r>
              <a:rPr sz="1600" b="1" spc="-125" dirty="0">
                <a:solidFill>
                  <a:srgbClr val="355071"/>
                </a:solidFill>
                <a:latin typeface="Verdana"/>
                <a:cs typeface="Verdana"/>
              </a:rPr>
              <a:t> </a:t>
            </a:r>
            <a:r>
              <a:rPr sz="1600" b="1" spc="-225" dirty="0">
                <a:solidFill>
                  <a:srgbClr val="355071"/>
                </a:solidFill>
                <a:latin typeface="Verdana"/>
                <a:cs typeface="Verdana"/>
              </a:rPr>
              <a:t>x</a:t>
            </a:r>
            <a:r>
              <a:rPr sz="1600" b="1" spc="-120" dirty="0">
                <a:solidFill>
                  <a:srgbClr val="355071"/>
                </a:solidFill>
                <a:latin typeface="Verdana"/>
                <a:cs typeface="Verdana"/>
              </a:rPr>
              <a:t> </a:t>
            </a:r>
            <a:r>
              <a:rPr sz="1600" b="1" spc="-229" dirty="0">
                <a:solidFill>
                  <a:srgbClr val="FF0000"/>
                </a:solidFill>
                <a:latin typeface="Verdana"/>
                <a:cs typeface="Verdana"/>
              </a:rPr>
              <a:t>Adversary’</a:t>
            </a:r>
            <a:r>
              <a:rPr sz="1600" b="1" spc="-130" dirty="0">
                <a:solidFill>
                  <a:srgbClr val="FF0000"/>
                </a:solidFill>
                <a:latin typeface="Verdana"/>
                <a:cs typeface="Verdana"/>
              </a:rPr>
              <a:t> </a:t>
            </a:r>
            <a:r>
              <a:rPr sz="1600" b="1" spc="-235" dirty="0">
                <a:solidFill>
                  <a:srgbClr val="FF0000"/>
                </a:solidFill>
                <a:latin typeface="Verdana"/>
                <a:cs typeface="Verdana"/>
              </a:rPr>
              <a:t>psychological</a:t>
            </a:r>
            <a:r>
              <a:rPr sz="1600" b="1" spc="-125" dirty="0">
                <a:solidFill>
                  <a:srgbClr val="FF0000"/>
                </a:solidFill>
                <a:latin typeface="Verdana"/>
                <a:cs typeface="Verdana"/>
              </a:rPr>
              <a:t> </a:t>
            </a:r>
            <a:r>
              <a:rPr sz="1600" b="1" spc="-225" dirty="0">
                <a:solidFill>
                  <a:srgbClr val="FF0000"/>
                </a:solidFill>
                <a:latin typeface="Verdana"/>
                <a:cs typeface="Verdana"/>
              </a:rPr>
              <a:t>profile</a:t>
            </a:r>
            <a:endParaRPr sz="1600">
              <a:latin typeface="Verdana"/>
              <a:cs typeface="Verdana"/>
            </a:endParaRPr>
          </a:p>
        </p:txBody>
      </p:sp>
      <p:sp>
        <p:nvSpPr>
          <p:cNvPr id="20" name="object 20"/>
          <p:cNvSpPr txBox="1"/>
          <p:nvPr/>
        </p:nvSpPr>
        <p:spPr>
          <a:xfrm>
            <a:off x="1403508" y="2341371"/>
            <a:ext cx="5043805" cy="269240"/>
          </a:xfrm>
          <a:prstGeom prst="rect">
            <a:avLst/>
          </a:prstGeom>
        </p:spPr>
        <p:txBody>
          <a:bodyPr vert="horz" wrap="square" lIns="0" tIns="12700" rIns="0" bIns="0" rtlCol="0">
            <a:spAutoFit/>
          </a:bodyPr>
          <a:lstStyle/>
          <a:p>
            <a:pPr marL="12700">
              <a:lnSpc>
                <a:spcPct val="100000"/>
              </a:lnSpc>
              <a:spcBef>
                <a:spcPts val="100"/>
              </a:spcBef>
            </a:pPr>
            <a:r>
              <a:rPr sz="1600" spc="-215" dirty="0">
                <a:solidFill>
                  <a:srgbClr val="355071"/>
                </a:solidFill>
                <a:latin typeface="Verdana"/>
                <a:cs typeface="Verdana"/>
              </a:rPr>
              <a:t>There</a:t>
            </a:r>
            <a:r>
              <a:rPr sz="1600" spc="-125" dirty="0">
                <a:solidFill>
                  <a:srgbClr val="355071"/>
                </a:solidFill>
                <a:latin typeface="Verdana"/>
                <a:cs typeface="Verdana"/>
              </a:rPr>
              <a:t> </a:t>
            </a:r>
            <a:r>
              <a:rPr sz="1600" spc="-130" dirty="0">
                <a:solidFill>
                  <a:srgbClr val="355071"/>
                </a:solidFill>
                <a:latin typeface="Verdana"/>
                <a:cs typeface="Verdana"/>
              </a:rPr>
              <a:t>are</a:t>
            </a:r>
            <a:r>
              <a:rPr sz="1600" spc="-125" dirty="0">
                <a:solidFill>
                  <a:srgbClr val="355071"/>
                </a:solidFill>
                <a:latin typeface="Verdana"/>
                <a:cs typeface="Verdana"/>
              </a:rPr>
              <a:t> </a:t>
            </a:r>
            <a:r>
              <a:rPr sz="1600" spc="-170" dirty="0">
                <a:solidFill>
                  <a:srgbClr val="355071"/>
                </a:solidFill>
                <a:latin typeface="Verdana"/>
                <a:cs typeface="Verdana"/>
              </a:rPr>
              <a:t>therefore</a:t>
            </a:r>
            <a:r>
              <a:rPr sz="1600" spc="-120" dirty="0">
                <a:solidFill>
                  <a:srgbClr val="355071"/>
                </a:solidFill>
                <a:latin typeface="Verdana"/>
                <a:cs typeface="Verdana"/>
              </a:rPr>
              <a:t> </a:t>
            </a:r>
            <a:r>
              <a:rPr sz="1600" b="1" spc="-290" dirty="0">
                <a:solidFill>
                  <a:srgbClr val="FF0000"/>
                </a:solidFill>
                <a:latin typeface="Verdana"/>
                <a:cs typeface="Verdana"/>
              </a:rPr>
              <a:t>5</a:t>
            </a:r>
            <a:r>
              <a:rPr sz="1600" b="1" spc="-120" dirty="0">
                <a:solidFill>
                  <a:srgbClr val="FF0000"/>
                </a:solidFill>
                <a:latin typeface="Verdana"/>
                <a:cs typeface="Verdana"/>
              </a:rPr>
              <a:t> </a:t>
            </a:r>
            <a:r>
              <a:rPr sz="1600" spc="-190" dirty="0">
                <a:solidFill>
                  <a:srgbClr val="355071"/>
                </a:solidFill>
                <a:latin typeface="Verdana"/>
                <a:cs typeface="Verdana"/>
              </a:rPr>
              <a:t>essential</a:t>
            </a:r>
            <a:r>
              <a:rPr sz="1600" spc="-125" dirty="0">
                <a:solidFill>
                  <a:srgbClr val="355071"/>
                </a:solidFill>
                <a:latin typeface="Verdana"/>
                <a:cs typeface="Verdana"/>
              </a:rPr>
              <a:t> </a:t>
            </a:r>
            <a:r>
              <a:rPr sz="1600" spc="-250" dirty="0">
                <a:solidFill>
                  <a:srgbClr val="355071"/>
                </a:solidFill>
                <a:latin typeface="Verdana"/>
                <a:cs typeface="Verdana"/>
              </a:rPr>
              <a:t>components</a:t>
            </a:r>
            <a:r>
              <a:rPr sz="1600" spc="-114" dirty="0">
                <a:solidFill>
                  <a:srgbClr val="355071"/>
                </a:solidFill>
                <a:latin typeface="Verdana"/>
                <a:cs typeface="Verdana"/>
              </a:rPr>
              <a:t> </a:t>
            </a:r>
            <a:r>
              <a:rPr sz="1600" spc="-105" dirty="0">
                <a:solidFill>
                  <a:srgbClr val="355071"/>
                </a:solidFill>
                <a:latin typeface="Verdana"/>
                <a:cs typeface="Verdana"/>
              </a:rPr>
              <a:t>of</a:t>
            </a:r>
            <a:r>
              <a:rPr sz="1600" spc="-70" dirty="0">
                <a:solidFill>
                  <a:srgbClr val="355071"/>
                </a:solidFill>
                <a:latin typeface="Verdana"/>
                <a:cs typeface="Verdana"/>
              </a:rPr>
              <a:t> </a:t>
            </a:r>
            <a:r>
              <a:rPr sz="1600" spc="-80" dirty="0">
                <a:solidFill>
                  <a:srgbClr val="355071"/>
                </a:solidFill>
                <a:latin typeface="Verdana"/>
                <a:cs typeface="Verdana"/>
              </a:rPr>
              <a:t>a</a:t>
            </a:r>
            <a:r>
              <a:rPr sz="1600" spc="-120" dirty="0">
                <a:solidFill>
                  <a:srgbClr val="355071"/>
                </a:solidFill>
                <a:latin typeface="Verdana"/>
                <a:cs typeface="Verdana"/>
              </a:rPr>
              <a:t> </a:t>
            </a:r>
            <a:r>
              <a:rPr sz="1600" spc="-185" dirty="0">
                <a:solidFill>
                  <a:srgbClr val="355071"/>
                </a:solidFill>
                <a:latin typeface="Verdana"/>
                <a:cs typeface="Verdana"/>
              </a:rPr>
              <a:t>threat</a:t>
            </a:r>
            <a:r>
              <a:rPr sz="1600" spc="-120" dirty="0">
                <a:solidFill>
                  <a:srgbClr val="355071"/>
                </a:solidFill>
                <a:latin typeface="Verdana"/>
                <a:cs typeface="Verdana"/>
              </a:rPr>
              <a:t> </a:t>
            </a:r>
            <a:r>
              <a:rPr sz="1600" spc="-235" dirty="0">
                <a:solidFill>
                  <a:srgbClr val="355071"/>
                </a:solidFill>
                <a:latin typeface="Verdana"/>
                <a:cs typeface="Verdana"/>
              </a:rPr>
              <a:t>model:</a:t>
            </a:r>
            <a:endParaRPr sz="1600">
              <a:latin typeface="Verdana"/>
              <a:cs typeface="Verdana"/>
            </a:endParaRPr>
          </a:p>
        </p:txBody>
      </p:sp>
      <p:sp>
        <p:nvSpPr>
          <p:cNvPr id="21" name="object 21"/>
          <p:cNvSpPr txBox="1"/>
          <p:nvPr/>
        </p:nvSpPr>
        <p:spPr>
          <a:xfrm>
            <a:off x="1403508" y="2838196"/>
            <a:ext cx="6550025" cy="1729739"/>
          </a:xfrm>
          <a:prstGeom prst="rect">
            <a:avLst/>
          </a:prstGeom>
        </p:spPr>
        <p:txBody>
          <a:bodyPr vert="horz" wrap="square" lIns="0" tIns="12700" rIns="0" bIns="0" rtlCol="0">
            <a:spAutoFit/>
          </a:bodyPr>
          <a:lstStyle/>
          <a:p>
            <a:pPr marL="469900" indent="-457200">
              <a:lnSpc>
                <a:spcPts val="1910"/>
              </a:lnSpc>
              <a:spcBef>
                <a:spcPts val="100"/>
              </a:spcBef>
              <a:buAutoNum type="arabicPeriod"/>
              <a:tabLst>
                <a:tab pos="469265" algn="l"/>
                <a:tab pos="469900" algn="l"/>
              </a:tabLst>
            </a:pPr>
            <a:r>
              <a:rPr sz="1600" spc="-135" dirty="0">
                <a:solidFill>
                  <a:srgbClr val="FF0000"/>
                </a:solidFill>
                <a:latin typeface="Verdana"/>
                <a:cs typeface="Verdana"/>
              </a:rPr>
              <a:t>A</a:t>
            </a:r>
            <a:r>
              <a:rPr sz="1600" spc="-114" dirty="0">
                <a:solidFill>
                  <a:srgbClr val="FF0000"/>
                </a:solidFill>
                <a:latin typeface="Verdana"/>
                <a:cs typeface="Verdana"/>
              </a:rPr>
              <a:t>d</a:t>
            </a:r>
            <a:r>
              <a:rPr sz="1600" spc="-285" dirty="0">
                <a:solidFill>
                  <a:srgbClr val="FF0000"/>
                </a:solidFill>
                <a:latin typeface="Verdana"/>
                <a:cs typeface="Verdana"/>
              </a:rPr>
              <a:t>v</a:t>
            </a:r>
            <a:r>
              <a:rPr sz="1600" spc="-155" dirty="0">
                <a:solidFill>
                  <a:srgbClr val="FF0000"/>
                </a:solidFill>
                <a:latin typeface="Verdana"/>
                <a:cs typeface="Verdana"/>
              </a:rPr>
              <a:t>er</a:t>
            </a:r>
            <a:r>
              <a:rPr sz="1600" spc="-305" dirty="0">
                <a:solidFill>
                  <a:srgbClr val="FF0000"/>
                </a:solidFill>
                <a:latin typeface="Verdana"/>
                <a:cs typeface="Verdana"/>
              </a:rPr>
              <a:t>s</a:t>
            </a:r>
            <a:r>
              <a:rPr sz="1600" spc="-80" dirty="0">
                <a:solidFill>
                  <a:srgbClr val="FF0000"/>
                </a:solidFill>
                <a:latin typeface="Verdana"/>
                <a:cs typeface="Verdana"/>
              </a:rPr>
              <a:t>a</a:t>
            </a:r>
            <a:r>
              <a:rPr sz="1600" spc="-150" dirty="0">
                <a:solidFill>
                  <a:srgbClr val="FF0000"/>
                </a:solidFill>
                <a:latin typeface="Verdana"/>
                <a:cs typeface="Verdana"/>
              </a:rPr>
              <a:t>ry</a:t>
            </a:r>
            <a:r>
              <a:rPr sz="1600" spc="-130" dirty="0">
                <a:solidFill>
                  <a:srgbClr val="FF0000"/>
                </a:solidFill>
                <a:latin typeface="Verdana"/>
                <a:cs typeface="Verdana"/>
              </a:rPr>
              <a:t> </a:t>
            </a:r>
            <a:r>
              <a:rPr sz="1600" spc="-295" dirty="0">
                <a:solidFill>
                  <a:srgbClr val="FF0000"/>
                </a:solidFill>
                <a:latin typeface="Verdana"/>
                <a:cs typeface="Verdana"/>
              </a:rPr>
              <a:t>(</a:t>
            </a:r>
            <a:r>
              <a:rPr sz="1600" spc="-320" dirty="0">
                <a:solidFill>
                  <a:srgbClr val="FF0000"/>
                </a:solidFill>
                <a:latin typeface="Verdana"/>
                <a:cs typeface="Verdana"/>
              </a:rPr>
              <a:t>h</a:t>
            </a:r>
            <a:r>
              <a:rPr sz="1600" spc="-80" dirty="0">
                <a:solidFill>
                  <a:srgbClr val="FF0000"/>
                </a:solidFill>
                <a:latin typeface="Verdana"/>
                <a:cs typeface="Verdana"/>
              </a:rPr>
              <a:t>a</a:t>
            </a:r>
            <a:r>
              <a:rPr sz="1600" spc="-195" dirty="0">
                <a:solidFill>
                  <a:srgbClr val="FF0000"/>
                </a:solidFill>
                <a:latin typeface="Verdana"/>
                <a:cs typeface="Verdana"/>
              </a:rPr>
              <a:t>c</a:t>
            </a:r>
            <a:r>
              <a:rPr sz="1600" spc="-285" dirty="0">
                <a:solidFill>
                  <a:srgbClr val="FF0000"/>
                </a:solidFill>
                <a:latin typeface="Verdana"/>
                <a:cs typeface="Verdana"/>
              </a:rPr>
              <a:t>k</a:t>
            </a:r>
            <a:r>
              <a:rPr sz="1600" spc="-155" dirty="0">
                <a:solidFill>
                  <a:srgbClr val="FF0000"/>
                </a:solidFill>
                <a:latin typeface="Verdana"/>
                <a:cs typeface="Verdana"/>
              </a:rPr>
              <a:t>er</a:t>
            </a:r>
            <a:r>
              <a:rPr sz="1600" spc="-295" dirty="0">
                <a:solidFill>
                  <a:srgbClr val="FF0000"/>
                </a:solidFill>
                <a:latin typeface="Verdana"/>
                <a:cs typeface="Verdana"/>
              </a:rPr>
              <a:t>)</a:t>
            </a:r>
            <a:r>
              <a:rPr sz="1600" spc="-114" dirty="0">
                <a:solidFill>
                  <a:srgbClr val="FF0000"/>
                </a:solidFill>
                <a:latin typeface="Verdana"/>
                <a:cs typeface="Verdana"/>
              </a:rPr>
              <a:t>’</a:t>
            </a:r>
            <a:r>
              <a:rPr sz="1600" spc="-305" dirty="0">
                <a:solidFill>
                  <a:srgbClr val="FF0000"/>
                </a:solidFill>
                <a:latin typeface="Verdana"/>
                <a:cs typeface="Verdana"/>
              </a:rPr>
              <a:t>s</a:t>
            </a:r>
            <a:r>
              <a:rPr sz="1600" spc="-125" dirty="0">
                <a:solidFill>
                  <a:srgbClr val="FF0000"/>
                </a:solidFill>
                <a:latin typeface="Verdana"/>
                <a:cs typeface="Verdana"/>
              </a:rPr>
              <a:t> </a:t>
            </a:r>
            <a:r>
              <a:rPr sz="1600" spc="-114" dirty="0">
                <a:solidFill>
                  <a:srgbClr val="FF0000"/>
                </a:solidFill>
                <a:latin typeface="Verdana"/>
                <a:cs typeface="Verdana"/>
              </a:rPr>
              <a:t>p</a:t>
            </a:r>
            <a:r>
              <a:rPr sz="1600" spc="-180" dirty="0">
                <a:solidFill>
                  <a:srgbClr val="FF0000"/>
                </a:solidFill>
                <a:latin typeface="Verdana"/>
                <a:cs typeface="Verdana"/>
              </a:rPr>
              <a:t>r</a:t>
            </a:r>
            <a:r>
              <a:rPr sz="1600" spc="-105" dirty="0">
                <a:solidFill>
                  <a:srgbClr val="FF0000"/>
                </a:solidFill>
                <a:latin typeface="Verdana"/>
                <a:cs typeface="Verdana"/>
              </a:rPr>
              <a:t>of</a:t>
            </a:r>
            <a:r>
              <a:rPr sz="1600" spc="-95" dirty="0">
                <a:solidFill>
                  <a:srgbClr val="FF0000"/>
                </a:solidFill>
                <a:latin typeface="Verdana"/>
                <a:cs typeface="Verdana"/>
              </a:rPr>
              <a:t>il</a:t>
            </a:r>
            <a:r>
              <a:rPr sz="1600" spc="-155" dirty="0">
                <a:solidFill>
                  <a:srgbClr val="FF0000"/>
                </a:solidFill>
                <a:latin typeface="Verdana"/>
                <a:cs typeface="Verdana"/>
              </a:rPr>
              <a:t>e</a:t>
            </a:r>
            <a:endParaRPr sz="1600">
              <a:latin typeface="Verdana"/>
              <a:cs typeface="Verdana"/>
            </a:endParaRPr>
          </a:p>
          <a:p>
            <a:pPr marL="469900" indent="-457200">
              <a:lnSpc>
                <a:spcPts val="1895"/>
              </a:lnSpc>
              <a:buAutoNum type="arabicPeriod"/>
              <a:tabLst>
                <a:tab pos="469265" algn="l"/>
                <a:tab pos="469900" algn="l"/>
              </a:tabLst>
            </a:pPr>
            <a:r>
              <a:rPr sz="1600" spc="-200" dirty="0">
                <a:solidFill>
                  <a:srgbClr val="355071"/>
                </a:solidFill>
                <a:latin typeface="Verdana"/>
                <a:cs typeface="Verdana"/>
              </a:rPr>
              <a:t>Threat</a:t>
            </a:r>
            <a:endParaRPr sz="1600">
              <a:latin typeface="Verdana"/>
              <a:cs typeface="Verdana"/>
            </a:endParaRPr>
          </a:p>
          <a:p>
            <a:pPr marL="469265" marR="5080" indent="-457200">
              <a:lnSpc>
                <a:spcPts val="1900"/>
              </a:lnSpc>
              <a:spcBef>
                <a:spcPts val="65"/>
              </a:spcBef>
              <a:buAutoNum type="arabicPeriod"/>
              <a:tabLst>
                <a:tab pos="469265" algn="l"/>
                <a:tab pos="469900" algn="l"/>
              </a:tabLst>
            </a:pPr>
            <a:r>
              <a:rPr sz="1600" spc="-175" dirty="0">
                <a:solidFill>
                  <a:srgbClr val="355071"/>
                </a:solidFill>
                <a:latin typeface="Verdana"/>
                <a:cs typeface="Verdana"/>
              </a:rPr>
              <a:t>Attack</a:t>
            </a:r>
            <a:r>
              <a:rPr sz="1600" spc="-130" dirty="0">
                <a:solidFill>
                  <a:srgbClr val="355071"/>
                </a:solidFill>
                <a:latin typeface="Verdana"/>
                <a:cs typeface="Verdana"/>
              </a:rPr>
              <a:t> </a:t>
            </a:r>
            <a:r>
              <a:rPr sz="1600" spc="-204" dirty="0">
                <a:solidFill>
                  <a:srgbClr val="355071"/>
                </a:solidFill>
                <a:latin typeface="Verdana"/>
                <a:cs typeface="Verdana"/>
              </a:rPr>
              <a:t>technique</a:t>
            </a:r>
            <a:r>
              <a:rPr sz="1600" spc="-130" dirty="0">
                <a:solidFill>
                  <a:srgbClr val="355071"/>
                </a:solidFill>
                <a:latin typeface="Verdana"/>
                <a:cs typeface="Verdana"/>
              </a:rPr>
              <a:t> </a:t>
            </a:r>
            <a:r>
              <a:rPr sz="1600" spc="-225" dirty="0">
                <a:solidFill>
                  <a:srgbClr val="355071"/>
                </a:solidFill>
                <a:latin typeface="Verdana"/>
                <a:cs typeface="Verdana"/>
              </a:rPr>
              <a:t>(to</a:t>
            </a:r>
            <a:r>
              <a:rPr sz="1600" spc="-125" dirty="0">
                <a:solidFill>
                  <a:srgbClr val="355071"/>
                </a:solidFill>
                <a:latin typeface="Verdana"/>
                <a:cs typeface="Verdana"/>
              </a:rPr>
              <a:t> </a:t>
            </a:r>
            <a:r>
              <a:rPr sz="1600" spc="-150" dirty="0">
                <a:solidFill>
                  <a:srgbClr val="355071"/>
                </a:solidFill>
                <a:latin typeface="Verdana"/>
                <a:cs typeface="Verdana"/>
              </a:rPr>
              <a:t>exploit</a:t>
            </a:r>
            <a:r>
              <a:rPr sz="1600" spc="-125" dirty="0">
                <a:solidFill>
                  <a:srgbClr val="355071"/>
                </a:solidFill>
                <a:latin typeface="Verdana"/>
                <a:cs typeface="Verdana"/>
              </a:rPr>
              <a:t> </a:t>
            </a:r>
            <a:r>
              <a:rPr sz="1600" spc="-225" dirty="0">
                <a:solidFill>
                  <a:srgbClr val="355071"/>
                </a:solidFill>
                <a:latin typeface="Verdana"/>
                <a:cs typeface="Verdana"/>
              </a:rPr>
              <a:t>the</a:t>
            </a:r>
            <a:r>
              <a:rPr sz="1600" spc="-125" dirty="0">
                <a:solidFill>
                  <a:srgbClr val="355071"/>
                </a:solidFill>
                <a:latin typeface="Verdana"/>
                <a:cs typeface="Verdana"/>
              </a:rPr>
              <a:t> </a:t>
            </a:r>
            <a:r>
              <a:rPr sz="1600" spc="-200" dirty="0">
                <a:solidFill>
                  <a:srgbClr val="355071"/>
                </a:solidFill>
                <a:latin typeface="Verdana"/>
                <a:cs typeface="Verdana"/>
              </a:rPr>
              <a:t>threat)</a:t>
            </a:r>
            <a:r>
              <a:rPr sz="1600" spc="-120" dirty="0">
                <a:solidFill>
                  <a:srgbClr val="355071"/>
                </a:solidFill>
                <a:latin typeface="Verdana"/>
                <a:cs typeface="Verdana"/>
              </a:rPr>
              <a:t> </a:t>
            </a:r>
            <a:r>
              <a:rPr sz="1600" spc="-135" dirty="0">
                <a:solidFill>
                  <a:srgbClr val="FF0000"/>
                </a:solidFill>
                <a:latin typeface="Verdana"/>
                <a:cs typeface="Verdana"/>
              </a:rPr>
              <a:t>will</a:t>
            </a:r>
            <a:r>
              <a:rPr sz="1600" spc="-125" dirty="0">
                <a:solidFill>
                  <a:srgbClr val="FF0000"/>
                </a:solidFill>
                <a:latin typeface="Verdana"/>
                <a:cs typeface="Verdana"/>
              </a:rPr>
              <a:t> </a:t>
            </a:r>
            <a:r>
              <a:rPr sz="1600" spc="-165" dirty="0">
                <a:solidFill>
                  <a:srgbClr val="FF0000"/>
                </a:solidFill>
                <a:latin typeface="Verdana"/>
                <a:cs typeface="Verdana"/>
              </a:rPr>
              <a:t>depend</a:t>
            </a:r>
            <a:r>
              <a:rPr sz="1600" spc="-125" dirty="0">
                <a:solidFill>
                  <a:srgbClr val="FF0000"/>
                </a:solidFill>
                <a:latin typeface="Verdana"/>
                <a:cs typeface="Verdana"/>
              </a:rPr>
              <a:t> </a:t>
            </a:r>
            <a:r>
              <a:rPr sz="1600" spc="-245" dirty="0">
                <a:solidFill>
                  <a:srgbClr val="FF0000"/>
                </a:solidFill>
                <a:latin typeface="Verdana"/>
                <a:cs typeface="Verdana"/>
              </a:rPr>
              <a:t>on</a:t>
            </a:r>
            <a:r>
              <a:rPr sz="1600" spc="-125" dirty="0">
                <a:solidFill>
                  <a:srgbClr val="FF0000"/>
                </a:solidFill>
                <a:latin typeface="Verdana"/>
                <a:cs typeface="Verdana"/>
              </a:rPr>
              <a:t> </a:t>
            </a:r>
            <a:r>
              <a:rPr sz="1600" spc="-200" dirty="0">
                <a:solidFill>
                  <a:srgbClr val="FF0000"/>
                </a:solidFill>
                <a:latin typeface="Verdana"/>
                <a:cs typeface="Verdana"/>
              </a:rPr>
              <a:t>score</a:t>
            </a:r>
            <a:r>
              <a:rPr sz="1600" spc="-130" dirty="0">
                <a:solidFill>
                  <a:srgbClr val="FF0000"/>
                </a:solidFill>
                <a:latin typeface="Verdana"/>
                <a:cs typeface="Verdana"/>
              </a:rPr>
              <a:t> </a:t>
            </a:r>
            <a:r>
              <a:rPr sz="1600" spc="-105" dirty="0">
                <a:solidFill>
                  <a:srgbClr val="FF0000"/>
                </a:solidFill>
                <a:latin typeface="Verdana"/>
                <a:cs typeface="Verdana"/>
              </a:rPr>
              <a:t>of </a:t>
            </a:r>
            <a:r>
              <a:rPr sz="1600" spc="-100" dirty="0">
                <a:solidFill>
                  <a:srgbClr val="FF0000"/>
                </a:solidFill>
                <a:latin typeface="Verdana"/>
                <a:cs typeface="Verdana"/>
              </a:rPr>
              <a:t> </a:t>
            </a:r>
            <a:r>
              <a:rPr sz="1600" spc="-165" dirty="0">
                <a:solidFill>
                  <a:srgbClr val="FF0000"/>
                </a:solidFill>
                <a:latin typeface="Verdana"/>
                <a:cs typeface="Verdana"/>
              </a:rPr>
              <a:t>psychological</a:t>
            </a:r>
            <a:r>
              <a:rPr sz="1600" spc="-130" dirty="0">
                <a:solidFill>
                  <a:srgbClr val="FF0000"/>
                </a:solidFill>
                <a:latin typeface="Verdana"/>
                <a:cs typeface="Verdana"/>
              </a:rPr>
              <a:t> </a:t>
            </a:r>
            <a:r>
              <a:rPr sz="1600" spc="-120" dirty="0">
                <a:solidFill>
                  <a:srgbClr val="FF0000"/>
                </a:solidFill>
                <a:latin typeface="Verdana"/>
                <a:cs typeface="Verdana"/>
              </a:rPr>
              <a:t>profile</a:t>
            </a:r>
            <a:r>
              <a:rPr sz="1600" spc="-130" dirty="0">
                <a:solidFill>
                  <a:srgbClr val="FF0000"/>
                </a:solidFill>
                <a:latin typeface="Verdana"/>
                <a:cs typeface="Verdana"/>
              </a:rPr>
              <a:t> </a:t>
            </a:r>
            <a:r>
              <a:rPr sz="1600" spc="-204" dirty="0">
                <a:solidFill>
                  <a:srgbClr val="FF0000"/>
                </a:solidFill>
                <a:latin typeface="Verdana"/>
                <a:cs typeface="Verdana"/>
              </a:rPr>
              <a:t>(pp)</a:t>
            </a:r>
            <a:r>
              <a:rPr sz="1600" spc="-35" dirty="0">
                <a:solidFill>
                  <a:srgbClr val="FF0000"/>
                </a:solidFill>
                <a:latin typeface="Verdana"/>
                <a:cs typeface="Verdana"/>
              </a:rPr>
              <a:t> </a:t>
            </a:r>
            <a:r>
              <a:rPr sz="1600" spc="-240" dirty="0">
                <a:latin typeface="Verdana"/>
                <a:cs typeface="Verdana"/>
              </a:rPr>
              <a:t>(the</a:t>
            </a:r>
            <a:r>
              <a:rPr sz="1600" spc="-125" dirty="0">
                <a:latin typeface="Verdana"/>
                <a:cs typeface="Verdana"/>
              </a:rPr>
              <a:t> </a:t>
            </a:r>
            <a:r>
              <a:rPr sz="1600" spc="-215" dirty="0">
                <a:latin typeface="Verdana"/>
                <a:cs typeface="Verdana"/>
              </a:rPr>
              <a:t>one</a:t>
            </a:r>
            <a:r>
              <a:rPr sz="1600" spc="-130" dirty="0">
                <a:latin typeface="Verdana"/>
                <a:cs typeface="Verdana"/>
              </a:rPr>
              <a:t> </a:t>
            </a:r>
            <a:r>
              <a:rPr sz="1600" spc="-215" dirty="0">
                <a:latin typeface="Verdana"/>
                <a:cs typeface="Verdana"/>
              </a:rPr>
              <a:t>with</a:t>
            </a:r>
            <a:r>
              <a:rPr sz="1600" spc="-125" dirty="0">
                <a:latin typeface="Verdana"/>
                <a:cs typeface="Verdana"/>
              </a:rPr>
              <a:t> </a:t>
            </a:r>
            <a:r>
              <a:rPr sz="1600" spc="-195" dirty="0">
                <a:latin typeface="Verdana"/>
                <a:cs typeface="Verdana"/>
              </a:rPr>
              <a:t>higher</a:t>
            </a:r>
            <a:r>
              <a:rPr sz="1600" spc="-125" dirty="0">
                <a:latin typeface="Verdana"/>
                <a:cs typeface="Verdana"/>
              </a:rPr>
              <a:t> </a:t>
            </a:r>
            <a:r>
              <a:rPr sz="1600" spc="-114" dirty="0">
                <a:latin typeface="Verdana"/>
                <a:cs typeface="Verdana"/>
              </a:rPr>
              <a:t>pp</a:t>
            </a:r>
            <a:r>
              <a:rPr sz="1600" spc="-125" dirty="0">
                <a:latin typeface="Verdana"/>
                <a:cs typeface="Verdana"/>
              </a:rPr>
              <a:t> </a:t>
            </a:r>
            <a:r>
              <a:rPr sz="1600" spc="-200" dirty="0">
                <a:latin typeface="Verdana"/>
                <a:cs typeface="Verdana"/>
              </a:rPr>
              <a:t>score</a:t>
            </a:r>
            <a:r>
              <a:rPr sz="1600" spc="-125" dirty="0">
                <a:latin typeface="Verdana"/>
                <a:cs typeface="Verdana"/>
              </a:rPr>
              <a:t> </a:t>
            </a:r>
            <a:r>
              <a:rPr sz="1600" spc="-135" dirty="0">
                <a:latin typeface="Verdana"/>
                <a:cs typeface="Verdana"/>
              </a:rPr>
              <a:t>will</a:t>
            </a:r>
            <a:r>
              <a:rPr sz="1600" spc="-130" dirty="0">
                <a:latin typeface="Verdana"/>
                <a:cs typeface="Verdana"/>
              </a:rPr>
              <a:t> </a:t>
            </a:r>
            <a:r>
              <a:rPr sz="1600" spc="-135" dirty="0">
                <a:latin typeface="Verdana"/>
                <a:cs typeface="Verdana"/>
              </a:rPr>
              <a:t>be</a:t>
            </a:r>
            <a:r>
              <a:rPr sz="1600" spc="-125" dirty="0">
                <a:latin typeface="Verdana"/>
                <a:cs typeface="Verdana"/>
              </a:rPr>
              <a:t> capable</a:t>
            </a:r>
            <a:r>
              <a:rPr sz="1600" spc="-130" dirty="0">
                <a:latin typeface="Verdana"/>
                <a:cs typeface="Verdana"/>
              </a:rPr>
              <a:t> </a:t>
            </a:r>
            <a:r>
              <a:rPr sz="1600" spc="-185" dirty="0">
                <a:latin typeface="Verdana"/>
                <a:cs typeface="Verdana"/>
              </a:rPr>
              <a:t>to</a:t>
            </a:r>
            <a:endParaRPr sz="1600">
              <a:latin typeface="Verdana"/>
              <a:cs typeface="Verdana"/>
            </a:endParaRPr>
          </a:p>
          <a:p>
            <a:pPr marL="469265">
              <a:lnSpc>
                <a:spcPts val="1910"/>
              </a:lnSpc>
              <a:spcBef>
                <a:spcPts val="35"/>
              </a:spcBef>
            </a:pPr>
            <a:r>
              <a:rPr sz="1600" spc="-305" dirty="0">
                <a:latin typeface="Verdana"/>
                <a:cs typeface="Verdana"/>
              </a:rPr>
              <a:t>s</a:t>
            </a:r>
            <a:r>
              <a:rPr sz="1600" spc="-170" dirty="0">
                <a:latin typeface="Verdana"/>
                <a:cs typeface="Verdana"/>
              </a:rPr>
              <a:t>e</a:t>
            </a:r>
            <a:r>
              <a:rPr sz="1600" spc="-85" dirty="0">
                <a:latin typeface="Verdana"/>
                <a:cs typeface="Verdana"/>
              </a:rPr>
              <a:t>l</a:t>
            </a:r>
            <a:r>
              <a:rPr sz="1600" spc="-200" dirty="0">
                <a:latin typeface="Verdana"/>
                <a:cs typeface="Verdana"/>
              </a:rPr>
              <a:t>e</a:t>
            </a:r>
            <a:r>
              <a:rPr sz="1600" spc="-180" dirty="0">
                <a:latin typeface="Verdana"/>
                <a:cs typeface="Verdana"/>
              </a:rPr>
              <a:t>c</a:t>
            </a:r>
            <a:r>
              <a:rPr sz="1600" spc="-200" dirty="0">
                <a:latin typeface="Verdana"/>
                <a:cs typeface="Verdana"/>
              </a:rPr>
              <a:t>t</a:t>
            </a:r>
            <a:r>
              <a:rPr sz="1600" spc="-125" dirty="0">
                <a:latin typeface="Verdana"/>
                <a:cs typeface="Verdana"/>
              </a:rPr>
              <a:t> </a:t>
            </a:r>
            <a:r>
              <a:rPr sz="1600" spc="-80" dirty="0">
                <a:latin typeface="Verdana"/>
                <a:cs typeface="Verdana"/>
              </a:rPr>
              <a:t>a</a:t>
            </a:r>
            <a:r>
              <a:rPr sz="1600" spc="-125" dirty="0">
                <a:latin typeface="Verdana"/>
                <a:cs typeface="Verdana"/>
              </a:rPr>
              <a:t> </a:t>
            </a:r>
            <a:r>
              <a:rPr sz="1600" spc="-305" dirty="0">
                <a:latin typeface="Verdana"/>
                <a:cs typeface="Verdana"/>
              </a:rPr>
              <a:t>s</a:t>
            </a:r>
            <a:r>
              <a:rPr sz="1600" spc="-145" dirty="0">
                <a:latin typeface="Verdana"/>
                <a:cs typeface="Verdana"/>
              </a:rPr>
              <a:t>op</a:t>
            </a:r>
            <a:r>
              <a:rPr sz="1600" spc="-320" dirty="0">
                <a:latin typeface="Verdana"/>
                <a:cs typeface="Verdana"/>
              </a:rPr>
              <a:t>h</a:t>
            </a:r>
            <a:r>
              <a:rPr sz="1600" spc="-95" dirty="0">
                <a:latin typeface="Verdana"/>
                <a:cs typeface="Verdana"/>
              </a:rPr>
              <a:t>i</a:t>
            </a:r>
            <a:r>
              <a:rPr sz="1600" spc="-305" dirty="0">
                <a:latin typeface="Verdana"/>
                <a:cs typeface="Verdana"/>
              </a:rPr>
              <a:t>s</a:t>
            </a:r>
            <a:r>
              <a:rPr sz="1600" spc="-200" dirty="0">
                <a:latin typeface="Verdana"/>
                <a:cs typeface="Verdana"/>
              </a:rPr>
              <a:t>t</a:t>
            </a:r>
            <a:r>
              <a:rPr sz="1600" spc="-95" dirty="0">
                <a:latin typeface="Verdana"/>
                <a:cs typeface="Verdana"/>
              </a:rPr>
              <a:t>i</a:t>
            </a:r>
            <a:r>
              <a:rPr sz="1600" spc="-225" dirty="0">
                <a:latin typeface="Verdana"/>
                <a:cs typeface="Verdana"/>
              </a:rPr>
              <a:t>c</a:t>
            </a:r>
            <a:r>
              <a:rPr sz="1600" spc="-80" dirty="0">
                <a:latin typeface="Verdana"/>
                <a:cs typeface="Verdana"/>
              </a:rPr>
              <a:t>a</a:t>
            </a:r>
            <a:r>
              <a:rPr sz="1600" spc="-200" dirty="0">
                <a:latin typeface="Verdana"/>
                <a:cs typeface="Verdana"/>
              </a:rPr>
              <a:t>t</a:t>
            </a:r>
            <a:r>
              <a:rPr sz="1600" spc="-135" dirty="0">
                <a:latin typeface="Verdana"/>
                <a:cs typeface="Verdana"/>
              </a:rPr>
              <a:t>ed</a:t>
            </a:r>
            <a:r>
              <a:rPr sz="1600" spc="-125" dirty="0">
                <a:latin typeface="Verdana"/>
                <a:cs typeface="Verdana"/>
              </a:rPr>
              <a:t> </a:t>
            </a:r>
            <a:r>
              <a:rPr sz="1600" spc="-80" dirty="0">
                <a:latin typeface="Verdana"/>
                <a:cs typeface="Verdana"/>
              </a:rPr>
              <a:t>a</a:t>
            </a:r>
            <a:r>
              <a:rPr sz="1600" spc="-200" dirty="0">
                <a:latin typeface="Verdana"/>
                <a:cs typeface="Verdana"/>
              </a:rPr>
              <a:t>tt</a:t>
            </a:r>
            <a:r>
              <a:rPr sz="1600" spc="-80" dirty="0">
                <a:latin typeface="Verdana"/>
                <a:cs typeface="Verdana"/>
              </a:rPr>
              <a:t>a</a:t>
            </a:r>
            <a:r>
              <a:rPr sz="1600" spc="-195" dirty="0">
                <a:latin typeface="Verdana"/>
                <a:cs typeface="Verdana"/>
              </a:rPr>
              <a:t>c</a:t>
            </a:r>
            <a:r>
              <a:rPr sz="1600" spc="-250" dirty="0">
                <a:latin typeface="Verdana"/>
                <a:cs typeface="Verdana"/>
              </a:rPr>
              <a:t>k</a:t>
            </a:r>
            <a:r>
              <a:rPr sz="1600" spc="-130" dirty="0">
                <a:latin typeface="Verdana"/>
                <a:cs typeface="Verdana"/>
              </a:rPr>
              <a:t> </a:t>
            </a:r>
            <a:r>
              <a:rPr sz="1600" spc="-80" dirty="0">
                <a:latin typeface="Verdana"/>
                <a:cs typeface="Verdana"/>
              </a:rPr>
              <a:t>a</a:t>
            </a:r>
            <a:r>
              <a:rPr sz="1600" spc="-320" dirty="0">
                <a:latin typeface="Verdana"/>
                <a:cs typeface="Verdana"/>
              </a:rPr>
              <a:t>n</a:t>
            </a:r>
            <a:r>
              <a:rPr sz="1600" spc="-114" dirty="0">
                <a:latin typeface="Verdana"/>
                <a:cs typeface="Verdana"/>
              </a:rPr>
              <a:t>d</a:t>
            </a:r>
            <a:endParaRPr sz="1600">
              <a:latin typeface="Verdana"/>
              <a:cs typeface="Verdana"/>
            </a:endParaRPr>
          </a:p>
          <a:p>
            <a:pPr marL="469900" indent="-457200">
              <a:lnSpc>
                <a:spcPts val="1895"/>
              </a:lnSpc>
              <a:buAutoNum type="arabicPeriod" startAt="4"/>
              <a:tabLst>
                <a:tab pos="469265" algn="l"/>
                <a:tab pos="469900" algn="l"/>
              </a:tabLst>
            </a:pPr>
            <a:r>
              <a:rPr sz="1600" spc="-160" dirty="0">
                <a:solidFill>
                  <a:srgbClr val="355071"/>
                </a:solidFill>
                <a:latin typeface="Verdana"/>
                <a:cs typeface="Verdana"/>
              </a:rPr>
              <a:t>Vulnerability</a:t>
            </a:r>
            <a:r>
              <a:rPr sz="1600" spc="-130" dirty="0">
                <a:solidFill>
                  <a:srgbClr val="355071"/>
                </a:solidFill>
                <a:latin typeface="Verdana"/>
                <a:cs typeface="Verdana"/>
              </a:rPr>
              <a:t> </a:t>
            </a:r>
            <a:r>
              <a:rPr sz="1600" spc="-229" dirty="0">
                <a:solidFill>
                  <a:srgbClr val="355071"/>
                </a:solidFill>
                <a:latin typeface="Verdana"/>
                <a:cs typeface="Verdana"/>
              </a:rPr>
              <a:t>(Weakness)</a:t>
            </a:r>
            <a:r>
              <a:rPr sz="1600" spc="-125" dirty="0">
                <a:solidFill>
                  <a:srgbClr val="355071"/>
                </a:solidFill>
                <a:latin typeface="Verdana"/>
                <a:cs typeface="Verdana"/>
              </a:rPr>
              <a:t> </a:t>
            </a:r>
            <a:r>
              <a:rPr sz="1600" spc="-325" dirty="0">
                <a:solidFill>
                  <a:srgbClr val="355071"/>
                </a:solidFill>
                <a:latin typeface="Verdana"/>
                <a:cs typeface="Verdana"/>
              </a:rPr>
              <a:t>I</a:t>
            </a:r>
            <a:endParaRPr sz="1600">
              <a:latin typeface="Verdana"/>
              <a:cs typeface="Verdana"/>
            </a:endParaRPr>
          </a:p>
          <a:p>
            <a:pPr marL="469900" indent="-457200">
              <a:lnSpc>
                <a:spcPts val="1910"/>
              </a:lnSpc>
              <a:buAutoNum type="arabicPeriod" startAt="4"/>
              <a:tabLst>
                <a:tab pos="469265" algn="l"/>
                <a:tab pos="469900" algn="l"/>
              </a:tabLst>
            </a:pPr>
            <a:r>
              <a:rPr sz="1600" spc="-240" dirty="0">
                <a:solidFill>
                  <a:srgbClr val="355071"/>
                </a:solidFill>
                <a:latin typeface="Verdana"/>
                <a:cs typeface="Verdana"/>
              </a:rPr>
              <a:t>Impact</a:t>
            </a:r>
            <a:r>
              <a:rPr sz="1600" spc="-125" dirty="0">
                <a:solidFill>
                  <a:srgbClr val="355071"/>
                </a:solidFill>
                <a:latin typeface="Verdana"/>
                <a:cs typeface="Verdana"/>
              </a:rPr>
              <a:t> </a:t>
            </a:r>
            <a:r>
              <a:rPr sz="1600" spc="-235" dirty="0">
                <a:solidFill>
                  <a:srgbClr val="355071"/>
                </a:solidFill>
                <a:latin typeface="Verdana"/>
                <a:cs typeface="Verdana"/>
              </a:rPr>
              <a:t>(Consequences)</a:t>
            </a:r>
            <a:r>
              <a:rPr sz="1600" spc="-120" dirty="0">
                <a:solidFill>
                  <a:srgbClr val="355071"/>
                </a:solidFill>
                <a:latin typeface="Verdana"/>
                <a:cs typeface="Verdana"/>
              </a:rPr>
              <a:t> </a:t>
            </a:r>
            <a:r>
              <a:rPr sz="1600" spc="-210" dirty="0">
                <a:solidFill>
                  <a:srgbClr val="355071"/>
                </a:solidFill>
                <a:latin typeface="Verdana"/>
                <a:cs typeface="Verdana"/>
              </a:rPr>
              <a:t>(</a:t>
            </a:r>
            <a:r>
              <a:rPr sz="1600" spc="-210" dirty="0">
                <a:solidFill>
                  <a:srgbClr val="FF0000"/>
                </a:solidFill>
                <a:latin typeface="Verdana"/>
                <a:cs typeface="Verdana"/>
              </a:rPr>
              <a:t>higher</a:t>
            </a:r>
            <a:r>
              <a:rPr sz="1600" spc="-120" dirty="0">
                <a:solidFill>
                  <a:srgbClr val="FF0000"/>
                </a:solidFill>
                <a:latin typeface="Verdana"/>
                <a:cs typeface="Verdana"/>
              </a:rPr>
              <a:t> </a:t>
            </a:r>
            <a:r>
              <a:rPr sz="1600" spc="-114" dirty="0">
                <a:solidFill>
                  <a:srgbClr val="FF0000"/>
                </a:solidFill>
                <a:latin typeface="Verdana"/>
                <a:cs typeface="Verdana"/>
              </a:rPr>
              <a:t>pp</a:t>
            </a:r>
            <a:r>
              <a:rPr sz="1600" spc="-120" dirty="0">
                <a:solidFill>
                  <a:srgbClr val="FF0000"/>
                </a:solidFill>
                <a:latin typeface="Verdana"/>
                <a:cs typeface="Verdana"/>
              </a:rPr>
              <a:t> </a:t>
            </a:r>
            <a:r>
              <a:rPr sz="1600" spc="-135" dirty="0">
                <a:solidFill>
                  <a:srgbClr val="FF0000"/>
                </a:solidFill>
                <a:latin typeface="Verdana"/>
                <a:cs typeface="Verdana"/>
              </a:rPr>
              <a:t>will</a:t>
            </a:r>
            <a:r>
              <a:rPr sz="1600" spc="-125" dirty="0">
                <a:solidFill>
                  <a:srgbClr val="FF0000"/>
                </a:solidFill>
                <a:latin typeface="Verdana"/>
                <a:cs typeface="Verdana"/>
              </a:rPr>
              <a:t> </a:t>
            </a:r>
            <a:r>
              <a:rPr sz="1600" spc="-190" dirty="0">
                <a:solidFill>
                  <a:srgbClr val="FF0000"/>
                </a:solidFill>
                <a:latin typeface="Verdana"/>
                <a:cs typeface="Verdana"/>
              </a:rPr>
              <a:t>imply</a:t>
            </a:r>
            <a:r>
              <a:rPr sz="1600" spc="-125" dirty="0">
                <a:solidFill>
                  <a:srgbClr val="FF0000"/>
                </a:solidFill>
                <a:latin typeface="Verdana"/>
                <a:cs typeface="Verdana"/>
              </a:rPr>
              <a:t> </a:t>
            </a:r>
            <a:r>
              <a:rPr sz="1600" spc="-195" dirty="0">
                <a:solidFill>
                  <a:srgbClr val="FF0000"/>
                </a:solidFill>
                <a:latin typeface="Verdana"/>
                <a:cs typeface="Verdana"/>
              </a:rPr>
              <a:t>higher</a:t>
            </a:r>
            <a:r>
              <a:rPr sz="1600" spc="-120" dirty="0">
                <a:solidFill>
                  <a:srgbClr val="FF0000"/>
                </a:solidFill>
                <a:latin typeface="Verdana"/>
                <a:cs typeface="Verdana"/>
              </a:rPr>
              <a:t> </a:t>
            </a:r>
            <a:r>
              <a:rPr sz="1600" spc="-215" dirty="0">
                <a:solidFill>
                  <a:srgbClr val="FF0000"/>
                </a:solidFill>
                <a:latin typeface="Verdana"/>
                <a:cs typeface="Verdana"/>
              </a:rPr>
              <a:t>impact</a:t>
            </a:r>
            <a:r>
              <a:rPr sz="1600" spc="-215" dirty="0">
                <a:solidFill>
                  <a:srgbClr val="355071"/>
                </a:solidFill>
                <a:latin typeface="Verdana"/>
                <a:cs typeface="Verdana"/>
              </a:rPr>
              <a:t>)</a:t>
            </a:r>
            <a:endParaRPr sz="1600">
              <a:latin typeface="Verdana"/>
              <a:cs typeface="Verdana"/>
            </a:endParaRPr>
          </a:p>
        </p:txBody>
      </p:sp>
      <p:sp>
        <p:nvSpPr>
          <p:cNvPr id="22" name="object 22"/>
          <p:cNvSpPr txBox="1"/>
          <p:nvPr/>
        </p:nvSpPr>
        <p:spPr>
          <a:xfrm>
            <a:off x="1403508" y="4779772"/>
            <a:ext cx="2303145" cy="269240"/>
          </a:xfrm>
          <a:prstGeom prst="rect">
            <a:avLst/>
          </a:prstGeom>
        </p:spPr>
        <p:txBody>
          <a:bodyPr vert="horz" wrap="square" lIns="0" tIns="12700" rIns="0" bIns="0" rtlCol="0">
            <a:spAutoFit/>
          </a:bodyPr>
          <a:lstStyle/>
          <a:p>
            <a:pPr marL="12700">
              <a:lnSpc>
                <a:spcPct val="100000"/>
              </a:lnSpc>
              <a:spcBef>
                <a:spcPts val="100"/>
              </a:spcBef>
            </a:pPr>
            <a:r>
              <a:rPr sz="1600" spc="-295" dirty="0">
                <a:solidFill>
                  <a:srgbClr val="355071"/>
                </a:solidFill>
                <a:latin typeface="Verdana"/>
                <a:cs typeface="Verdana"/>
              </a:rPr>
              <a:t>(</a:t>
            </a:r>
            <a:r>
              <a:rPr sz="1600" spc="-229" dirty="0">
                <a:solidFill>
                  <a:srgbClr val="355071"/>
                </a:solidFill>
                <a:latin typeface="Verdana"/>
                <a:cs typeface="Verdana"/>
              </a:rPr>
              <a:t>K</a:t>
            </a:r>
            <a:r>
              <a:rPr sz="1600" spc="-95" dirty="0">
                <a:solidFill>
                  <a:srgbClr val="355071"/>
                </a:solidFill>
                <a:latin typeface="Verdana"/>
                <a:cs typeface="Verdana"/>
              </a:rPr>
              <a:t>i</a:t>
            </a:r>
            <a:r>
              <a:rPr sz="1600" spc="-240" dirty="0">
                <a:solidFill>
                  <a:srgbClr val="355071"/>
                </a:solidFill>
                <a:latin typeface="Verdana"/>
                <a:cs typeface="Verdana"/>
              </a:rPr>
              <a:t>os</a:t>
            </a:r>
            <a:r>
              <a:rPr sz="1600" spc="-254" dirty="0">
                <a:solidFill>
                  <a:srgbClr val="355071"/>
                </a:solidFill>
                <a:latin typeface="Verdana"/>
                <a:cs typeface="Verdana"/>
              </a:rPr>
              <a:t>k</a:t>
            </a:r>
            <a:r>
              <a:rPr sz="1600" spc="-95" dirty="0">
                <a:solidFill>
                  <a:srgbClr val="355071"/>
                </a:solidFill>
                <a:latin typeface="Verdana"/>
                <a:cs typeface="Verdana"/>
              </a:rPr>
              <a:t>li</a:t>
            </a:r>
            <a:r>
              <a:rPr sz="1600" spc="-235" dirty="0">
                <a:solidFill>
                  <a:srgbClr val="355071"/>
                </a:solidFill>
                <a:latin typeface="Verdana"/>
                <a:cs typeface="Verdana"/>
              </a:rPr>
              <a:t>,</a:t>
            </a:r>
            <a:r>
              <a:rPr sz="1600" spc="-130" dirty="0">
                <a:solidFill>
                  <a:srgbClr val="355071"/>
                </a:solidFill>
                <a:latin typeface="Verdana"/>
                <a:cs typeface="Verdana"/>
              </a:rPr>
              <a:t> </a:t>
            </a:r>
            <a:r>
              <a:rPr sz="1600" spc="-229" dirty="0">
                <a:solidFill>
                  <a:srgbClr val="355071"/>
                </a:solidFill>
                <a:latin typeface="Verdana"/>
                <a:cs typeface="Verdana"/>
              </a:rPr>
              <a:t>K</a:t>
            </a:r>
            <a:r>
              <a:rPr sz="1600" spc="-240" dirty="0">
                <a:solidFill>
                  <a:srgbClr val="355071"/>
                </a:solidFill>
                <a:latin typeface="Verdana"/>
                <a:cs typeface="Verdana"/>
              </a:rPr>
              <a:t>.</a:t>
            </a:r>
            <a:r>
              <a:rPr sz="1600" spc="-235" dirty="0">
                <a:solidFill>
                  <a:srgbClr val="355071"/>
                </a:solidFill>
                <a:latin typeface="Verdana"/>
                <a:cs typeface="Verdana"/>
              </a:rPr>
              <a:t>,</a:t>
            </a:r>
            <a:r>
              <a:rPr sz="1600" spc="-130" dirty="0">
                <a:solidFill>
                  <a:srgbClr val="355071"/>
                </a:solidFill>
                <a:latin typeface="Verdana"/>
                <a:cs typeface="Verdana"/>
              </a:rPr>
              <a:t> </a:t>
            </a:r>
            <a:r>
              <a:rPr sz="1600" spc="-245" dirty="0">
                <a:solidFill>
                  <a:srgbClr val="355071"/>
                </a:solidFill>
                <a:latin typeface="Verdana"/>
                <a:cs typeface="Verdana"/>
              </a:rPr>
              <a:t>P</a:t>
            </a:r>
            <a:r>
              <a:rPr sz="1600" spc="-180" dirty="0">
                <a:solidFill>
                  <a:srgbClr val="355071"/>
                </a:solidFill>
                <a:latin typeface="Verdana"/>
                <a:cs typeface="Verdana"/>
              </a:rPr>
              <a:t>o</a:t>
            </a:r>
            <a:r>
              <a:rPr sz="1600" spc="-90" dirty="0">
                <a:solidFill>
                  <a:srgbClr val="355071"/>
                </a:solidFill>
                <a:latin typeface="Verdana"/>
                <a:cs typeface="Verdana"/>
              </a:rPr>
              <a:t>l</a:t>
            </a:r>
            <a:r>
              <a:rPr sz="1600" spc="-245" dirty="0">
                <a:solidFill>
                  <a:srgbClr val="355071"/>
                </a:solidFill>
                <a:latin typeface="Verdana"/>
                <a:cs typeface="Verdana"/>
              </a:rPr>
              <a:t>e</a:t>
            </a:r>
            <a:r>
              <a:rPr sz="1600" spc="-405" dirty="0">
                <a:solidFill>
                  <a:srgbClr val="355071"/>
                </a:solidFill>
                <a:latin typeface="Verdana"/>
                <a:cs typeface="Verdana"/>
              </a:rPr>
              <a:t>m</a:t>
            </a:r>
            <a:r>
              <a:rPr sz="1600" spc="-90" dirty="0">
                <a:solidFill>
                  <a:srgbClr val="355071"/>
                </a:solidFill>
                <a:latin typeface="Verdana"/>
                <a:cs typeface="Verdana"/>
              </a:rPr>
              <a:t>i</a:t>
            </a:r>
            <a:r>
              <a:rPr sz="1600" spc="-130" dirty="0">
                <a:solidFill>
                  <a:srgbClr val="355071"/>
                </a:solidFill>
                <a:latin typeface="Verdana"/>
                <a:cs typeface="Verdana"/>
              </a:rPr>
              <a:t> </a:t>
            </a:r>
            <a:r>
              <a:rPr sz="1600" spc="-250" dirty="0">
                <a:solidFill>
                  <a:srgbClr val="355071"/>
                </a:solidFill>
                <a:latin typeface="Verdana"/>
                <a:cs typeface="Verdana"/>
              </a:rPr>
              <a:t>N</a:t>
            </a:r>
            <a:r>
              <a:rPr sz="1600" spc="-120" dirty="0">
                <a:solidFill>
                  <a:srgbClr val="355071"/>
                </a:solidFill>
                <a:latin typeface="Verdana"/>
                <a:cs typeface="Verdana"/>
              </a:rPr>
              <a:t>.</a:t>
            </a:r>
            <a:r>
              <a:rPr sz="1600" spc="-235" dirty="0">
                <a:solidFill>
                  <a:srgbClr val="355071"/>
                </a:solidFill>
                <a:latin typeface="Verdana"/>
                <a:cs typeface="Verdana"/>
              </a:rPr>
              <a:t>,</a:t>
            </a:r>
            <a:r>
              <a:rPr sz="1600" spc="-130" dirty="0">
                <a:solidFill>
                  <a:srgbClr val="355071"/>
                </a:solidFill>
                <a:latin typeface="Verdana"/>
                <a:cs typeface="Verdana"/>
              </a:rPr>
              <a:t> 2020</a:t>
            </a:r>
            <a:r>
              <a:rPr sz="1600" spc="-295" dirty="0">
                <a:solidFill>
                  <a:srgbClr val="355071"/>
                </a:solidFill>
                <a:latin typeface="Verdana"/>
                <a:cs typeface="Verdana"/>
              </a:rPr>
              <a:t>)</a:t>
            </a:r>
            <a:endParaRPr sz="1600">
              <a:latin typeface="Verdana"/>
              <a:cs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1522571" y="1769364"/>
            <a:ext cx="8949690" cy="2402840"/>
          </a:xfrm>
          <a:prstGeom prst="rect">
            <a:avLst/>
          </a:prstGeom>
        </p:spPr>
        <p:txBody>
          <a:bodyPr vert="horz" wrap="square" lIns="0" tIns="12700" rIns="0" bIns="0" rtlCol="0">
            <a:spAutoFit/>
          </a:bodyPr>
          <a:lstStyle/>
          <a:p>
            <a:pPr marL="12700" marR="5080" algn="just">
              <a:lnSpc>
                <a:spcPct val="100000"/>
              </a:lnSpc>
              <a:spcBef>
                <a:spcPts val="100"/>
              </a:spcBef>
            </a:pPr>
            <a:r>
              <a:rPr sz="2600" spc="-240" dirty="0">
                <a:latin typeface="Microsoft Sans Serif"/>
                <a:cs typeface="Microsoft Sans Serif"/>
              </a:rPr>
              <a:t>An</a:t>
            </a:r>
            <a:r>
              <a:rPr sz="2600" spc="-235" dirty="0">
                <a:latin typeface="Microsoft Sans Serif"/>
                <a:cs typeface="Microsoft Sans Serif"/>
              </a:rPr>
              <a:t> </a:t>
            </a:r>
            <a:r>
              <a:rPr sz="2600" spc="-375" dirty="0">
                <a:latin typeface="Microsoft Sans Serif"/>
                <a:cs typeface="Microsoft Sans Serif"/>
              </a:rPr>
              <a:t>RM</a:t>
            </a:r>
            <a:r>
              <a:rPr sz="2600" spc="-370" dirty="0">
                <a:latin typeface="Microsoft Sans Serif"/>
                <a:cs typeface="Microsoft Sans Serif"/>
              </a:rPr>
              <a:t> </a:t>
            </a:r>
            <a:r>
              <a:rPr sz="2600" spc="-135" dirty="0">
                <a:latin typeface="Microsoft Sans Serif"/>
                <a:cs typeface="Microsoft Sans Serif"/>
              </a:rPr>
              <a:t>methodology </a:t>
            </a:r>
            <a:r>
              <a:rPr sz="2600" spc="-240" dirty="0">
                <a:latin typeface="Microsoft Sans Serif"/>
                <a:cs typeface="Microsoft Sans Serif"/>
              </a:rPr>
              <a:t>recommends</a:t>
            </a:r>
            <a:r>
              <a:rPr sz="2600" spc="-235" dirty="0">
                <a:latin typeface="Microsoft Sans Serif"/>
                <a:cs typeface="Microsoft Sans Serif"/>
              </a:rPr>
              <a:t> </a:t>
            </a:r>
            <a:r>
              <a:rPr sz="2600" spc="-15" dirty="0">
                <a:latin typeface="Microsoft Sans Serif"/>
                <a:cs typeface="Microsoft Sans Serif"/>
              </a:rPr>
              <a:t>a </a:t>
            </a:r>
            <a:r>
              <a:rPr sz="2600" spc="-55" dirty="0">
                <a:latin typeface="Microsoft Sans Serif"/>
                <a:cs typeface="Microsoft Sans Serif"/>
              </a:rPr>
              <a:t>large </a:t>
            </a:r>
            <a:r>
              <a:rPr sz="2600" spc="-204" dirty="0">
                <a:latin typeface="Microsoft Sans Serif"/>
                <a:cs typeface="Microsoft Sans Serif"/>
              </a:rPr>
              <a:t>number</a:t>
            </a:r>
            <a:r>
              <a:rPr sz="2600" spc="-200" dirty="0">
                <a:latin typeface="Microsoft Sans Serif"/>
                <a:cs typeface="Microsoft Sans Serif"/>
              </a:rPr>
              <a:t> </a:t>
            </a:r>
            <a:r>
              <a:rPr sz="2600" spc="-5" dirty="0">
                <a:latin typeface="Microsoft Sans Serif"/>
                <a:cs typeface="Microsoft Sans Serif"/>
              </a:rPr>
              <a:t>of </a:t>
            </a:r>
            <a:r>
              <a:rPr sz="2600" spc="-45" dirty="0">
                <a:latin typeface="Microsoft Sans Serif"/>
                <a:cs typeface="Microsoft Sans Serif"/>
              </a:rPr>
              <a:t>appropriate </a:t>
            </a:r>
            <a:r>
              <a:rPr sz="2600" spc="-40" dirty="0">
                <a:latin typeface="Microsoft Sans Serif"/>
                <a:cs typeface="Microsoft Sans Serif"/>
              </a:rPr>
              <a:t> </a:t>
            </a:r>
            <a:r>
              <a:rPr sz="2600" spc="-210" dirty="0">
                <a:latin typeface="Microsoft Sans Serif"/>
                <a:cs typeface="Microsoft Sans Serif"/>
              </a:rPr>
              <a:t>countermeasures </a:t>
            </a:r>
            <a:r>
              <a:rPr sz="2600" spc="-25" dirty="0">
                <a:latin typeface="Microsoft Sans Serif"/>
                <a:cs typeface="Microsoft Sans Serif"/>
              </a:rPr>
              <a:t>for </a:t>
            </a:r>
            <a:r>
              <a:rPr sz="2600" spc="-170" dirty="0">
                <a:latin typeface="Microsoft Sans Serif"/>
                <a:cs typeface="Microsoft Sans Serif"/>
              </a:rPr>
              <a:t>each </a:t>
            </a:r>
            <a:r>
              <a:rPr sz="2600" spc="-215" dirty="0">
                <a:latin typeface="Microsoft Sans Serif"/>
                <a:cs typeface="Microsoft Sans Serif"/>
              </a:rPr>
              <a:t>asset </a:t>
            </a:r>
            <a:r>
              <a:rPr sz="2600" spc="-95" dirty="0">
                <a:latin typeface="Microsoft Sans Serif"/>
                <a:cs typeface="Microsoft Sans Serif"/>
              </a:rPr>
              <a:t>that </a:t>
            </a:r>
            <a:r>
              <a:rPr sz="2600" spc="-254" dirty="0">
                <a:latin typeface="Microsoft Sans Serif"/>
                <a:cs typeface="Microsoft Sans Serif"/>
              </a:rPr>
              <a:t>has</a:t>
            </a:r>
            <a:r>
              <a:rPr sz="2600" spc="-250" dirty="0">
                <a:latin typeface="Microsoft Sans Serif"/>
                <a:cs typeface="Microsoft Sans Serif"/>
              </a:rPr>
              <a:t> </a:t>
            </a:r>
            <a:r>
              <a:rPr sz="2600" spc="-160" dirty="0">
                <a:latin typeface="Microsoft Sans Serif"/>
                <a:cs typeface="Microsoft Sans Serif"/>
              </a:rPr>
              <a:t>been </a:t>
            </a:r>
            <a:r>
              <a:rPr sz="2600" spc="-105" dirty="0">
                <a:latin typeface="Microsoft Sans Serif"/>
                <a:cs typeface="Microsoft Sans Serif"/>
              </a:rPr>
              <a:t>evaluated </a:t>
            </a:r>
            <a:r>
              <a:rPr sz="2600" spc="-125" dirty="0">
                <a:latin typeface="Microsoft Sans Serif"/>
                <a:cs typeface="Microsoft Sans Serif"/>
              </a:rPr>
              <a:t>with </a:t>
            </a:r>
            <a:r>
              <a:rPr sz="2600" spc="-120" dirty="0">
                <a:latin typeface="Microsoft Sans Serif"/>
                <a:cs typeface="Microsoft Sans Serif"/>
              </a:rPr>
              <a:t>Very </a:t>
            </a:r>
            <a:r>
              <a:rPr sz="2600" spc="-114" dirty="0">
                <a:latin typeface="Microsoft Sans Serif"/>
                <a:cs typeface="Microsoft Sans Serif"/>
              </a:rPr>
              <a:t> </a:t>
            </a:r>
            <a:r>
              <a:rPr sz="2600" spc="-165" dirty="0">
                <a:latin typeface="Microsoft Sans Serif"/>
                <a:cs typeface="Microsoft Sans Serif"/>
              </a:rPr>
              <a:t>High </a:t>
            </a:r>
            <a:r>
              <a:rPr sz="2600" spc="-204" dirty="0">
                <a:latin typeface="Microsoft Sans Serif"/>
                <a:cs typeface="Microsoft Sans Serif"/>
              </a:rPr>
              <a:t>(VH)</a:t>
            </a:r>
            <a:r>
              <a:rPr sz="2600" spc="280" dirty="0">
                <a:latin typeface="Microsoft Sans Serif"/>
                <a:cs typeface="Microsoft Sans Serif"/>
              </a:rPr>
              <a:t> </a:t>
            </a:r>
            <a:r>
              <a:rPr sz="2600" spc="-160" dirty="0">
                <a:latin typeface="Microsoft Sans Serif"/>
                <a:cs typeface="Microsoft Sans Serif"/>
              </a:rPr>
              <a:t>risk </a:t>
            </a:r>
            <a:r>
              <a:rPr sz="2600" spc="-165" dirty="0">
                <a:latin typeface="Microsoft Sans Serif"/>
                <a:cs typeface="Microsoft Sans Serif"/>
              </a:rPr>
              <a:t>in </a:t>
            </a:r>
            <a:r>
              <a:rPr sz="2600" spc="-160" dirty="0">
                <a:latin typeface="Microsoft Sans Serif"/>
                <a:cs typeface="Microsoft Sans Serif"/>
              </a:rPr>
              <a:t>previous </a:t>
            </a:r>
            <a:r>
              <a:rPr sz="2600" spc="-270" dirty="0">
                <a:latin typeface="Microsoft Sans Serif"/>
                <a:cs typeface="Microsoft Sans Serif"/>
              </a:rPr>
              <a:t>Phase</a:t>
            </a:r>
            <a:r>
              <a:rPr sz="2600" spc="150" dirty="0">
                <a:latin typeface="Microsoft Sans Serif"/>
                <a:cs typeface="Microsoft Sans Serif"/>
              </a:rPr>
              <a:t> </a:t>
            </a:r>
            <a:r>
              <a:rPr sz="2600" spc="-15" dirty="0">
                <a:latin typeface="Microsoft Sans Serif"/>
                <a:cs typeface="Microsoft Sans Serif"/>
              </a:rPr>
              <a:t>5 </a:t>
            </a:r>
            <a:r>
              <a:rPr sz="2600" spc="-80" dirty="0">
                <a:latin typeface="Microsoft Sans Serif"/>
                <a:cs typeface="Microsoft Sans Serif"/>
              </a:rPr>
              <a:t>or </a:t>
            </a:r>
            <a:r>
              <a:rPr sz="2600" spc="-220" dirty="0">
                <a:latin typeface="Microsoft Sans Serif"/>
                <a:cs typeface="Microsoft Sans Serif"/>
              </a:rPr>
              <a:t>those</a:t>
            </a:r>
            <a:r>
              <a:rPr sz="2600" spc="250" dirty="0">
                <a:latin typeface="Microsoft Sans Serif"/>
                <a:cs typeface="Microsoft Sans Serif"/>
              </a:rPr>
              <a:t> </a:t>
            </a:r>
            <a:r>
              <a:rPr sz="2600" spc="-254" dirty="0">
                <a:latin typeface="Microsoft Sans Serif"/>
                <a:cs typeface="Microsoft Sans Serif"/>
              </a:rPr>
              <a:t>assets</a:t>
            </a:r>
            <a:r>
              <a:rPr sz="2600" spc="180" dirty="0">
                <a:latin typeface="Microsoft Sans Serif"/>
                <a:cs typeface="Microsoft Sans Serif"/>
              </a:rPr>
              <a:t> </a:t>
            </a:r>
            <a:r>
              <a:rPr sz="2600" spc="-95" dirty="0">
                <a:latin typeface="Microsoft Sans Serif"/>
                <a:cs typeface="Microsoft Sans Serif"/>
              </a:rPr>
              <a:t>that </a:t>
            </a:r>
            <a:r>
              <a:rPr sz="2600" spc="-165" dirty="0">
                <a:latin typeface="Microsoft Sans Serif"/>
                <a:cs typeface="Microsoft Sans Serif"/>
              </a:rPr>
              <a:t>the </a:t>
            </a:r>
            <a:r>
              <a:rPr sz="2600" spc="-235" dirty="0">
                <a:latin typeface="Microsoft Sans Serif"/>
                <a:cs typeface="Microsoft Sans Serif"/>
              </a:rPr>
              <a:t>members </a:t>
            </a:r>
            <a:r>
              <a:rPr sz="2600" spc="-229" dirty="0">
                <a:latin typeface="Microsoft Sans Serif"/>
                <a:cs typeface="Microsoft Sans Serif"/>
              </a:rPr>
              <a:t> </a:t>
            </a:r>
            <a:r>
              <a:rPr sz="2600" spc="-5" dirty="0">
                <a:latin typeface="Microsoft Sans Serif"/>
                <a:cs typeface="Microsoft Sans Serif"/>
              </a:rPr>
              <a:t>of </a:t>
            </a:r>
            <a:r>
              <a:rPr sz="2600" spc="-165" dirty="0">
                <a:latin typeface="Microsoft Sans Serif"/>
                <a:cs typeface="Microsoft Sans Serif"/>
              </a:rPr>
              <a:t>the </a:t>
            </a:r>
            <a:r>
              <a:rPr sz="2600" spc="-160" dirty="0">
                <a:latin typeface="Microsoft Sans Serif"/>
                <a:cs typeface="Microsoft Sans Serif"/>
              </a:rPr>
              <a:t>Security </a:t>
            </a:r>
            <a:r>
              <a:rPr sz="2600" spc="-315" dirty="0">
                <a:latin typeface="Microsoft Sans Serif"/>
                <a:cs typeface="Microsoft Sans Serif"/>
              </a:rPr>
              <a:t>Team</a:t>
            </a:r>
            <a:r>
              <a:rPr sz="2600" spc="-310" dirty="0">
                <a:latin typeface="Microsoft Sans Serif"/>
                <a:cs typeface="Microsoft Sans Serif"/>
              </a:rPr>
              <a:t> </a:t>
            </a:r>
            <a:r>
              <a:rPr sz="2600" spc="-114" dirty="0">
                <a:latin typeface="Microsoft Sans Serif"/>
                <a:cs typeface="Microsoft Sans Serif"/>
              </a:rPr>
              <a:t>and </a:t>
            </a:r>
            <a:r>
              <a:rPr sz="2600" spc="-165" dirty="0">
                <a:latin typeface="Microsoft Sans Serif"/>
                <a:cs typeface="Microsoft Sans Serif"/>
              </a:rPr>
              <a:t>the </a:t>
            </a:r>
            <a:r>
              <a:rPr sz="2600" spc="-160" dirty="0">
                <a:latin typeface="Microsoft Sans Serif"/>
                <a:cs typeface="Microsoft Sans Serif"/>
              </a:rPr>
              <a:t>Governance </a:t>
            </a:r>
            <a:r>
              <a:rPr sz="2600" spc="-110" dirty="0">
                <a:latin typeface="Microsoft Sans Serif"/>
                <a:cs typeface="Microsoft Sans Serif"/>
              </a:rPr>
              <a:t>decide </a:t>
            </a:r>
            <a:r>
              <a:rPr sz="2600" spc="-90" dirty="0">
                <a:latin typeface="Microsoft Sans Serif"/>
                <a:cs typeface="Microsoft Sans Serif"/>
              </a:rPr>
              <a:t>to </a:t>
            </a:r>
            <a:r>
              <a:rPr sz="2600" spc="-114" dirty="0">
                <a:latin typeface="Microsoft Sans Serif"/>
                <a:cs typeface="Microsoft Sans Serif"/>
              </a:rPr>
              <a:t>protect.</a:t>
            </a:r>
            <a:r>
              <a:rPr sz="2600" spc="465" dirty="0">
                <a:latin typeface="Microsoft Sans Serif"/>
                <a:cs typeface="Microsoft Sans Serif"/>
              </a:rPr>
              <a:t> </a:t>
            </a:r>
            <a:r>
              <a:rPr sz="2600" spc="-310" dirty="0">
                <a:latin typeface="Microsoft Sans Serif"/>
                <a:cs typeface="Microsoft Sans Serif"/>
              </a:rPr>
              <a:t>The </a:t>
            </a:r>
            <a:r>
              <a:rPr sz="2600" spc="-305" dirty="0">
                <a:latin typeface="Microsoft Sans Serif"/>
                <a:cs typeface="Microsoft Sans Serif"/>
              </a:rPr>
              <a:t> </a:t>
            </a:r>
            <a:r>
              <a:rPr sz="2600" spc="-125" dirty="0">
                <a:latin typeface="Microsoft Sans Serif"/>
                <a:cs typeface="Microsoft Sans Serif"/>
              </a:rPr>
              <a:t>proposed </a:t>
            </a:r>
            <a:r>
              <a:rPr sz="2600" spc="-210" dirty="0">
                <a:latin typeface="Microsoft Sans Serif"/>
                <a:cs typeface="Microsoft Sans Serif"/>
              </a:rPr>
              <a:t>countermeasures </a:t>
            </a:r>
            <a:r>
              <a:rPr sz="2600" spc="-55" dirty="0">
                <a:latin typeface="Microsoft Sans Serif"/>
                <a:cs typeface="Microsoft Sans Serif"/>
              </a:rPr>
              <a:t>are </a:t>
            </a:r>
            <a:r>
              <a:rPr sz="2600" spc="-60" dirty="0">
                <a:latin typeface="Microsoft Sans Serif"/>
                <a:cs typeface="Microsoft Sans Serif"/>
              </a:rPr>
              <a:t>divided </a:t>
            </a:r>
            <a:r>
              <a:rPr sz="2600" spc="-130" dirty="0">
                <a:latin typeface="Microsoft Sans Serif"/>
                <a:cs typeface="Microsoft Sans Serif"/>
              </a:rPr>
              <a:t>into </a:t>
            </a:r>
            <a:r>
              <a:rPr sz="2600" spc="-165" dirty="0">
                <a:latin typeface="Microsoft Sans Serif"/>
                <a:cs typeface="Microsoft Sans Serif"/>
              </a:rPr>
              <a:t>groups </a:t>
            </a:r>
            <a:r>
              <a:rPr sz="2600" spc="-130" dirty="0">
                <a:latin typeface="Microsoft Sans Serif"/>
                <a:cs typeface="Microsoft Sans Serif"/>
              </a:rPr>
              <a:t>according </a:t>
            </a:r>
            <a:r>
              <a:rPr sz="2600" spc="-90" dirty="0">
                <a:latin typeface="Microsoft Sans Serif"/>
                <a:cs typeface="Microsoft Sans Serif"/>
              </a:rPr>
              <a:t>to </a:t>
            </a:r>
            <a:r>
              <a:rPr sz="2600" spc="-165" dirty="0">
                <a:latin typeface="Microsoft Sans Serif"/>
                <a:cs typeface="Microsoft Sans Serif"/>
              </a:rPr>
              <a:t>the </a:t>
            </a:r>
            <a:r>
              <a:rPr sz="2600" spc="-160" dirty="0">
                <a:latin typeface="Microsoft Sans Serif"/>
                <a:cs typeface="Microsoft Sans Serif"/>
              </a:rPr>
              <a:t> </a:t>
            </a:r>
            <a:r>
              <a:rPr sz="2600" spc="-50" dirty="0">
                <a:latin typeface="Microsoft Sans Serif"/>
                <a:cs typeface="Microsoft Sans Serif"/>
              </a:rPr>
              <a:t>type</a:t>
            </a:r>
            <a:r>
              <a:rPr sz="2600" spc="15" dirty="0">
                <a:latin typeface="Microsoft Sans Serif"/>
                <a:cs typeface="Microsoft Sans Serif"/>
              </a:rPr>
              <a:t> </a:t>
            </a:r>
            <a:r>
              <a:rPr sz="2600" spc="-5" dirty="0">
                <a:latin typeface="Microsoft Sans Serif"/>
                <a:cs typeface="Microsoft Sans Serif"/>
              </a:rPr>
              <a:t>of</a:t>
            </a:r>
            <a:r>
              <a:rPr sz="2600" spc="90" dirty="0">
                <a:latin typeface="Microsoft Sans Serif"/>
                <a:cs typeface="Microsoft Sans Serif"/>
              </a:rPr>
              <a:t> </a:t>
            </a:r>
            <a:r>
              <a:rPr sz="2600" spc="-140" dirty="0">
                <a:latin typeface="Microsoft Sans Serif"/>
                <a:cs typeface="Microsoft Sans Serif"/>
              </a:rPr>
              <a:t>threats</a:t>
            </a:r>
            <a:r>
              <a:rPr sz="2600" spc="15" dirty="0">
                <a:latin typeface="Microsoft Sans Serif"/>
                <a:cs typeface="Microsoft Sans Serif"/>
              </a:rPr>
              <a:t> </a:t>
            </a:r>
            <a:r>
              <a:rPr sz="2600" spc="-114" dirty="0">
                <a:latin typeface="Microsoft Sans Serif"/>
                <a:cs typeface="Microsoft Sans Serif"/>
              </a:rPr>
              <a:t>and</a:t>
            </a:r>
            <a:r>
              <a:rPr sz="2600" spc="20" dirty="0">
                <a:latin typeface="Microsoft Sans Serif"/>
                <a:cs typeface="Microsoft Sans Serif"/>
              </a:rPr>
              <a:t> </a:t>
            </a:r>
            <a:r>
              <a:rPr sz="2600" spc="-165" dirty="0">
                <a:latin typeface="Microsoft Sans Serif"/>
                <a:cs typeface="Microsoft Sans Serif"/>
              </a:rPr>
              <a:t>the</a:t>
            </a:r>
            <a:r>
              <a:rPr sz="2600" spc="25" dirty="0">
                <a:latin typeface="Microsoft Sans Serif"/>
                <a:cs typeface="Microsoft Sans Serif"/>
              </a:rPr>
              <a:t> </a:t>
            </a:r>
            <a:r>
              <a:rPr sz="2600" spc="-254" dirty="0">
                <a:latin typeface="Microsoft Sans Serif"/>
                <a:cs typeface="Microsoft Sans Serif"/>
              </a:rPr>
              <a:t>assets</a:t>
            </a:r>
            <a:r>
              <a:rPr sz="2600" spc="15" dirty="0">
                <a:latin typeface="Microsoft Sans Serif"/>
                <a:cs typeface="Microsoft Sans Serif"/>
              </a:rPr>
              <a:t> </a:t>
            </a:r>
            <a:r>
              <a:rPr sz="2600" spc="-150" dirty="0">
                <a:latin typeface="Microsoft Sans Serif"/>
                <a:cs typeface="Microsoft Sans Serif"/>
              </a:rPr>
              <a:t>they</a:t>
            </a:r>
            <a:r>
              <a:rPr sz="2600" spc="20" dirty="0">
                <a:latin typeface="Microsoft Sans Serif"/>
                <a:cs typeface="Microsoft Sans Serif"/>
              </a:rPr>
              <a:t> </a:t>
            </a:r>
            <a:r>
              <a:rPr sz="2600" spc="-55" dirty="0">
                <a:latin typeface="Microsoft Sans Serif"/>
                <a:cs typeface="Microsoft Sans Serif"/>
              </a:rPr>
              <a:t>are</a:t>
            </a:r>
            <a:r>
              <a:rPr sz="2600" spc="15" dirty="0">
                <a:latin typeface="Microsoft Sans Serif"/>
                <a:cs typeface="Microsoft Sans Serif"/>
              </a:rPr>
              <a:t> </a:t>
            </a:r>
            <a:r>
              <a:rPr sz="2600" spc="-50" dirty="0">
                <a:latin typeface="Microsoft Sans Serif"/>
                <a:cs typeface="Microsoft Sans Serif"/>
              </a:rPr>
              <a:t>able</a:t>
            </a:r>
            <a:r>
              <a:rPr sz="2600" spc="15" dirty="0">
                <a:latin typeface="Microsoft Sans Serif"/>
                <a:cs typeface="Microsoft Sans Serif"/>
              </a:rPr>
              <a:t> </a:t>
            </a:r>
            <a:r>
              <a:rPr sz="2600" spc="-90" dirty="0">
                <a:latin typeface="Microsoft Sans Serif"/>
                <a:cs typeface="Microsoft Sans Serif"/>
              </a:rPr>
              <a:t>to</a:t>
            </a:r>
            <a:r>
              <a:rPr sz="2600" spc="25" dirty="0">
                <a:latin typeface="Microsoft Sans Serif"/>
                <a:cs typeface="Microsoft Sans Serif"/>
              </a:rPr>
              <a:t> </a:t>
            </a:r>
            <a:r>
              <a:rPr sz="2600" spc="-114" dirty="0">
                <a:latin typeface="Microsoft Sans Serif"/>
                <a:cs typeface="Microsoft Sans Serif"/>
              </a:rPr>
              <a:t>protect.</a:t>
            </a:r>
            <a:endParaRPr sz="2600">
              <a:latin typeface="Microsoft Sans Serif"/>
              <a:cs typeface="Microsoft Sans Serif"/>
            </a:endParaRPr>
          </a:p>
        </p:txBody>
      </p:sp>
      <p:grpSp>
        <p:nvGrpSpPr>
          <p:cNvPr id="4" name="object 4"/>
          <p:cNvGrpSpPr/>
          <p:nvPr/>
        </p:nvGrpSpPr>
        <p:grpSpPr>
          <a:xfrm>
            <a:off x="1567656" y="280988"/>
            <a:ext cx="3105150" cy="774065"/>
            <a:chOff x="1567656" y="280988"/>
            <a:chExt cx="3105150" cy="774065"/>
          </a:xfrm>
        </p:grpSpPr>
        <p:pic>
          <p:nvPicPr>
            <p:cNvPr id="5" name="object 5"/>
            <p:cNvPicPr/>
            <p:nvPr/>
          </p:nvPicPr>
          <p:blipFill>
            <a:blip r:embed="rId3" cstate="print"/>
            <a:stretch>
              <a:fillRect/>
            </a:stretch>
          </p:blipFill>
          <p:spPr>
            <a:xfrm>
              <a:off x="1603248" y="316991"/>
              <a:ext cx="3069336" cy="737615"/>
            </a:xfrm>
            <a:prstGeom prst="rect">
              <a:avLst/>
            </a:prstGeom>
          </p:spPr>
        </p:pic>
        <p:pic>
          <p:nvPicPr>
            <p:cNvPr id="6" name="object 6"/>
            <p:cNvPicPr/>
            <p:nvPr/>
          </p:nvPicPr>
          <p:blipFill>
            <a:blip r:embed="rId4" cstate="print"/>
            <a:stretch>
              <a:fillRect/>
            </a:stretch>
          </p:blipFill>
          <p:spPr>
            <a:xfrm>
              <a:off x="1737360" y="478535"/>
              <a:ext cx="2798064" cy="490727"/>
            </a:xfrm>
            <a:prstGeom prst="rect">
              <a:avLst/>
            </a:prstGeom>
          </p:spPr>
        </p:pic>
        <p:sp>
          <p:nvSpPr>
            <p:cNvPr id="7" name="object 7"/>
            <p:cNvSpPr/>
            <p:nvPr/>
          </p:nvSpPr>
          <p:spPr>
            <a:xfrm>
              <a:off x="1574006" y="287338"/>
              <a:ext cx="3051175" cy="720725"/>
            </a:xfrm>
            <a:custGeom>
              <a:avLst/>
              <a:gdLst/>
              <a:ahLst/>
              <a:cxnLst/>
              <a:rect l="l" t="t" r="r" b="b"/>
              <a:pathLst>
                <a:path w="3051175" h="720725">
                  <a:moveTo>
                    <a:pt x="2764665" y="0"/>
                  </a:moveTo>
                  <a:lnTo>
                    <a:pt x="0" y="0"/>
                  </a:lnTo>
                  <a:lnTo>
                    <a:pt x="0" y="720365"/>
                  </a:lnTo>
                  <a:lnTo>
                    <a:pt x="2764665" y="720365"/>
                  </a:lnTo>
                  <a:lnTo>
                    <a:pt x="3050814" y="360003"/>
                  </a:lnTo>
                  <a:lnTo>
                    <a:pt x="2764665" y="0"/>
                  </a:lnTo>
                  <a:close/>
                </a:path>
              </a:pathLst>
            </a:custGeom>
            <a:solidFill>
              <a:srgbClr val="38520E"/>
            </a:solidFill>
          </p:spPr>
          <p:txBody>
            <a:bodyPr wrap="square" lIns="0" tIns="0" rIns="0" bIns="0" rtlCol="0"/>
            <a:lstStyle/>
            <a:p>
              <a:endParaRPr/>
            </a:p>
          </p:txBody>
        </p:sp>
        <p:sp>
          <p:nvSpPr>
            <p:cNvPr id="8" name="object 8"/>
            <p:cNvSpPr/>
            <p:nvPr/>
          </p:nvSpPr>
          <p:spPr>
            <a:xfrm>
              <a:off x="1574006" y="287338"/>
              <a:ext cx="3051175" cy="720725"/>
            </a:xfrm>
            <a:custGeom>
              <a:avLst/>
              <a:gdLst/>
              <a:ahLst/>
              <a:cxnLst/>
              <a:rect l="l" t="t" r="r" b="b"/>
              <a:pathLst>
                <a:path w="3051175" h="720725">
                  <a:moveTo>
                    <a:pt x="0" y="0"/>
                  </a:moveTo>
                  <a:lnTo>
                    <a:pt x="2764666" y="0"/>
                  </a:lnTo>
                  <a:lnTo>
                    <a:pt x="3050815" y="360002"/>
                  </a:lnTo>
                  <a:lnTo>
                    <a:pt x="2764666" y="720365"/>
                  </a:lnTo>
                  <a:lnTo>
                    <a:pt x="0" y="720365"/>
                  </a:lnTo>
                  <a:lnTo>
                    <a:pt x="0" y="0"/>
                  </a:lnTo>
                </a:path>
              </a:pathLst>
            </a:custGeom>
            <a:ln w="12600">
              <a:solidFill>
                <a:srgbClr val="FFFFFF"/>
              </a:solidFill>
            </a:ln>
          </p:spPr>
          <p:txBody>
            <a:bodyPr wrap="square" lIns="0" tIns="0" rIns="0" bIns="0" rtlCol="0"/>
            <a:lstStyle/>
            <a:p>
              <a:endParaRPr/>
            </a:p>
          </p:txBody>
        </p:sp>
      </p:grpSp>
      <p:sp>
        <p:nvSpPr>
          <p:cNvPr id="9" name="object 9"/>
          <p:cNvSpPr txBox="1"/>
          <p:nvPr/>
        </p:nvSpPr>
        <p:spPr>
          <a:xfrm>
            <a:off x="1828926" y="484123"/>
            <a:ext cx="254254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6</a:t>
            </a:r>
            <a:r>
              <a:rPr sz="1800" b="1" spc="-70" dirty="0">
                <a:solidFill>
                  <a:srgbClr val="FFFFFF"/>
                </a:solidFill>
                <a:latin typeface="Arial"/>
                <a:cs typeface="Arial"/>
              </a:rPr>
              <a:t>:</a:t>
            </a:r>
            <a:r>
              <a:rPr sz="1800" b="1" spc="-35" dirty="0">
                <a:solidFill>
                  <a:srgbClr val="FFFFFF"/>
                </a:solidFill>
                <a:latin typeface="Arial"/>
                <a:cs typeface="Arial"/>
              </a:rPr>
              <a:t> </a:t>
            </a:r>
            <a:r>
              <a:rPr sz="1800" b="1" spc="-254" dirty="0">
                <a:solidFill>
                  <a:srgbClr val="FFFFFF"/>
                </a:solidFill>
                <a:latin typeface="Arial"/>
                <a:cs typeface="Arial"/>
              </a:rPr>
              <a:t>C</a:t>
            </a:r>
            <a:r>
              <a:rPr sz="1800" b="1" spc="-150" dirty="0">
                <a:solidFill>
                  <a:srgbClr val="FFFFFF"/>
                </a:solidFill>
                <a:latin typeface="Arial"/>
                <a:cs typeface="Arial"/>
              </a:rPr>
              <a:t>ounte</a:t>
            </a:r>
            <a:r>
              <a:rPr sz="1800" b="1" spc="-110" dirty="0">
                <a:solidFill>
                  <a:srgbClr val="FFFFFF"/>
                </a:solidFill>
                <a:latin typeface="Arial"/>
                <a:cs typeface="Arial"/>
              </a:rPr>
              <a:t>r</a:t>
            </a:r>
            <a:r>
              <a:rPr sz="1800" b="1" spc="-180" dirty="0">
                <a:solidFill>
                  <a:srgbClr val="FFFFFF"/>
                </a:solidFill>
                <a:latin typeface="Arial"/>
                <a:cs typeface="Arial"/>
              </a:rPr>
              <a:t>m</a:t>
            </a:r>
            <a:r>
              <a:rPr sz="1800" b="1" spc="-145" dirty="0">
                <a:solidFill>
                  <a:srgbClr val="FFFFFF"/>
                </a:solidFill>
                <a:latin typeface="Arial"/>
                <a:cs typeface="Arial"/>
              </a:rPr>
              <a:t>e</a:t>
            </a:r>
            <a:r>
              <a:rPr sz="1800" b="1" spc="-60" dirty="0">
                <a:solidFill>
                  <a:srgbClr val="FFFFFF"/>
                </a:solidFill>
                <a:latin typeface="Arial"/>
                <a:cs typeface="Arial"/>
              </a:rPr>
              <a:t>a</a:t>
            </a:r>
            <a:r>
              <a:rPr sz="1800" b="1" spc="-204" dirty="0">
                <a:solidFill>
                  <a:srgbClr val="FFFFFF"/>
                </a:solidFill>
                <a:latin typeface="Arial"/>
                <a:cs typeface="Arial"/>
              </a:rPr>
              <a:t>su</a:t>
            </a:r>
            <a:r>
              <a:rPr sz="1800" b="1" spc="-95" dirty="0">
                <a:solidFill>
                  <a:srgbClr val="FFFFFF"/>
                </a:solidFill>
                <a:latin typeface="Arial"/>
                <a:cs typeface="Arial"/>
              </a:rPr>
              <a:t>r</a:t>
            </a:r>
            <a:r>
              <a:rPr sz="1800" b="1" spc="-145" dirty="0">
                <a:solidFill>
                  <a:srgbClr val="FFFFFF"/>
                </a:solidFill>
                <a:latin typeface="Arial"/>
                <a:cs typeface="Arial"/>
              </a:rPr>
              <a:t>e</a:t>
            </a:r>
            <a:r>
              <a:rPr sz="1800" b="1" spc="-235" dirty="0">
                <a:solidFill>
                  <a:srgbClr val="FFFFFF"/>
                </a:solidFill>
                <a:latin typeface="Arial"/>
                <a:cs typeface="Arial"/>
              </a:rPr>
              <a:t>s</a:t>
            </a:r>
            <a:endParaRPr sz="1800">
              <a:latin typeface="Arial"/>
              <a:cs typeface="Arial"/>
            </a:endParaRPr>
          </a:p>
        </p:txBody>
      </p:sp>
      <p:grpSp>
        <p:nvGrpSpPr>
          <p:cNvPr id="10" name="object 10"/>
          <p:cNvGrpSpPr/>
          <p:nvPr/>
        </p:nvGrpSpPr>
        <p:grpSpPr>
          <a:xfrm>
            <a:off x="4383881" y="280988"/>
            <a:ext cx="3114675" cy="831850"/>
            <a:chOff x="4383881" y="280988"/>
            <a:chExt cx="3114675" cy="831850"/>
          </a:xfrm>
        </p:grpSpPr>
        <p:pic>
          <p:nvPicPr>
            <p:cNvPr id="11" name="object 11"/>
            <p:cNvPicPr/>
            <p:nvPr/>
          </p:nvPicPr>
          <p:blipFill>
            <a:blip r:embed="rId5" cstate="print"/>
            <a:stretch>
              <a:fillRect/>
            </a:stretch>
          </p:blipFill>
          <p:spPr>
            <a:xfrm>
              <a:off x="4413503" y="316991"/>
              <a:ext cx="3084576" cy="737615"/>
            </a:xfrm>
            <a:prstGeom prst="rect">
              <a:avLst/>
            </a:prstGeom>
          </p:spPr>
        </p:pic>
        <p:pic>
          <p:nvPicPr>
            <p:cNvPr id="12" name="object 12"/>
            <p:cNvPicPr/>
            <p:nvPr/>
          </p:nvPicPr>
          <p:blipFill>
            <a:blip r:embed="rId6" cstate="print"/>
            <a:stretch>
              <a:fillRect/>
            </a:stretch>
          </p:blipFill>
          <p:spPr>
            <a:xfrm>
              <a:off x="5114544" y="341375"/>
              <a:ext cx="1932431" cy="771144"/>
            </a:xfrm>
            <a:prstGeom prst="rect">
              <a:avLst/>
            </a:prstGeom>
          </p:spPr>
        </p:pic>
        <p:sp>
          <p:nvSpPr>
            <p:cNvPr id="13" name="object 13"/>
            <p:cNvSpPr/>
            <p:nvPr/>
          </p:nvSpPr>
          <p:spPr>
            <a:xfrm>
              <a:off x="4390231" y="287338"/>
              <a:ext cx="3060700" cy="720725"/>
            </a:xfrm>
            <a:custGeom>
              <a:avLst/>
              <a:gdLst/>
              <a:ahLst/>
              <a:cxnLst/>
              <a:rect l="l" t="t" r="r" b="b"/>
              <a:pathLst>
                <a:path w="3060700" h="720725">
                  <a:moveTo>
                    <a:pt x="2775322" y="0"/>
                  </a:moveTo>
                  <a:lnTo>
                    <a:pt x="0" y="0"/>
                  </a:lnTo>
                  <a:lnTo>
                    <a:pt x="285017" y="360003"/>
                  </a:lnTo>
                  <a:lnTo>
                    <a:pt x="0" y="720365"/>
                  </a:lnTo>
                  <a:lnTo>
                    <a:pt x="2775322" y="720365"/>
                  </a:lnTo>
                  <a:lnTo>
                    <a:pt x="3060339" y="360003"/>
                  </a:lnTo>
                  <a:lnTo>
                    <a:pt x="2775322" y="0"/>
                  </a:lnTo>
                  <a:close/>
                </a:path>
              </a:pathLst>
            </a:custGeom>
            <a:solidFill>
              <a:srgbClr val="4C7013"/>
            </a:solidFill>
          </p:spPr>
          <p:txBody>
            <a:bodyPr wrap="square" lIns="0" tIns="0" rIns="0" bIns="0" rtlCol="0"/>
            <a:lstStyle/>
            <a:p>
              <a:endParaRPr/>
            </a:p>
          </p:txBody>
        </p:sp>
        <p:sp>
          <p:nvSpPr>
            <p:cNvPr id="14" name="object 14"/>
            <p:cNvSpPr/>
            <p:nvPr/>
          </p:nvSpPr>
          <p:spPr>
            <a:xfrm>
              <a:off x="4390231" y="287338"/>
              <a:ext cx="3060700" cy="720725"/>
            </a:xfrm>
            <a:custGeom>
              <a:avLst/>
              <a:gdLst/>
              <a:ahLst/>
              <a:cxnLst/>
              <a:rect l="l" t="t" r="r" b="b"/>
              <a:pathLst>
                <a:path w="3060700" h="720725">
                  <a:moveTo>
                    <a:pt x="0" y="0"/>
                  </a:moveTo>
                  <a:lnTo>
                    <a:pt x="2775323" y="0"/>
                  </a:lnTo>
                  <a:lnTo>
                    <a:pt x="3060340" y="360002"/>
                  </a:lnTo>
                  <a:lnTo>
                    <a:pt x="2775323" y="720365"/>
                  </a:lnTo>
                  <a:lnTo>
                    <a:pt x="0" y="720365"/>
                  </a:lnTo>
                  <a:lnTo>
                    <a:pt x="285017" y="360002"/>
                  </a:lnTo>
                  <a:lnTo>
                    <a:pt x="0" y="0"/>
                  </a:lnTo>
                </a:path>
              </a:pathLst>
            </a:custGeom>
            <a:ln w="12600">
              <a:solidFill>
                <a:srgbClr val="FFFFFF"/>
              </a:solidFill>
            </a:ln>
          </p:spPr>
          <p:txBody>
            <a:bodyPr wrap="square" lIns="0" tIns="0" rIns="0" bIns="0" rtlCol="0"/>
            <a:lstStyle/>
            <a:p>
              <a:endParaRPr/>
            </a:p>
          </p:txBody>
        </p:sp>
      </p:grpSp>
      <p:sp>
        <p:nvSpPr>
          <p:cNvPr id="15" name="object 15"/>
          <p:cNvSpPr txBox="1">
            <a:spLocks noGrp="1"/>
          </p:cNvSpPr>
          <p:nvPr>
            <p:ph type="title"/>
          </p:nvPr>
        </p:nvSpPr>
        <p:spPr>
          <a:xfrm>
            <a:off x="5205248" y="346963"/>
            <a:ext cx="1674495" cy="580390"/>
          </a:xfrm>
          <a:prstGeom prst="rect">
            <a:avLst/>
          </a:prstGeom>
        </p:spPr>
        <p:txBody>
          <a:bodyPr vert="horz" wrap="square" lIns="0" tIns="6350" rIns="0" bIns="0" rtlCol="0">
            <a:spAutoFit/>
          </a:bodyPr>
          <a:lstStyle/>
          <a:p>
            <a:pPr marL="12700" marR="5080" indent="243840">
              <a:lnSpc>
                <a:spcPct val="102200"/>
              </a:lnSpc>
              <a:spcBef>
                <a:spcPts val="50"/>
              </a:spcBef>
            </a:pPr>
            <a:r>
              <a:rPr sz="1800" b="1" spc="-190" dirty="0">
                <a:solidFill>
                  <a:srgbClr val="FFFFFF"/>
                </a:solidFill>
                <a:latin typeface="Arial"/>
                <a:cs typeface="Arial"/>
              </a:rPr>
              <a:t>Recommend </a:t>
            </a:r>
            <a:r>
              <a:rPr sz="1800" b="1" spc="-185" dirty="0">
                <a:solidFill>
                  <a:srgbClr val="FFFFFF"/>
                </a:solidFill>
                <a:latin typeface="Arial"/>
                <a:cs typeface="Arial"/>
              </a:rPr>
              <a:t> </a:t>
            </a:r>
            <a:r>
              <a:rPr sz="1800" b="1" spc="-220" dirty="0">
                <a:solidFill>
                  <a:srgbClr val="FFFFFF"/>
                </a:solidFill>
                <a:latin typeface="Arial"/>
                <a:cs typeface="Arial"/>
              </a:rPr>
              <a:t>C</a:t>
            </a:r>
            <a:r>
              <a:rPr sz="1800" b="1" spc="-195" dirty="0">
                <a:solidFill>
                  <a:srgbClr val="FFFFFF"/>
                </a:solidFill>
                <a:latin typeface="Arial"/>
                <a:cs typeface="Arial"/>
              </a:rPr>
              <a:t>o</a:t>
            </a:r>
            <a:r>
              <a:rPr sz="1800" b="1" spc="-155" dirty="0">
                <a:solidFill>
                  <a:srgbClr val="FFFFFF"/>
                </a:solidFill>
                <a:latin typeface="Arial"/>
                <a:cs typeface="Arial"/>
              </a:rPr>
              <a:t>un</a:t>
            </a:r>
            <a:r>
              <a:rPr sz="1800" b="1" spc="-145" dirty="0">
                <a:solidFill>
                  <a:srgbClr val="FFFFFF"/>
                </a:solidFill>
                <a:latin typeface="Arial"/>
                <a:cs typeface="Arial"/>
              </a:rPr>
              <a:t>t</a:t>
            </a:r>
            <a:r>
              <a:rPr sz="1800" b="1" spc="-170" dirty="0">
                <a:solidFill>
                  <a:srgbClr val="FFFFFF"/>
                </a:solidFill>
                <a:latin typeface="Arial"/>
                <a:cs typeface="Arial"/>
              </a:rPr>
              <a:t>e</a:t>
            </a:r>
            <a:r>
              <a:rPr sz="1800" b="1" spc="-85" dirty="0">
                <a:solidFill>
                  <a:srgbClr val="FFFFFF"/>
                </a:solidFill>
                <a:latin typeface="Arial"/>
                <a:cs typeface="Arial"/>
              </a:rPr>
              <a:t>r</a:t>
            </a:r>
            <a:r>
              <a:rPr sz="1800" b="1" spc="-180" dirty="0">
                <a:solidFill>
                  <a:srgbClr val="FFFFFF"/>
                </a:solidFill>
                <a:latin typeface="Arial"/>
                <a:cs typeface="Arial"/>
              </a:rPr>
              <a:t>m</a:t>
            </a:r>
            <a:r>
              <a:rPr sz="1800" b="1" spc="-100" dirty="0">
                <a:solidFill>
                  <a:srgbClr val="FFFFFF"/>
                </a:solidFill>
                <a:latin typeface="Arial"/>
                <a:cs typeface="Arial"/>
              </a:rPr>
              <a:t>ea</a:t>
            </a:r>
            <a:r>
              <a:rPr sz="1800" b="1" spc="-245" dirty="0">
                <a:solidFill>
                  <a:srgbClr val="FFFFFF"/>
                </a:solidFill>
                <a:latin typeface="Arial"/>
                <a:cs typeface="Arial"/>
              </a:rPr>
              <a:t>s</a:t>
            </a:r>
            <a:r>
              <a:rPr sz="1800" b="1" spc="-155" dirty="0">
                <a:solidFill>
                  <a:srgbClr val="FFFFFF"/>
                </a:solidFill>
                <a:latin typeface="Arial"/>
                <a:cs typeface="Arial"/>
              </a:rPr>
              <a:t>u</a:t>
            </a:r>
            <a:r>
              <a:rPr sz="1800" b="1" spc="-110" dirty="0">
                <a:solidFill>
                  <a:srgbClr val="FFFFFF"/>
                </a:solidFill>
                <a:latin typeface="Arial"/>
                <a:cs typeface="Arial"/>
              </a:rPr>
              <a:t>r</a:t>
            </a:r>
            <a:r>
              <a:rPr sz="1800" b="1" spc="-195" dirty="0">
                <a:solidFill>
                  <a:srgbClr val="FFFFFF"/>
                </a:solidFill>
                <a:latin typeface="Arial"/>
                <a:cs typeface="Arial"/>
              </a:rPr>
              <a:t>es</a:t>
            </a:r>
            <a:endParaRPr sz="1800">
              <a:latin typeface="Arial"/>
              <a:cs typeface="Arial"/>
            </a:endParaRPr>
          </a:p>
        </p:txBody>
      </p:sp>
      <p:grpSp>
        <p:nvGrpSpPr>
          <p:cNvPr id="16" name="object 16"/>
          <p:cNvGrpSpPr/>
          <p:nvPr/>
        </p:nvGrpSpPr>
        <p:grpSpPr>
          <a:xfrm>
            <a:off x="7203331" y="281038"/>
            <a:ext cx="3105150" cy="831850"/>
            <a:chOff x="7203331" y="281038"/>
            <a:chExt cx="3105150" cy="831850"/>
          </a:xfrm>
        </p:grpSpPr>
        <p:pic>
          <p:nvPicPr>
            <p:cNvPr id="17" name="object 17"/>
            <p:cNvPicPr/>
            <p:nvPr/>
          </p:nvPicPr>
          <p:blipFill>
            <a:blip r:embed="rId7" cstate="print"/>
            <a:stretch>
              <a:fillRect/>
            </a:stretch>
          </p:blipFill>
          <p:spPr>
            <a:xfrm>
              <a:off x="7232904" y="316992"/>
              <a:ext cx="3075431" cy="737615"/>
            </a:xfrm>
            <a:prstGeom prst="rect">
              <a:avLst/>
            </a:prstGeom>
          </p:spPr>
        </p:pic>
        <p:pic>
          <p:nvPicPr>
            <p:cNvPr id="18" name="object 18"/>
            <p:cNvPicPr/>
            <p:nvPr/>
          </p:nvPicPr>
          <p:blipFill>
            <a:blip r:embed="rId8" cstate="print"/>
            <a:stretch>
              <a:fillRect/>
            </a:stretch>
          </p:blipFill>
          <p:spPr>
            <a:xfrm>
              <a:off x="7930896" y="341376"/>
              <a:ext cx="1929383" cy="771144"/>
            </a:xfrm>
            <a:prstGeom prst="rect">
              <a:avLst/>
            </a:prstGeom>
          </p:spPr>
        </p:pic>
        <p:sp>
          <p:nvSpPr>
            <p:cNvPr id="19" name="object 19"/>
            <p:cNvSpPr/>
            <p:nvPr/>
          </p:nvSpPr>
          <p:spPr>
            <a:xfrm>
              <a:off x="7209631" y="287338"/>
              <a:ext cx="3051175" cy="720725"/>
            </a:xfrm>
            <a:custGeom>
              <a:avLst/>
              <a:gdLst/>
              <a:ahLst/>
              <a:cxnLst/>
              <a:rect l="l" t="t" r="r" b="b"/>
              <a:pathLst>
                <a:path w="3051175" h="720725">
                  <a:moveTo>
                    <a:pt x="2766465" y="0"/>
                  </a:moveTo>
                  <a:lnTo>
                    <a:pt x="0" y="0"/>
                  </a:lnTo>
                  <a:lnTo>
                    <a:pt x="283988" y="360003"/>
                  </a:lnTo>
                  <a:lnTo>
                    <a:pt x="0" y="720365"/>
                  </a:lnTo>
                  <a:lnTo>
                    <a:pt x="2766465" y="720365"/>
                  </a:lnTo>
                  <a:lnTo>
                    <a:pt x="3050814" y="360003"/>
                  </a:lnTo>
                  <a:lnTo>
                    <a:pt x="2766465" y="0"/>
                  </a:lnTo>
                  <a:close/>
                </a:path>
              </a:pathLst>
            </a:custGeom>
            <a:solidFill>
              <a:srgbClr val="6B9B1A"/>
            </a:solidFill>
          </p:spPr>
          <p:txBody>
            <a:bodyPr wrap="square" lIns="0" tIns="0" rIns="0" bIns="0" rtlCol="0"/>
            <a:lstStyle/>
            <a:p>
              <a:endParaRPr/>
            </a:p>
          </p:txBody>
        </p:sp>
        <p:sp>
          <p:nvSpPr>
            <p:cNvPr id="20" name="object 20"/>
            <p:cNvSpPr/>
            <p:nvPr/>
          </p:nvSpPr>
          <p:spPr>
            <a:xfrm>
              <a:off x="7209631" y="287338"/>
              <a:ext cx="3051175" cy="720725"/>
            </a:xfrm>
            <a:custGeom>
              <a:avLst/>
              <a:gdLst/>
              <a:ahLst/>
              <a:cxnLst/>
              <a:rect l="l" t="t" r="r" b="b"/>
              <a:pathLst>
                <a:path w="3051175" h="720725">
                  <a:moveTo>
                    <a:pt x="0" y="0"/>
                  </a:moveTo>
                  <a:lnTo>
                    <a:pt x="2766466" y="0"/>
                  </a:lnTo>
                  <a:lnTo>
                    <a:pt x="3050815" y="360002"/>
                  </a:lnTo>
                  <a:lnTo>
                    <a:pt x="2766466" y="720365"/>
                  </a:lnTo>
                  <a:lnTo>
                    <a:pt x="0" y="720365"/>
                  </a:lnTo>
                  <a:lnTo>
                    <a:pt x="283989" y="360002"/>
                  </a:lnTo>
                  <a:lnTo>
                    <a:pt x="0" y="0"/>
                  </a:lnTo>
                </a:path>
              </a:pathLst>
            </a:custGeom>
            <a:ln w="12600">
              <a:solidFill>
                <a:srgbClr val="FFFFFF"/>
              </a:solidFill>
            </a:ln>
          </p:spPr>
          <p:txBody>
            <a:bodyPr wrap="square" lIns="0" tIns="0" rIns="0" bIns="0" rtlCol="0"/>
            <a:lstStyle/>
            <a:p>
              <a:endParaRPr/>
            </a:p>
          </p:txBody>
        </p:sp>
      </p:grpSp>
      <p:sp>
        <p:nvSpPr>
          <p:cNvPr id="21" name="object 21"/>
          <p:cNvSpPr txBox="1"/>
          <p:nvPr/>
        </p:nvSpPr>
        <p:spPr>
          <a:xfrm>
            <a:off x="8019886" y="346963"/>
            <a:ext cx="1674495" cy="580390"/>
          </a:xfrm>
          <a:prstGeom prst="rect">
            <a:avLst/>
          </a:prstGeom>
        </p:spPr>
        <p:txBody>
          <a:bodyPr vert="horz" wrap="square" lIns="0" tIns="6350" rIns="0" bIns="0" rtlCol="0">
            <a:spAutoFit/>
          </a:bodyPr>
          <a:lstStyle/>
          <a:p>
            <a:pPr marL="12700" marR="5080" indent="271780">
              <a:lnSpc>
                <a:spcPct val="102200"/>
              </a:lnSpc>
              <a:spcBef>
                <a:spcPts val="50"/>
              </a:spcBef>
            </a:pPr>
            <a:r>
              <a:rPr sz="1800" b="1" spc="-265" dirty="0">
                <a:solidFill>
                  <a:srgbClr val="FFFFFF"/>
                </a:solidFill>
                <a:latin typeface="Arial"/>
                <a:cs typeface="Arial"/>
              </a:rPr>
              <a:t>S</a:t>
            </a:r>
            <a:r>
              <a:rPr sz="1800" b="1" spc="-225" dirty="0">
                <a:solidFill>
                  <a:srgbClr val="FFFFFF"/>
                </a:solidFill>
                <a:latin typeface="Arial"/>
                <a:cs typeface="Arial"/>
              </a:rPr>
              <a:t>e</a:t>
            </a:r>
            <a:r>
              <a:rPr sz="1800" b="1" spc="-45" dirty="0">
                <a:solidFill>
                  <a:srgbClr val="FFFFFF"/>
                </a:solidFill>
                <a:latin typeface="Arial"/>
                <a:cs typeface="Arial"/>
              </a:rPr>
              <a:t>l</a:t>
            </a:r>
            <a:r>
              <a:rPr sz="1800" b="1" spc="-145" dirty="0">
                <a:solidFill>
                  <a:srgbClr val="FFFFFF"/>
                </a:solidFill>
                <a:latin typeface="Arial"/>
                <a:cs typeface="Arial"/>
              </a:rPr>
              <a:t>e</a:t>
            </a:r>
            <a:r>
              <a:rPr sz="1800" b="1" spc="-280" dirty="0">
                <a:solidFill>
                  <a:srgbClr val="FFFFFF"/>
                </a:solidFill>
                <a:latin typeface="Arial"/>
                <a:cs typeface="Arial"/>
              </a:rPr>
              <a:t>c</a:t>
            </a:r>
            <a:r>
              <a:rPr sz="1800" b="1" spc="-145" dirty="0">
                <a:solidFill>
                  <a:srgbClr val="FFFFFF"/>
                </a:solidFill>
                <a:latin typeface="Arial"/>
                <a:cs typeface="Arial"/>
              </a:rPr>
              <a:t>t</a:t>
            </a:r>
            <a:r>
              <a:rPr sz="1800" b="1" spc="-45" dirty="0">
                <a:solidFill>
                  <a:srgbClr val="FFFFFF"/>
                </a:solidFill>
                <a:latin typeface="Arial"/>
                <a:cs typeface="Arial"/>
              </a:rPr>
              <a:t>i</a:t>
            </a:r>
            <a:r>
              <a:rPr sz="1800" b="1" spc="-155" dirty="0">
                <a:solidFill>
                  <a:srgbClr val="FFFFFF"/>
                </a:solidFill>
                <a:latin typeface="Arial"/>
                <a:cs typeface="Arial"/>
              </a:rPr>
              <a:t>o</a:t>
            </a:r>
            <a:r>
              <a:rPr sz="1800" b="1" spc="-145" dirty="0">
                <a:solidFill>
                  <a:srgbClr val="FFFFFF"/>
                </a:solidFill>
                <a:latin typeface="Arial"/>
                <a:cs typeface="Arial"/>
              </a:rPr>
              <a:t>n</a:t>
            </a:r>
            <a:r>
              <a:rPr sz="1800" b="1" spc="-35" dirty="0">
                <a:solidFill>
                  <a:srgbClr val="FFFFFF"/>
                </a:solidFill>
                <a:latin typeface="Arial"/>
                <a:cs typeface="Arial"/>
              </a:rPr>
              <a:t> </a:t>
            </a:r>
            <a:r>
              <a:rPr sz="1800" b="1" spc="-155" dirty="0">
                <a:solidFill>
                  <a:srgbClr val="FFFFFF"/>
                </a:solidFill>
                <a:latin typeface="Arial"/>
                <a:cs typeface="Arial"/>
              </a:rPr>
              <a:t>o</a:t>
            </a:r>
            <a:r>
              <a:rPr sz="1800" b="1" spc="-35" dirty="0">
                <a:solidFill>
                  <a:srgbClr val="FFFFFF"/>
                </a:solidFill>
                <a:latin typeface="Arial"/>
                <a:cs typeface="Arial"/>
              </a:rPr>
              <a:t>f  </a:t>
            </a:r>
            <a:r>
              <a:rPr sz="1800" b="1" spc="-220" dirty="0">
                <a:solidFill>
                  <a:srgbClr val="FFFFFF"/>
                </a:solidFill>
                <a:latin typeface="Arial"/>
                <a:cs typeface="Arial"/>
              </a:rPr>
              <a:t>C</a:t>
            </a:r>
            <a:r>
              <a:rPr sz="1800" b="1" spc="-195" dirty="0">
                <a:solidFill>
                  <a:srgbClr val="FFFFFF"/>
                </a:solidFill>
                <a:latin typeface="Arial"/>
                <a:cs typeface="Arial"/>
              </a:rPr>
              <a:t>o</a:t>
            </a:r>
            <a:r>
              <a:rPr sz="1800" b="1" spc="-155" dirty="0">
                <a:solidFill>
                  <a:srgbClr val="FFFFFF"/>
                </a:solidFill>
                <a:latin typeface="Arial"/>
                <a:cs typeface="Arial"/>
              </a:rPr>
              <a:t>un</a:t>
            </a:r>
            <a:r>
              <a:rPr sz="1800" b="1" spc="-145" dirty="0">
                <a:solidFill>
                  <a:srgbClr val="FFFFFF"/>
                </a:solidFill>
                <a:latin typeface="Arial"/>
                <a:cs typeface="Arial"/>
              </a:rPr>
              <a:t>t</a:t>
            </a:r>
            <a:r>
              <a:rPr sz="1800" b="1" spc="-170" dirty="0">
                <a:solidFill>
                  <a:srgbClr val="FFFFFF"/>
                </a:solidFill>
                <a:latin typeface="Arial"/>
                <a:cs typeface="Arial"/>
              </a:rPr>
              <a:t>e</a:t>
            </a:r>
            <a:r>
              <a:rPr sz="1800" b="1" spc="-85" dirty="0">
                <a:solidFill>
                  <a:srgbClr val="FFFFFF"/>
                </a:solidFill>
                <a:latin typeface="Arial"/>
                <a:cs typeface="Arial"/>
              </a:rPr>
              <a:t>r</a:t>
            </a:r>
            <a:r>
              <a:rPr sz="1800" b="1" spc="-180" dirty="0">
                <a:solidFill>
                  <a:srgbClr val="FFFFFF"/>
                </a:solidFill>
                <a:latin typeface="Arial"/>
                <a:cs typeface="Arial"/>
              </a:rPr>
              <a:t>m</a:t>
            </a:r>
            <a:r>
              <a:rPr sz="1800" b="1" spc="-100" dirty="0">
                <a:solidFill>
                  <a:srgbClr val="FFFFFF"/>
                </a:solidFill>
                <a:latin typeface="Arial"/>
                <a:cs typeface="Arial"/>
              </a:rPr>
              <a:t>ea</a:t>
            </a:r>
            <a:r>
              <a:rPr sz="1800" b="1" spc="-245" dirty="0">
                <a:solidFill>
                  <a:srgbClr val="FFFFFF"/>
                </a:solidFill>
                <a:latin typeface="Arial"/>
                <a:cs typeface="Arial"/>
              </a:rPr>
              <a:t>s</a:t>
            </a:r>
            <a:r>
              <a:rPr sz="1800" b="1" spc="-155" dirty="0">
                <a:solidFill>
                  <a:srgbClr val="FFFFFF"/>
                </a:solidFill>
                <a:latin typeface="Arial"/>
                <a:cs typeface="Arial"/>
              </a:rPr>
              <a:t>u</a:t>
            </a:r>
            <a:r>
              <a:rPr sz="1800" b="1" spc="-110" dirty="0">
                <a:solidFill>
                  <a:srgbClr val="FFFFFF"/>
                </a:solidFill>
                <a:latin typeface="Arial"/>
                <a:cs typeface="Arial"/>
              </a:rPr>
              <a:t>r</a:t>
            </a:r>
            <a:r>
              <a:rPr sz="1800" b="1" spc="-195" dirty="0">
                <a:solidFill>
                  <a:srgbClr val="FFFFFF"/>
                </a:solidFill>
                <a:latin typeface="Arial"/>
                <a:cs typeface="Arial"/>
              </a:rPr>
              <a:t>es</a:t>
            </a:r>
            <a:endParaRPr sz="180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1522571" y="1769364"/>
            <a:ext cx="8949055" cy="3723004"/>
          </a:xfrm>
          <a:prstGeom prst="rect">
            <a:avLst/>
          </a:prstGeom>
        </p:spPr>
        <p:txBody>
          <a:bodyPr vert="horz" wrap="square" lIns="0" tIns="27939" rIns="0" bIns="0" rtlCol="0">
            <a:spAutoFit/>
          </a:bodyPr>
          <a:lstStyle/>
          <a:p>
            <a:pPr marL="12700" marR="5080">
              <a:lnSpc>
                <a:spcPts val="3100"/>
              </a:lnSpc>
              <a:spcBef>
                <a:spcPts val="219"/>
              </a:spcBef>
            </a:pPr>
            <a:r>
              <a:rPr sz="2600" spc="-95" dirty="0">
                <a:latin typeface="Microsoft Sans Serif"/>
                <a:cs typeface="Microsoft Sans Serif"/>
              </a:rPr>
              <a:t>At</a:t>
            </a:r>
            <a:r>
              <a:rPr sz="2600" spc="254" dirty="0">
                <a:latin typeface="Microsoft Sans Serif"/>
                <a:cs typeface="Microsoft Sans Serif"/>
              </a:rPr>
              <a:t> </a:t>
            </a:r>
            <a:r>
              <a:rPr sz="2600" spc="-200" dirty="0">
                <a:latin typeface="Microsoft Sans Serif"/>
                <a:cs typeface="Microsoft Sans Serif"/>
              </a:rPr>
              <a:t>this</a:t>
            </a:r>
            <a:r>
              <a:rPr sz="2600" spc="260" dirty="0">
                <a:latin typeface="Microsoft Sans Serif"/>
                <a:cs typeface="Microsoft Sans Serif"/>
              </a:rPr>
              <a:t> </a:t>
            </a:r>
            <a:r>
              <a:rPr sz="2600" spc="-50" dirty="0">
                <a:latin typeface="Microsoft Sans Serif"/>
                <a:cs typeface="Microsoft Sans Serif"/>
              </a:rPr>
              <a:t>final</a:t>
            </a:r>
            <a:r>
              <a:rPr sz="2600" spc="270" dirty="0">
                <a:latin typeface="Microsoft Sans Serif"/>
                <a:cs typeface="Microsoft Sans Serif"/>
              </a:rPr>
              <a:t> </a:t>
            </a:r>
            <a:r>
              <a:rPr sz="2600" spc="-270" dirty="0">
                <a:latin typeface="Microsoft Sans Serif"/>
                <a:cs typeface="Microsoft Sans Serif"/>
              </a:rPr>
              <a:t>Phase</a:t>
            </a:r>
            <a:r>
              <a:rPr sz="2600" spc="-150" dirty="0">
                <a:latin typeface="Microsoft Sans Serif"/>
                <a:cs typeface="Microsoft Sans Serif"/>
              </a:rPr>
              <a:t> </a:t>
            </a:r>
            <a:r>
              <a:rPr sz="2600" spc="-165" dirty="0">
                <a:latin typeface="Microsoft Sans Serif"/>
                <a:cs typeface="Microsoft Sans Serif"/>
              </a:rPr>
              <a:t>the</a:t>
            </a:r>
            <a:r>
              <a:rPr sz="2600" spc="265" dirty="0">
                <a:latin typeface="Microsoft Sans Serif"/>
                <a:cs typeface="Microsoft Sans Serif"/>
              </a:rPr>
              <a:t> </a:t>
            </a:r>
            <a:r>
              <a:rPr sz="2600" spc="-95" dirty="0">
                <a:latin typeface="Microsoft Sans Serif"/>
                <a:cs typeface="Microsoft Sans Serif"/>
              </a:rPr>
              <a:t>following</a:t>
            </a:r>
            <a:r>
              <a:rPr sz="2600" spc="265" dirty="0">
                <a:latin typeface="Microsoft Sans Serif"/>
                <a:cs typeface="Microsoft Sans Serif"/>
              </a:rPr>
              <a:t> </a:t>
            </a:r>
            <a:r>
              <a:rPr sz="2600" spc="-160" dirty="0">
                <a:latin typeface="Microsoft Sans Serif"/>
                <a:cs typeface="Microsoft Sans Serif"/>
              </a:rPr>
              <a:t>security</a:t>
            </a:r>
            <a:r>
              <a:rPr sz="2600" spc="260" dirty="0">
                <a:latin typeface="Microsoft Sans Serif"/>
                <a:cs typeface="Microsoft Sans Serif"/>
              </a:rPr>
              <a:t> </a:t>
            </a:r>
            <a:r>
              <a:rPr sz="2600" spc="-110" dirty="0">
                <a:latin typeface="Microsoft Sans Serif"/>
                <a:cs typeface="Microsoft Sans Serif"/>
              </a:rPr>
              <a:t>reports</a:t>
            </a:r>
            <a:r>
              <a:rPr sz="2600" spc="265" dirty="0">
                <a:latin typeface="Microsoft Sans Serif"/>
                <a:cs typeface="Microsoft Sans Serif"/>
              </a:rPr>
              <a:t> </a:t>
            </a:r>
            <a:r>
              <a:rPr sz="2600" spc="-55" dirty="0">
                <a:latin typeface="Microsoft Sans Serif"/>
                <a:cs typeface="Microsoft Sans Serif"/>
              </a:rPr>
              <a:t>will</a:t>
            </a:r>
            <a:r>
              <a:rPr sz="2600" spc="270" dirty="0">
                <a:latin typeface="Microsoft Sans Serif"/>
                <a:cs typeface="Microsoft Sans Serif"/>
              </a:rPr>
              <a:t> </a:t>
            </a:r>
            <a:r>
              <a:rPr sz="2600" spc="-80" dirty="0">
                <a:latin typeface="Microsoft Sans Serif"/>
                <a:cs typeface="Microsoft Sans Serif"/>
              </a:rPr>
              <a:t>be</a:t>
            </a:r>
            <a:r>
              <a:rPr sz="2600" spc="265" dirty="0">
                <a:latin typeface="Microsoft Sans Serif"/>
                <a:cs typeface="Microsoft Sans Serif"/>
              </a:rPr>
              <a:t> </a:t>
            </a:r>
            <a:r>
              <a:rPr sz="2600" spc="-105" dirty="0">
                <a:latin typeface="Microsoft Sans Serif"/>
                <a:cs typeface="Microsoft Sans Serif"/>
              </a:rPr>
              <a:t>generated </a:t>
            </a:r>
            <a:r>
              <a:rPr sz="2600" spc="-680" dirty="0">
                <a:latin typeface="Microsoft Sans Serif"/>
                <a:cs typeface="Microsoft Sans Serif"/>
              </a:rPr>
              <a:t> </a:t>
            </a:r>
            <a:r>
              <a:rPr sz="2600" spc="-380" dirty="0">
                <a:latin typeface="Microsoft Sans Serif"/>
                <a:cs typeface="Microsoft Sans Serif"/>
              </a:rPr>
              <a:t>us</a:t>
            </a:r>
            <a:r>
              <a:rPr sz="2600" spc="-25" dirty="0">
                <a:latin typeface="Microsoft Sans Serif"/>
                <a:cs typeface="Microsoft Sans Serif"/>
              </a:rPr>
              <a:t>i</a:t>
            </a:r>
            <a:r>
              <a:rPr sz="2600" spc="-165" dirty="0">
                <a:latin typeface="Microsoft Sans Serif"/>
                <a:cs typeface="Microsoft Sans Serif"/>
              </a:rPr>
              <a:t>n</a:t>
            </a:r>
            <a:r>
              <a:rPr sz="2600" spc="-160" dirty="0">
                <a:latin typeface="Microsoft Sans Serif"/>
                <a:cs typeface="Microsoft Sans Serif"/>
              </a:rPr>
              <a:t>g</a:t>
            </a:r>
            <a:r>
              <a:rPr sz="2600" spc="20" dirty="0">
                <a:latin typeface="Microsoft Sans Serif"/>
                <a:cs typeface="Microsoft Sans Serif"/>
              </a:rPr>
              <a:t> </a:t>
            </a:r>
            <a:r>
              <a:rPr sz="2600" spc="-120" dirty="0">
                <a:latin typeface="Microsoft Sans Serif"/>
                <a:cs typeface="Microsoft Sans Serif"/>
              </a:rPr>
              <a:t>t</a:t>
            </a:r>
            <a:r>
              <a:rPr sz="2600" spc="-225" dirty="0">
                <a:latin typeface="Microsoft Sans Serif"/>
                <a:cs typeface="Microsoft Sans Serif"/>
              </a:rPr>
              <a:t>h</a:t>
            </a:r>
            <a:r>
              <a:rPr sz="2600" spc="-150" dirty="0">
                <a:latin typeface="Microsoft Sans Serif"/>
                <a:cs typeface="Microsoft Sans Serif"/>
              </a:rPr>
              <a:t>e</a:t>
            </a:r>
            <a:r>
              <a:rPr sz="2600" spc="20" dirty="0">
                <a:latin typeface="Microsoft Sans Serif"/>
                <a:cs typeface="Microsoft Sans Serif"/>
              </a:rPr>
              <a:t> </a:t>
            </a:r>
            <a:r>
              <a:rPr sz="2600" spc="-80" dirty="0">
                <a:latin typeface="Microsoft Sans Serif"/>
                <a:cs typeface="Microsoft Sans Serif"/>
              </a:rPr>
              <a:t>re</a:t>
            </a:r>
            <a:r>
              <a:rPr sz="2600" spc="-380" dirty="0">
                <a:latin typeface="Microsoft Sans Serif"/>
                <a:cs typeface="Microsoft Sans Serif"/>
              </a:rPr>
              <a:t>su</a:t>
            </a:r>
            <a:r>
              <a:rPr sz="2600" spc="-20" dirty="0">
                <a:latin typeface="Microsoft Sans Serif"/>
                <a:cs typeface="Microsoft Sans Serif"/>
              </a:rPr>
              <a:t>l</a:t>
            </a:r>
            <a:r>
              <a:rPr sz="2600" spc="-30" dirty="0">
                <a:latin typeface="Microsoft Sans Serif"/>
                <a:cs typeface="Microsoft Sans Serif"/>
              </a:rPr>
              <a:t>t</a:t>
            </a:r>
            <a:r>
              <a:rPr sz="2600" spc="-434" dirty="0">
                <a:latin typeface="Microsoft Sans Serif"/>
                <a:cs typeface="Microsoft Sans Serif"/>
              </a:rPr>
              <a:t>s</a:t>
            </a:r>
            <a:r>
              <a:rPr sz="2600" spc="15" dirty="0">
                <a:latin typeface="Microsoft Sans Serif"/>
                <a:cs typeface="Microsoft Sans Serif"/>
              </a:rPr>
              <a:t> </a:t>
            </a:r>
            <a:r>
              <a:rPr sz="2600" spc="-10" dirty="0">
                <a:latin typeface="Microsoft Sans Serif"/>
                <a:cs typeface="Microsoft Sans Serif"/>
              </a:rPr>
              <a:t>o</a:t>
            </a:r>
            <a:r>
              <a:rPr sz="2600" spc="-5" dirty="0">
                <a:latin typeface="Microsoft Sans Serif"/>
                <a:cs typeface="Microsoft Sans Serif"/>
              </a:rPr>
              <a:t>f</a:t>
            </a:r>
            <a:r>
              <a:rPr sz="2600" spc="90" dirty="0">
                <a:latin typeface="Microsoft Sans Serif"/>
                <a:cs typeface="Microsoft Sans Serif"/>
              </a:rPr>
              <a:t> </a:t>
            </a:r>
            <a:r>
              <a:rPr sz="2600" spc="-20" dirty="0">
                <a:latin typeface="Microsoft Sans Serif"/>
                <a:cs typeface="Microsoft Sans Serif"/>
              </a:rPr>
              <a:t>al</a:t>
            </a:r>
            <a:r>
              <a:rPr sz="2600" spc="-25" dirty="0">
                <a:latin typeface="Microsoft Sans Serif"/>
                <a:cs typeface="Microsoft Sans Serif"/>
              </a:rPr>
              <a:t>l</a:t>
            </a:r>
            <a:r>
              <a:rPr sz="2600" spc="20" dirty="0">
                <a:latin typeface="Microsoft Sans Serif"/>
                <a:cs typeface="Microsoft Sans Serif"/>
              </a:rPr>
              <a:t> </a:t>
            </a:r>
            <a:r>
              <a:rPr sz="2600" spc="-60" dirty="0">
                <a:latin typeface="Microsoft Sans Serif"/>
                <a:cs typeface="Microsoft Sans Serif"/>
              </a:rPr>
              <a:t>ab</a:t>
            </a:r>
            <a:r>
              <a:rPr sz="2600" spc="-65" dirty="0">
                <a:latin typeface="Microsoft Sans Serif"/>
                <a:cs typeface="Microsoft Sans Serif"/>
              </a:rPr>
              <a:t>o</a:t>
            </a:r>
            <a:r>
              <a:rPr sz="2600" spc="-220" dirty="0">
                <a:latin typeface="Microsoft Sans Serif"/>
                <a:cs typeface="Microsoft Sans Serif"/>
              </a:rPr>
              <a:t>v</a:t>
            </a:r>
            <a:r>
              <a:rPr sz="2600" spc="-150" dirty="0">
                <a:latin typeface="Microsoft Sans Serif"/>
                <a:cs typeface="Microsoft Sans Serif"/>
              </a:rPr>
              <a:t>e</a:t>
            </a:r>
            <a:r>
              <a:rPr sz="2600" spc="15" dirty="0">
                <a:latin typeface="Microsoft Sans Serif"/>
                <a:cs typeface="Microsoft Sans Serif"/>
              </a:rPr>
              <a:t> </a:t>
            </a:r>
            <a:r>
              <a:rPr sz="2600" spc="-380" dirty="0">
                <a:latin typeface="Microsoft Sans Serif"/>
                <a:cs typeface="Microsoft Sans Serif"/>
              </a:rPr>
              <a:t>Ph</a:t>
            </a:r>
            <a:r>
              <a:rPr sz="2600" spc="-15" dirty="0">
                <a:latin typeface="Microsoft Sans Serif"/>
                <a:cs typeface="Microsoft Sans Serif"/>
              </a:rPr>
              <a:t>a</a:t>
            </a:r>
            <a:r>
              <a:rPr sz="2600" spc="-440" dirty="0">
                <a:latin typeface="Microsoft Sans Serif"/>
                <a:cs typeface="Microsoft Sans Serif"/>
              </a:rPr>
              <a:t>s</a:t>
            </a:r>
            <a:r>
              <a:rPr sz="2600" spc="-300" dirty="0">
                <a:latin typeface="Microsoft Sans Serif"/>
                <a:cs typeface="Microsoft Sans Serif"/>
              </a:rPr>
              <a:t>es</a:t>
            </a:r>
            <a:r>
              <a:rPr sz="2600" spc="-155" dirty="0">
                <a:latin typeface="Microsoft Sans Serif"/>
                <a:cs typeface="Microsoft Sans Serif"/>
              </a:rPr>
              <a:t>:</a:t>
            </a:r>
            <a:endParaRPr sz="2600">
              <a:latin typeface="Microsoft Sans Serif"/>
              <a:cs typeface="Microsoft Sans Serif"/>
            </a:endParaRPr>
          </a:p>
          <a:p>
            <a:pPr marL="273050" indent="-260350">
              <a:lnSpc>
                <a:spcPct val="100000"/>
              </a:lnSpc>
              <a:spcBef>
                <a:spcPts val="565"/>
              </a:spcBef>
              <a:buClr>
                <a:srgbClr val="6B9B1A"/>
              </a:buClr>
              <a:buFont typeface="Wingdings"/>
              <a:buChar char=""/>
              <a:tabLst>
                <a:tab pos="273050" algn="l"/>
              </a:tabLst>
            </a:pPr>
            <a:r>
              <a:rPr sz="2600" spc="-345" dirty="0">
                <a:latin typeface="Microsoft Sans Serif"/>
                <a:cs typeface="Microsoft Sans Serif"/>
              </a:rPr>
              <a:t>A</a:t>
            </a:r>
            <a:r>
              <a:rPr sz="2600" spc="-265" dirty="0">
                <a:latin typeface="Microsoft Sans Serif"/>
                <a:cs typeface="Microsoft Sans Serif"/>
              </a:rPr>
              <a:t>s</a:t>
            </a:r>
            <a:r>
              <a:rPr sz="2600" spc="-440" dirty="0">
                <a:latin typeface="Microsoft Sans Serif"/>
                <a:cs typeface="Microsoft Sans Serif"/>
              </a:rPr>
              <a:t>s</a:t>
            </a:r>
            <a:r>
              <a:rPr sz="2600" spc="-155" dirty="0">
                <a:latin typeface="Microsoft Sans Serif"/>
                <a:cs typeface="Microsoft Sans Serif"/>
              </a:rPr>
              <a:t>e</a:t>
            </a:r>
            <a:r>
              <a:rPr sz="2600" spc="-20" dirty="0">
                <a:latin typeface="Microsoft Sans Serif"/>
                <a:cs typeface="Microsoft Sans Serif"/>
              </a:rPr>
              <a:t>t</a:t>
            </a:r>
            <a:r>
              <a:rPr sz="2600" spc="15" dirty="0">
                <a:latin typeface="Microsoft Sans Serif"/>
                <a:cs typeface="Microsoft Sans Serif"/>
              </a:rPr>
              <a:t> </a:t>
            </a:r>
            <a:r>
              <a:rPr sz="2600" spc="-350" dirty="0">
                <a:latin typeface="Microsoft Sans Serif"/>
                <a:cs typeface="Microsoft Sans Serif"/>
              </a:rPr>
              <a:t>m</a:t>
            </a:r>
            <a:r>
              <a:rPr sz="2600" spc="-240" dirty="0">
                <a:latin typeface="Microsoft Sans Serif"/>
                <a:cs typeface="Microsoft Sans Serif"/>
              </a:rPr>
              <a:t>o</a:t>
            </a:r>
            <a:r>
              <a:rPr sz="2600" spc="-80" dirty="0">
                <a:latin typeface="Microsoft Sans Serif"/>
                <a:cs typeface="Microsoft Sans Serif"/>
              </a:rPr>
              <a:t>de</a:t>
            </a:r>
            <a:r>
              <a:rPr sz="2600" spc="-25" dirty="0">
                <a:latin typeface="Microsoft Sans Serif"/>
                <a:cs typeface="Microsoft Sans Serif"/>
              </a:rPr>
              <a:t>l</a:t>
            </a:r>
            <a:r>
              <a:rPr sz="2600" spc="20" dirty="0">
                <a:latin typeface="Microsoft Sans Serif"/>
                <a:cs typeface="Microsoft Sans Serif"/>
              </a:rPr>
              <a:t> </a:t>
            </a:r>
            <a:r>
              <a:rPr sz="2600" spc="-80" dirty="0">
                <a:latin typeface="Microsoft Sans Serif"/>
                <a:cs typeface="Microsoft Sans Serif"/>
              </a:rPr>
              <a:t>re</a:t>
            </a:r>
            <a:r>
              <a:rPr sz="2600" spc="-15" dirty="0">
                <a:latin typeface="Microsoft Sans Serif"/>
                <a:cs typeface="Microsoft Sans Serif"/>
              </a:rPr>
              <a:t>p</a:t>
            </a:r>
            <a:r>
              <a:rPr sz="2600" spc="-155" dirty="0">
                <a:latin typeface="Microsoft Sans Serif"/>
                <a:cs typeface="Microsoft Sans Serif"/>
              </a:rPr>
              <a:t>o</a:t>
            </a:r>
            <a:r>
              <a:rPr sz="2600" spc="45" dirty="0">
                <a:latin typeface="Microsoft Sans Serif"/>
                <a:cs typeface="Microsoft Sans Serif"/>
              </a:rPr>
              <a:t>r</a:t>
            </a:r>
            <a:r>
              <a:rPr sz="2600" spc="-20" dirty="0">
                <a:latin typeface="Microsoft Sans Serif"/>
                <a:cs typeface="Microsoft Sans Serif"/>
              </a:rPr>
              <a:t>t</a:t>
            </a:r>
            <a:endParaRPr sz="2600">
              <a:latin typeface="Microsoft Sans Serif"/>
              <a:cs typeface="Microsoft Sans Serif"/>
            </a:endParaRPr>
          </a:p>
          <a:p>
            <a:pPr marL="273050" indent="-260350">
              <a:lnSpc>
                <a:spcPct val="100000"/>
              </a:lnSpc>
              <a:spcBef>
                <a:spcPts val="675"/>
              </a:spcBef>
              <a:buClr>
                <a:srgbClr val="6B9B1A"/>
              </a:buClr>
              <a:buFont typeface="Wingdings"/>
              <a:buChar char=""/>
              <a:tabLst>
                <a:tab pos="273050" algn="l"/>
              </a:tabLst>
            </a:pPr>
            <a:r>
              <a:rPr sz="2600" spc="-295" dirty="0">
                <a:latin typeface="Microsoft Sans Serif"/>
                <a:cs typeface="Microsoft Sans Serif"/>
              </a:rPr>
              <a:t>Im</a:t>
            </a:r>
            <a:r>
              <a:rPr sz="2600" spc="-15" dirty="0">
                <a:latin typeface="Microsoft Sans Serif"/>
                <a:cs typeface="Microsoft Sans Serif"/>
              </a:rPr>
              <a:t>pa</a:t>
            </a:r>
            <a:r>
              <a:rPr sz="2600" spc="-305" dirty="0">
                <a:latin typeface="Microsoft Sans Serif"/>
                <a:cs typeface="Microsoft Sans Serif"/>
              </a:rPr>
              <a:t>c</a:t>
            </a:r>
            <a:r>
              <a:rPr sz="2600" spc="-20" dirty="0">
                <a:latin typeface="Microsoft Sans Serif"/>
                <a:cs typeface="Microsoft Sans Serif"/>
              </a:rPr>
              <a:t>t</a:t>
            </a:r>
            <a:r>
              <a:rPr sz="2600" spc="15" dirty="0">
                <a:latin typeface="Microsoft Sans Serif"/>
                <a:cs typeface="Microsoft Sans Serif"/>
              </a:rPr>
              <a:t> </a:t>
            </a:r>
            <a:r>
              <a:rPr sz="2600" spc="-235" dirty="0">
                <a:latin typeface="Microsoft Sans Serif"/>
                <a:cs typeface="Microsoft Sans Serif"/>
              </a:rPr>
              <a:t>a</a:t>
            </a:r>
            <a:r>
              <a:rPr sz="2600" spc="-220" dirty="0">
                <a:latin typeface="Microsoft Sans Serif"/>
                <a:cs typeface="Microsoft Sans Serif"/>
              </a:rPr>
              <a:t>s</a:t>
            </a:r>
            <a:r>
              <a:rPr sz="2600" spc="-440" dirty="0">
                <a:latin typeface="Microsoft Sans Serif"/>
                <a:cs typeface="Microsoft Sans Serif"/>
              </a:rPr>
              <a:t>s</a:t>
            </a:r>
            <a:r>
              <a:rPr sz="2600" spc="-155" dirty="0">
                <a:latin typeface="Microsoft Sans Serif"/>
                <a:cs typeface="Microsoft Sans Serif"/>
              </a:rPr>
              <a:t>e</a:t>
            </a:r>
            <a:r>
              <a:rPr sz="2600" spc="-440" dirty="0">
                <a:latin typeface="Microsoft Sans Serif"/>
                <a:cs typeface="Microsoft Sans Serif"/>
              </a:rPr>
              <a:t>ss</a:t>
            </a:r>
            <a:r>
              <a:rPr sz="2600" spc="-350" dirty="0">
                <a:latin typeface="Microsoft Sans Serif"/>
                <a:cs typeface="Microsoft Sans Serif"/>
              </a:rPr>
              <a:t>m</a:t>
            </a:r>
            <a:r>
              <a:rPr sz="2600" spc="-240" dirty="0">
                <a:latin typeface="Microsoft Sans Serif"/>
                <a:cs typeface="Microsoft Sans Serif"/>
              </a:rPr>
              <a:t>e</a:t>
            </a:r>
            <a:r>
              <a:rPr sz="2600" spc="-315" dirty="0">
                <a:latin typeface="Microsoft Sans Serif"/>
                <a:cs typeface="Microsoft Sans Serif"/>
              </a:rPr>
              <a:t>n</a:t>
            </a:r>
            <a:r>
              <a:rPr sz="2600" spc="-20" dirty="0">
                <a:latin typeface="Microsoft Sans Serif"/>
                <a:cs typeface="Microsoft Sans Serif"/>
              </a:rPr>
              <a:t>t</a:t>
            </a:r>
            <a:r>
              <a:rPr sz="2600" spc="10" dirty="0">
                <a:latin typeface="Microsoft Sans Serif"/>
                <a:cs typeface="Microsoft Sans Serif"/>
              </a:rPr>
              <a:t> </a:t>
            </a:r>
            <a:r>
              <a:rPr sz="2600" spc="-80" dirty="0">
                <a:latin typeface="Microsoft Sans Serif"/>
                <a:cs typeface="Microsoft Sans Serif"/>
              </a:rPr>
              <a:t>re</a:t>
            </a:r>
            <a:r>
              <a:rPr sz="2600" spc="-15" dirty="0">
                <a:latin typeface="Microsoft Sans Serif"/>
                <a:cs typeface="Microsoft Sans Serif"/>
              </a:rPr>
              <a:t>p</a:t>
            </a:r>
            <a:r>
              <a:rPr sz="2600" spc="-155" dirty="0">
                <a:latin typeface="Microsoft Sans Serif"/>
                <a:cs typeface="Microsoft Sans Serif"/>
              </a:rPr>
              <a:t>o</a:t>
            </a:r>
            <a:r>
              <a:rPr sz="2600" spc="45" dirty="0">
                <a:latin typeface="Microsoft Sans Serif"/>
                <a:cs typeface="Microsoft Sans Serif"/>
              </a:rPr>
              <a:t>r</a:t>
            </a:r>
            <a:r>
              <a:rPr sz="2600" spc="-20" dirty="0">
                <a:latin typeface="Microsoft Sans Serif"/>
                <a:cs typeface="Microsoft Sans Serif"/>
              </a:rPr>
              <a:t>t</a:t>
            </a:r>
            <a:endParaRPr sz="2600">
              <a:latin typeface="Microsoft Sans Serif"/>
              <a:cs typeface="Microsoft Sans Serif"/>
            </a:endParaRPr>
          </a:p>
          <a:p>
            <a:pPr marL="273050" indent="-260350">
              <a:lnSpc>
                <a:spcPct val="100000"/>
              </a:lnSpc>
              <a:spcBef>
                <a:spcPts val="695"/>
              </a:spcBef>
              <a:buClr>
                <a:srgbClr val="6B9B1A"/>
              </a:buClr>
              <a:buFont typeface="Wingdings"/>
              <a:buChar char=""/>
              <a:tabLst>
                <a:tab pos="273050" algn="l"/>
              </a:tabLst>
            </a:pPr>
            <a:r>
              <a:rPr sz="2600" spc="-260" dirty="0">
                <a:latin typeface="Microsoft Sans Serif"/>
                <a:cs typeface="Microsoft Sans Serif"/>
              </a:rPr>
              <a:t>Thr</a:t>
            </a:r>
            <a:r>
              <a:rPr sz="2600" spc="-150" dirty="0">
                <a:latin typeface="Microsoft Sans Serif"/>
                <a:cs typeface="Microsoft Sans Serif"/>
              </a:rPr>
              <a:t>e</a:t>
            </a:r>
            <a:r>
              <a:rPr sz="2600" spc="-15" dirty="0">
                <a:latin typeface="Microsoft Sans Serif"/>
                <a:cs typeface="Microsoft Sans Serif"/>
              </a:rPr>
              <a:t>a</a:t>
            </a:r>
            <a:r>
              <a:rPr sz="2600" spc="-20" dirty="0">
                <a:latin typeface="Microsoft Sans Serif"/>
                <a:cs typeface="Microsoft Sans Serif"/>
              </a:rPr>
              <a:t>t</a:t>
            </a:r>
            <a:r>
              <a:rPr sz="2600" spc="15" dirty="0">
                <a:latin typeface="Microsoft Sans Serif"/>
                <a:cs typeface="Microsoft Sans Serif"/>
              </a:rPr>
              <a:t> </a:t>
            </a:r>
            <a:r>
              <a:rPr sz="2600" spc="-235" dirty="0">
                <a:latin typeface="Microsoft Sans Serif"/>
                <a:cs typeface="Microsoft Sans Serif"/>
              </a:rPr>
              <a:t>a</a:t>
            </a:r>
            <a:r>
              <a:rPr sz="2600" spc="-220" dirty="0">
                <a:latin typeface="Microsoft Sans Serif"/>
                <a:cs typeface="Microsoft Sans Serif"/>
              </a:rPr>
              <a:t>s</a:t>
            </a:r>
            <a:r>
              <a:rPr sz="2600" spc="-440" dirty="0">
                <a:latin typeface="Microsoft Sans Serif"/>
                <a:cs typeface="Microsoft Sans Serif"/>
              </a:rPr>
              <a:t>s</a:t>
            </a:r>
            <a:r>
              <a:rPr sz="2600" spc="-155" dirty="0">
                <a:latin typeface="Microsoft Sans Serif"/>
                <a:cs typeface="Microsoft Sans Serif"/>
              </a:rPr>
              <a:t>e</a:t>
            </a:r>
            <a:r>
              <a:rPr sz="2600" spc="-440" dirty="0">
                <a:latin typeface="Microsoft Sans Serif"/>
                <a:cs typeface="Microsoft Sans Serif"/>
              </a:rPr>
              <a:t>ss</a:t>
            </a:r>
            <a:r>
              <a:rPr sz="2600" spc="-350" dirty="0">
                <a:latin typeface="Microsoft Sans Serif"/>
                <a:cs typeface="Microsoft Sans Serif"/>
              </a:rPr>
              <a:t>m</a:t>
            </a:r>
            <a:r>
              <a:rPr sz="2600" spc="-240" dirty="0">
                <a:latin typeface="Microsoft Sans Serif"/>
                <a:cs typeface="Microsoft Sans Serif"/>
              </a:rPr>
              <a:t>e</a:t>
            </a:r>
            <a:r>
              <a:rPr sz="2600" spc="-315" dirty="0">
                <a:latin typeface="Microsoft Sans Serif"/>
                <a:cs typeface="Microsoft Sans Serif"/>
              </a:rPr>
              <a:t>n</a:t>
            </a:r>
            <a:r>
              <a:rPr sz="2600" spc="-20" dirty="0">
                <a:latin typeface="Microsoft Sans Serif"/>
                <a:cs typeface="Microsoft Sans Serif"/>
              </a:rPr>
              <a:t>t</a:t>
            </a:r>
            <a:r>
              <a:rPr sz="2600" spc="10" dirty="0">
                <a:latin typeface="Microsoft Sans Serif"/>
                <a:cs typeface="Microsoft Sans Serif"/>
              </a:rPr>
              <a:t> </a:t>
            </a:r>
            <a:r>
              <a:rPr sz="2600" spc="-80" dirty="0">
                <a:latin typeface="Microsoft Sans Serif"/>
                <a:cs typeface="Microsoft Sans Serif"/>
              </a:rPr>
              <a:t>re</a:t>
            </a:r>
            <a:r>
              <a:rPr sz="2600" spc="-15" dirty="0">
                <a:latin typeface="Microsoft Sans Serif"/>
                <a:cs typeface="Microsoft Sans Serif"/>
              </a:rPr>
              <a:t>p</a:t>
            </a:r>
            <a:r>
              <a:rPr sz="2600" spc="-155" dirty="0">
                <a:latin typeface="Microsoft Sans Serif"/>
                <a:cs typeface="Microsoft Sans Serif"/>
              </a:rPr>
              <a:t>o</a:t>
            </a:r>
            <a:r>
              <a:rPr sz="2600" spc="45" dirty="0">
                <a:latin typeface="Microsoft Sans Serif"/>
                <a:cs typeface="Microsoft Sans Serif"/>
              </a:rPr>
              <a:t>r</a:t>
            </a:r>
            <a:r>
              <a:rPr sz="2600" spc="-20" dirty="0">
                <a:latin typeface="Microsoft Sans Serif"/>
                <a:cs typeface="Microsoft Sans Serif"/>
              </a:rPr>
              <a:t>t</a:t>
            </a:r>
            <a:endParaRPr sz="2600">
              <a:latin typeface="Microsoft Sans Serif"/>
              <a:cs typeface="Microsoft Sans Serif"/>
            </a:endParaRPr>
          </a:p>
          <a:p>
            <a:pPr marL="273050" indent="-260350">
              <a:lnSpc>
                <a:spcPct val="100000"/>
              </a:lnSpc>
              <a:spcBef>
                <a:spcPts val="765"/>
              </a:spcBef>
              <a:buClr>
                <a:srgbClr val="6B9B1A"/>
              </a:buClr>
              <a:buFont typeface="Wingdings"/>
              <a:buChar char=""/>
              <a:tabLst>
                <a:tab pos="273050" algn="l"/>
              </a:tabLst>
            </a:pPr>
            <a:r>
              <a:rPr sz="2600" spc="-310" dirty="0">
                <a:latin typeface="Microsoft Sans Serif"/>
                <a:cs typeface="Microsoft Sans Serif"/>
              </a:rPr>
              <a:t>V</a:t>
            </a:r>
            <a:r>
              <a:rPr sz="2600" spc="-220" dirty="0">
                <a:latin typeface="Microsoft Sans Serif"/>
                <a:cs typeface="Microsoft Sans Serif"/>
              </a:rPr>
              <a:t>u</a:t>
            </a:r>
            <a:r>
              <a:rPr sz="2600" spc="-25" dirty="0">
                <a:latin typeface="Microsoft Sans Serif"/>
                <a:cs typeface="Microsoft Sans Serif"/>
              </a:rPr>
              <a:t>l</a:t>
            </a:r>
            <a:r>
              <a:rPr sz="2600" spc="-315" dirty="0">
                <a:latin typeface="Microsoft Sans Serif"/>
                <a:cs typeface="Microsoft Sans Serif"/>
              </a:rPr>
              <a:t>n</a:t>
            </a:r>
            <a:r>
              <a:rPr sz="2600" spc="-155" dirty="0">
                <a:latin typeface="Microsoft Sans Serif"/>
                <a:cs typeface="Microsoft Sans Serif"/>
              </a:rPr>
              <a:t>e</a:t>
            </a:r>
            <a:r>
              <a:rPr sz="2600" spc="-35" dirty="0">
                <a:latin typeface="Microsoft Sans Serif"/>
                <a:cs typeface="Microsoft Sans Serif"/>
              </a:rPr>
              <a:t>r</a:t>
            </a:r>
            <a:r>
              <a:rPr sz="2600" spc="-15" dirty="0">
                <a:latin typeface="Microsoft Sans Serif"/>
                <a:cs typeface="Microsoft Sans Serif"/>
              </a:rPr>
              <a:t>ab</a:t>
            </a:r>
            <a:r>
              <a:rPr sz="2600" spc="-25" dirty="0">
                <a:latin typeface="Microsoft Sans Serif"/>
                <a:cs typeface="Microsoft Sans Serif"/>
              </a:rPr>
              <a:t>ili</a:t>
            </a:r>
            <a:r>
              <a:rPr sz="2600" spc="-30" dirty="0">
                <a:latin typeface="Microsoft Sans Serif"/>
                <a:cs typeface="Microsoft Sans Serif"/>
              </a:rPr>
              <a:t>t</a:t>
            </a:r>
            <a:r>
              <a:rPr sz="2600" dirty="0">
                <a:latin typeface="Microsoft Sans Serif"/>
                <a:cs typeface="Microsoft Sans Serif"/>
              </a:rPr>
              <a:t>y</a:t>
            </a:r>
            <a:r>
              <a:rPr sz="2600" spc="20" dirty="0">
                <a:latin typeface="Microsoft Sans Serif"/>
                <a:cs typeface="Microsoft Sans Serif"/>
              </a:rPr>
              <a:t> </a:t>
            </a:r>
            <a:r>
              <a:rPr sz="2600" spc="-235" dirty="0">
                <a:latin typeface="Microsoft Sans Serif"/>
                <a:cs typeface="Microsoft Sans Serif"/>
              </a:rPr>
              <a:t>a</a:t>
            </a:r>
            <a:r>
              <a:rPr sz="2600" spc="-220" dirty="0">
                <a:latin typeface="Microsoft Sans Serif"/>
                <a:cs typeface="Microsoft Sans Serif"/>
              </a:rPr>
              <a:t>s</a:t>
            </a:r>
            <a:r>
              <a:rPr sz="2600" spc="-440" dirty="0">
                <a:latin typeface="Microsoft Sans Serif"/>
                <a:cs typeface="Microsoft Sans Serif"/>
              </a:rPr>
              <a:t>s</a:t>
            </a:r>
            <a:r>
              <a:rPr sz="2600" spc="-155" dirty="0">
                <a:latin typeface="Microsoft Sans Serif"/>
                <a:cs typeface="Microsoft Sans Serif"/>
              </a:rPr>
              <a:t>e</a:t>
            </a:r>
            <a:r>
              <a:rPr sz="2600" spc="-440" dirty="0">
                <a:latin typeface="Microsoft Sans Serif"/>
                <a:cs typeface="Microsoft Sans Serif"/>
              </a:rPr>
              <a:t>ss</a:t>
            </a:r>
            <a:r>
              <a:rPr sz="2600" spc="-350" dirty="0">
                <a:latin typeface="Microsoft Sans Serif"/>
                <a:cs typeface="Microsoft Sans Serif"/>
              </a:rPr>
              <a:t>m</a:t>
            </a:r>
            <a:r>
              <a:rPr sz="2600" spc="-240" dirty="0">
                <a:latin typeface="Microsoft Sans Serif"/>
                <a:cs typeface="Microsoft Sans Serif"/>
              </a:rPr>
              <a:t>e</a:t>
            </a:r>
            <a:r>
              <a:rPr sz="2600" spc="-315" dirty="0">
                <a:latin typeface="Microsoft Sans Serif"/>
                <a:cs typeface="Microsoft Sans Serif"/>
              </a:rPr>
              <a:t>n</a:t>
            </a:r>
            <a:r>
              <a:rPr sz="2600" spc="-20" dirty="0">
                <a:latin typeface="Microsoft Sans Serif"/>
                <a:cs typeface="Microsoft Sans Serif"/>
              </a:rPr>
              <a:t>t</a:t>
            </a:r>
            <a:r>
              <a:rPr sz="2600" spc="10" dirty="0">
                <a:latin typeface="Microsoft Sans Serif"/>
                <a:cs typeface="Microsoft Sans Serif"/>
              </a:rPr>
              <a:t> </a:t>
            </a:r>
            <a:r>
              <a:rPr sz="2600" spc="-80" dirty="0">
                <a:latin typeface="Microsoft Sans Serif"/>
                <a:cs typeface="Microsoft Sans Serif"/>
              </a:rPr>
              <a:t>re</a:t>
            </a:r>
            <a:r>
              <a:rPr sz="2600" spc="-15" dirty="0">
                <a:latin typeface="Microsoft Sans Serif"/>
                <a:cs typeface="Microsoft Sans Serif"/>
              </a:rPr>
              <a:t>p</a:t>
            </a:r>
            <a:r>
              <a:rPr sz="2600" spc="-155" dirty="0">
                <a:latin typeface="Microsoft Sans Serif"/>
                <a:cs typeface="Microsoft Sans Serif"/>
              </a:rPr>
              <a:t>o</a:t>
            </a:r>
            <a:r>
              <a:rPr sz="2600" spc="45" dirty="0">
                <a:latin typeface="Microsoft Sans Serif"/>
                <a:cs typeface="Microsoft Sans Serif"/>
              </a:rPr>
              <a:t>r</a:t>
            </a:r>
            <a:r>
              <a:rPr sz="2600" spc="-25" dirty="0">
                <a:latin typeface="Microsoft Sans Serif"/>
                <a:cs typeface="Microsoft Sans Serif"/>
              </a:rPr>
              <a:t>t</a:t>
            </a:r>
            <a:r>
              <a:rPr sz="2600" spc="-155" dirty="0">
                <a:latin typeface="Microsoft Sans Serif"/>
                <a:cs typeface="Microsoft Sans Serif"/>
              </a:rPr>
              <a:t>.</a:t>
            </a:r>
            <a:endParaRPr sz="2600">
              <a:latin typeface="Microsoft Sans Serif"/>
              <a:cs typeface="Microsoft Sans Serif"/>
            </a:endParaRPr>
          </a:p>
          <a:p>
            <a:pPr marL="273050" indent="-260350">
              <a:lnSpc>
                <a:spcPct val="100000"/>
              </a:lnSpc>
              <a:spcBef>
                <a:spcPts val="700"/>
              </a:spcBef>
              <a:buClr>
                <a:srgbClr val="6B9B1A"/>
              </a:buClr>
              <a:buFont typeface="Wingdings"/>
              <a:buChar char=""/>
              <a:tabLst>
                <a:tab pos="273050" algn="l"/>
              </a:tabLst>
            </a:pPr>
            <a:r>
              <a:rPr sz="2600" spc="-465" dirty="0">
                <a:latin typeface="Microsoft Sans Serif"/>
                <a:cs typeface="Microsoft Sans Serif"/>
              </a:rPr>
              <a:t>R</a:t>
            </a:r>
            <a:r>
              <a:rPr sz="2600" spc="-145" dirty="0">
                <a:latin typeface="Microsoft Sans Serif"/>
                <a:cs typeface="Microsoft Sans Serif"/>
              </a:rPr>
              <a:t>i</a:t>
            </a:r>
            <a:r>
              <a:rPr sz="2600" spc="-440" dirty="0">
                <a:latin typeface="Microsoft Sans Serif"/>
                <a:cs typeface="Microsoft Sans Serif"/>
              </a:rPr>
              <a:t>s</a:t>
            </a:r>
            <a:r>
              <a:rPr sz="2600" spc="-165" dirty="0">
                <a:latin typeface="Microsoft Sans Serif"/>
                <a:cs typeface="Microsoft Sans Serif"/>
              </a:rPr>
              <a:t>k</a:t>
            </a:r>
            <a:r>
              <a:rPr sz="2600" spc="15" dirty="0">
                <a:latin typeface="Microsoft Sans Serif"/>
                <a:cs typeface="Microsoft Sans Serif"/>
              </a:rPr>
              <a:t> </a:t>
            </a:r>
            <a:r>
              <a:rPr sz="2600" spc="-235" dirty="0">
                <a:latin typeface="Microsoft Sans Serif"/>
                <a:cs typeface="Microsoft Sans Serif"/>
              </a:rPr>
              <a:t>a</a:t>
            </a:r>
            <a:r>
              <a:rPr sz="2600" spc="-220" dirty="0">
                <a:latin typeface="Microsoft Sans Serif"/>
                <a:cs typeface="Microsoft Sans Serif"/>
              </a:rPr>
              <a:t>s</a:t>
            </a:r>
            <a:r>
              <a:rPr sz="2600" spc="-440" dirty="0">
                <a:latin typeface="Microsoft Sans Serif"/>
                <a:cs typeface="Microsoft Sans Serif"/>
              </a:rPr>
              <a:t>s</a:t>
            </a:r>
            <a:r>
              <a:rPr sz="2600" spc="-155" dirty="0">
                <a:latin typeface="Microsoft Sans Serif"/>
                <a:cs typeface="Microsoft Sans Serif"/>
              </a:rPr>
              <a:t>e</a:t>
            </a:r>
            <a:r>
              <a:rPr sz="2600" spc="-440" dirty="0">
                <a:latin typeface="Microsoft Sans Serif"/>
                <a:cs typeface="Microsoft Sans Serif"/>
              </a:rPr>
              <a:t>ss</a:t>
            </a:r>
            <a:r>
              <a:rPr sz="2600" spc="-350" dirty="0">
                <a:latin typeface="Microsoft Sans Serif"/>
                <a:cs typeface="Microsoft Sans Serif"/>
              </a:rPr>
              <a:t>m</a:t>
            </a:r>
            <a:r>
              <a:rPr sz="2600" spc="-240" dirty="0">
                <a:latin typeface="Microsoft Sans Serif"/>
                <a:cs typeface="Microsoft Sans Serif"/>
              </a:rPr>
              <a:t>e</a:t>
            </a:r>
            <a:r>
              <a:rPr sz="2600" spc="-315" dirty="0">
                <a:latin typeface="Microsoft Sans Serif"/>
                <a:cs typeface="Microsoft Sans Serif"/>
              </a:rPr>
              <a:t>n</a:t>
            </a:r>
            <a:r>
              <a:rPr sz="2600" spc="-20" dirty="0">
                <a:latin typeface="Microsoft Sans Serif"/>
                <a:cs typeface="Microsoft Sans Serif"/>
              </a:rPr>
              <a:t>t</a:t>
            </a:r>
            <a:r>
              <a:rPr sz="2600" spc="10" dirty="0">
                <a:latin typeface="Microsoft Sans Serif"/>
                <a:cs typeface="Microsoft Sans Serif"/>
              </a:rPr>
              <a:t> </a:t>
            </a:r>
            <a:r>
              <a:rPr sz="2600" spc="-80" dirty="0">
                <a:latin typeface="Microsoft Sans Serif"/>
                <a:cs typeface="Microsoft Sans Serif"/>
              </a:rPr>
              <a:t>re</a:t>
            </a:r>
            <a:r>
              <a:rPr sz="2600" spc="-15" dirty="0">
                <a:latin typeface="Microsoft Sans Serif"/>
                <a:cs typeface="Microsoft Sans Serif"/>
              </a:rPr>
              <a:t>p</a:t>
            </a:r>
            <a:r>
              <a:rPr sz="2600" spc="-155" dirty="0">
                <a:latin typeface="Microsoft Sans Serif"/>
                <a:cs typeface="Microsoft Sans Serif"/>
              </a:rPr>
              <a:t>o</a:t>
            </a:r>
            <a:r>
              <a:rPr sz="2600" spc="45" dirty="0">
                <a:latin typeface="Microsoft Sans Serif"/>
                <a:cs typeface="Microsoft Sans Serif"/>
              </a:rPr>
              <a:t>r</a:t>
            </a:r>
            <a:r>
              <a:rPr sz="2600" spc="-25" dirty="0">
                <a:latin typeface="Microsoft Sans Serif"/>
                <a:cs typeface="Microsoft Sans Serif"/>
              </a:rPr>
              <a:t>t</a:t>
            </a:r>
            <a:r>
              <a:rPr sz="2600" dirty="0">
                <a:latin typeface="Microsoft Sans Serif"/>
                <a:cs typeface="Microsoft Sans Serif"/>
              </a:rPr>
              <a:t>-</a:t>
            </a:r>
            <a:r>
              <a:rPr sz="2600" spc="15" dirty="0">
                <a:latin typeface="Microsoft Sans Serif"/>
                <a:cs typeface="Microsoft Sans Serif"/>
              </a:rPr>
              <a:t> </a:t>
            </a:r>
            <a:r>
              <a:rPr sz="2600" spc="-465" dirty="0">
                <a:latin typeface="Microsoft Sans Serif"/>
                <a:cs typeface="Microsoft Sans Serif"/>
              </a:rPr>
              <a:t>R</a:t>
            </a:r>
            <a:r>
              <a:rPr sz="2600" spc="-145" dirty="0">
                <a:latin typeface="Microsoft Sans Serif"/>
                <a:cs typeface="Microsoft Sans Serif"/>
              </a:rPr>
              <a:t>i</a:t>
            </a:r>
            <a:r>
              <a:rPr sz="2600" spc="-440" dirty="0">
                <a:latin typeface="Microsoft Sans Serif"/>
                <a:cs typeface="Microsoft Sans Serif"/>
              </a:rPr>
              <a:t>s</a:t>
            </a:r>
            <a:r>
              <a:rPr sz="2600" spc="-165" dirty="0">
                <a:latin typeface="Microsoft Sans Serif"/>
                <a:cs typeface="Microsoft Sans Serif"/>
              </a:rPr>
              <a:t>k</a:t>
            </a:r>
            <a:r>
              <a:rPr sz="2600" spc="15" dirty="0">
                <a:latin typeface="Microsoft Sans Serif"/>
                <a:cs typeface="Microsoft Sans Serif"/>
              </a:rPr>
              <a:t> </a:t>
            </a:r>
            <a:r>
              <a:rPr sz="2600" spc="-430" dirty="0">
                <a:latin typeface="Microsoft Sans Serif"/>
                <a:cs typeface="Microsoft Sans Serif"/>
              </a:rPr>
              <a:t>T</a:t>
            </a:r>
            <a:r>
              <a:rPr sz="2600" spc="-165" dirty="0">
                <a:latin typeface="Microsoft Sans Serif"/>
                <a:cs typeface="Microsoft Sans Serif"/>
              </a:rPr>
              <a:t>r</a:t>
            </a:r>
            <a:r>
              <a:rPr sz="2600" spc="-155" dirty="0">
                <a:latin typeface="Microsoft Sans Serif"/>
                <a:cs typeface="Microsoft Sans Serif"/>
              </a:rPr>
              <a:t>e</a:t>
            </a:r>
            <a:r>
              <a:rPr sz="2600" spc="-15" dirty="0">
                <a:latin typeface="Microsoft Sans Serif"/>
                <a:cs typeface="Microsoft Sans Serif"/>
              </a:rPr>
              <a:t>a</a:t>
            </a:r>
            <a:r>
              <a:rPr sz="2600" spc="-25" dirty="0">
                <a:latin typeface="Microsoft Sans Serif"/>
                <a:cs typeface="Microsoft Sans Serif"/>
              </a:rPr>
              <a:t>t</a:t>
            </a:r>
            <a:r>
              <a:rPr sz="2600" spc="-434" dirty="0">
                <a:latin typeface="Microsoft Sans Serif"/>
                <a:cs typeface="Microsoft Sans Serif"/>
              </a:rPr>
              <a:t>m</a:t>
            </a:r>
            <a:r>
              <a:rPr sz="2600" spc="-155" dirty="0">
                <a:latin typeface="Microsoft Sans Serif"/>
                <a:cs typeface="Microsoft Sans Serif"/>
              </a:rPr>
              <a:t>e</a:t>
            </a:r>
            <a:r>
              <a:rPr sz="2600" spc="-315" dirty="0">
                <a:latin typeface="Microsoft Sans Serif"/>
                <a:cs typeface="Microsoft Sans Serif"/>
              </a:rPr>
              <a:t>n</a:t>
            </a:r>
            <a:r>
              <a:rPr sz="2600" spc="-20" dirty="0">
                <a:latin typeface="Microsoft Sans Serif"/>
                <a:cs typeface="Microsoft Sans Serif"/>
              </a:rPr>
              <a:t>t</a:t>
            </a:r>
            <a:r>
              <a:rPr sz="2600" spc="10" dirty="0">
                <a:latin typeface="Microsoft Sans Serif"/>
                <a:cs typeface="Microsoft Sans Serif"/>
              </a:rPr>
              <a:t> </a:t>
            </a:r>
            <a:r>
              <a:rPr sz="2600" spc="-80" dirty="0">
                <a:latin typeface="Microsoft Sans Serif"/>
                <a:cs typeface="Microsoft Sans Serif"/>
              </a:rPr>
              <a:t>re</a:t>
            </a:r>
            <a:r>
              <a:rPr sz="2600" spc="-15" dirty="0">
                <a:latin typeface="Microsoft Sans Serif"/>
                <a:cs typeface="Microsoft Sans Serif"/>
              </a:rPr>
              <a:t>p</a:t>
            </a:r>
            <a:r>
              <a:rPr sz="2600" spc="-155" dirty="0">
                <a:latin typeface="Microsoft Sans Serif"/>
                <a:cs typeface="Microsoft Sans Serif"/>
              </a:rPr>
              <a:t>o</a:t>
            </a:r>
            <a:r>
              <a:rPr sz="2600" spc="45" dirty="0">
                <a:latin typeface="Microsoft Sans Serif"/>
                <a:cs typeface="Microsoft Sans Serif"/>
              </a:rPr>
              <a:t>r</a:t>
            </a:r>
            <a:r>
              <a:rPr sz="2600" spc="-20" dirty="0">
                <a:latin typeface="Microsoft Sans Serif"/>
                <a:cs typeface="Microsoft Sans Serif"/>
              </a:rPr>
              <a:t>t</a:t>
            </a:r>
            <a:endParaRPr sz="2600">
              <a:latin typeface="Microsoft Sans Serif"/>
              <a:cs typeface="Microsoft Sans Serif"/>
            </a:endParaRPr>
          </a:p>
          <a:p>
            <a:pPr marL="273050" indent="-260350">
              <a:lnSpc>
                <a:spcPct val="100000"/>
              </a:lnSpc>
              <a:spcBef>
                <a:spcPts val="670"/>
              </a:spcBef>
              <a:buClr>
                <a:srgbClr val="6B9B1A"/>
              </a:buClr>
              <a:buFont typeface="Wingdings"/>
              <a:buChar char=""/>
              <a:tabLst>
                <a:tab pos="273050" algn="l"/>
              </a:tabLst>
            </a:pPr>
            <a:r>
              <a:rPr sz="2600" b="1" spc="-570" dirty="0">
                <a:latin typeface="Verdana"/>
                <a:cs typeface="Verdana"/>
              </a:rPr>
              <a:t>S</a:t>
            </a:r>
            <a:r>
              <a:rPr sz="2600" b="1" spc="-530" dirty="0">
                <a:latin typeface="Verdana"/>
                <a:cs typeface="Verdana"/>
              </a:rPr>
              <a:t>e</a:t>
            </a:r>
            <a:r>
              <a:rPr sz="2600" b="1" spc="-440" dirty="0">
                <a:latin typeface="Verdana"/>
                <a:cs typeface="Verdana"/>
              </a:rPr>
              <a:t>c</a:t>
            </a:r>
            <a:r>
              <a:rPr sz="2600" b="1" spc="-535" dirty="0">
                <a:latin typeface="Verdana"/>
                <a:cs typeface="Verdana"/>
              </a:rPr>
              <a:t>u</a:t>
            </a:r>
            <a:r>
              <a:rPr sz="2600" b="1" spc="-484" dirty="0">
                <a:latin typeface="Verdana"/>
                <a:cs typeface="Verdana"/>
              </a:rPr>
              <a:t>r</a:t>
            </a:r>
            <a:r>
              <a:rPr sz="2600" b="1" spc="-290" dirty="0">
                <a:latin typeface="Verdana"/>
                <a:cs typeface="Verdana"/>
              </a:rPr>
              <a:t>it</a:t>
            </a:r>
            <a:r>
              <a:rPr sz="2600" b="1" spc="-465" dirty="0">
                <a:latin typeface="Verdana"/>
                <a:cs typeface="Verdana"/>
              </a:rPr>
              <a:t>y</a:t>
            </a:r>
            <a:r>
              <a:rPr sz="2600" b="1" spc="-210" dirty="0">
                <a:latin typeface="Verdana"/>
                <a:cs typeface="Verdana"/>
              </a:rPr>
              <a:t> </a:t>
            </a:r>
            <a:r>
              <a:rPr sz="2600" b="1" spc="-650" dirty="0">
                <a:latin typeface="Verdana"/>
                <a:cs typeface="Verdana"/>
              </a:rPr>
              <a:t>P</a:t>
            </a:r>
            <a:r>
              <a:rPr sz="2600" b="1" spc="-465" dirty="0">
                <a:latin typeface="Verdana"/>
                <a:cs typeface="Verdana"/>
              </a:rPr>
              <a:t>o</a:t>
            </a:r>
            <a:r>
              <a:rPr sz="2600" b="1" spc="-220" dirty="0">
                <a:latin typeface="Verdana"/>
                <a:cs typeface="Verdana"/>
              </a:rPr>
              <a:t>li</a:t>
            </a:r>
            <a:r>
              <a:rPr sz="2600" b="1" spc="-484" dirty="0">
                <a:latin typeface="Verdana"/>
                <a:cs typeface="Verdana"/>
              </a:rPr>
              <a:t>c</a:t>
            </a:r>
            <a:r>
              <a:rPr sz="2600" b="1" spc="-315" dirty="0">
                <a:latin typeface="Verdana"/>
                <a:cs typeface="Verdana"/>
              </a:rPr>
              <a:t>y</a:t>
            </a:r>
            <a:endParaRPr sz="2600">
              <a:latin typeface="Verdana"/>
              <a:cs typeface="Verdana"/>
            </a:endParaRPr>
          </a:p>
        </p:txBody>
      </p:sp>
      <p:grpSp>
        <p:nvGrpSpPr>
          <p:cNvPr id="4" name="object 4"/>
          <p:cNvGrpSpPr/>
          <p:nvPr/>
        </p:nvGrpSpPr>
        <p:grpSpPr>
          <a:xfrm>
            <a:off x="1639145" y="354062"/>
            <a:ext cx="3054985" cy="701040"/>
            <a:chOff x="1639145" y="354062"/>
            <a:chExt cx="3054985" cy="701040"/>
          </a:xfrm>
        </p:grpSpPr>
        <p:pic>
          <p:nvPicPr>
            <p:cNvPr id="5" name="object 5"/>
            <p:cNvPicPr/>
            <p:nvPr/>
          </p:nvPicPr>
          <p:blipFill>
            <a:blip r:embed="rId3" cstate="print"/>
            <a:stretch>
              <a:fillRect/>
            </a:stretch>
          </p:blipFill>
          <p:spPr>
            <a:xfrm>
              <a:off x="1676400" y="390143"/>
              <a:ext cx="3017520" cy="664463"/>
            </a:xfrm>
            <a:prstGeom prst="rect">
              <a:avLst/>
            </a:prstGeom>
          </p:spPr>
        </p:pic>
        <p:pic>
          <p:nvPicPr>
            <p:cNvPr id="6" name="object 6"/>
            <p:cNvPicPr/>
            <p:nvPr/>
          </p:nvPicPr>
          <p:blipFill>
            <a:blip r:embed="rId4" cstate="print"/>
            <a:stretch>
              <a:fillRect/>
            </a:stretch>
          </p:blipFill>
          <p:spPr>
            <a:xfrm>
              <a:off x="1749552" y="515111"/>
              <a:ext cx="2868168" cy="490727"/>
            </a:xfrm>
            <a:prstGeom prst="rect">
              <a:avLst/>
            </a:prstGeom>
          </p:spPr>
        </p:pic>
        <p:sp>
          <p:nvSpPr>
            <p:cNvPr id="7" name="object 7"/>
            <p:cNvSpPr/>
            <p:nvPr/>
          </p:nvSpPr>
          <p:spPr>
            <a:xfrm>
              <a:off x="1645445" y="360362"/>
              <a:ext cx="3000375" cy="647700"/>
            </a:xfrm>
            <a:custGeom>
              <a:avLst/>
              <a:gdLst/>
              <a:ahLst/>
              <a:cxnLst/>
              <a:rect l="l" t="t" r="r" b="b"/>
              <a:pathLst>
                <a:path w="3000375" h="647700">
                  <a:moveTo>
                    <a:pt x="2713047" y="0"/>
                  </a:moveTo>
                  <a:lnTo>
                    <a:pt x="0" y="0"/>
                  </a:lnTo>
                  <a:lnTo>
                    <a:pt x="0" y="647340"/>
                  </a:lnTo>
                  <a:lnTo>
                    <a:pt x="2713047" y="647340"/>
                  </a:lnTo>
                  <a:lnTo>
                    <a:pt x="3000014" y="323670"/>
                  </a:lnTo>
                  <a:lnTo>
                    <a:pt x="2713047" y="0"/>
                  </a:lnTo>
                  <a:close/>
                </a:path>
              </a:pathLst>
            </a:custGeom>
            <a:solidFill>
              <a:srgbClr val="38520E"/>
            </a:solidFill>
          </p:spPr>
          <p:txBody>
            <a:bodyPr wrap="square" lIns="0" tIns="0" rIns="0" bIns="0" rtlCol="0"/>
            <a:lstStyle/>
            <a:p>
              <a:endParaRPr/>
            </a:p>
          </p:txBody>
        </p:sp>
        <p:sp>
          <p:nvSpPr>
            <p:cNvPr id="8" name="object 8"/>
            <p:cNvSpPr/>
            <p:nvPr/>
          </p:nvSpPr>
          <p:spPr>
            <a:xfrm>
              <a:off x="1645445" y="360362"/>
              <a:ext cx="3000375" cy="647700"/>
            </a:xfrm>
            <a:custGeom>
              <a:avLst/>
              <a:gdLst/>
              <a:ahLst/>
              <a:cxnLst/>
              <a:rect l="l" t="t" r="r" b="b"/>
              <a:pathLst>
                <a:path w="3000375" h="647700">
                  <a:moveTo>
                    <a:pt x="0" y="0"/>
                  </a:moveTo>
                  <a:lnTo>
                    <a:pt x="2713048" y="0"/>
                  </a:lnTo>
                  <a:lnTo>
                    <a:pt x="3000015" y="323670"/>
                  </a:lnTo>
                  <a:lnTo>
                    <a:pt x="2713048" y="647340"/>
                  </a:lnTo>
                  <a:lnTo>
                    <a:pt x="0" y="647340"/>
                  </a:lnTo>
                  <a:lnTo>
                    <a:pt x="0" y="0"/>
                  </a:lnTo>
                </a:path>
              </a:pathLst>
            </a:custGeom>
            <a:ln w="12600">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1840135" y="520700"/>
            <a:ext cx="2611120" cy="299720"/>
          </a:xfrm>
          <a:prstGeom prst="rect">
            <a:avLst/>
          </a:prstGeom>
        </p:spPr>
        <p:txBody>
          <a:bodyPr vert="horz" wrap="square" lIns="0" tIns="12700" rIns="0" bIns="0" rtlCol="0">
            <a:spAutoFit/>
          </a:bodyPr>
          <a:lstStyle/>
          <a:p>
            <a:pPr marL="12700">
              <a:lnSpc>
                <a:spcPct val="100000"/>
              </a:lnSpc>
              <a:spcBef>
                <a:spcPts val="100"/>
              </a:spcBef>
            </a:pPr>
            <a:r>
              <a:rPr sz="1800" b="1" spc="-165" dirty="0">
                <a:solidFill>
                  <a:srgbClr val="FFFFFF"/>
                </a:solidFill>
                <a:latin typeface="Arial"/>
                <a:cs typeface="Arial"/>
              </a:rPr>
              <a:t>Ph</a:t>
            </a:r>
            <a:r>
              <a:rPr sz="1800" b="1" spc="-140" dirty="0">
                <a:solidFill>
                  <a:srgbClr val="FFFFFF"/>
                </a:solidFill>
                <a:latin typeface="Arial"/>
                <a:cs typeface="Arial"/>
              </a:rPr>
              <a:t>a</a:t>
            </a:r>
            <a:r>
              <a:rPr sz="1800" b="1" spc="-200" dirty="0">
                <a:solidFill>
                  <a:srgbClr val="FFFFFF"/>
                </a:solidFill>
                <a:latin typeface="Arial"/>
                <a:cs typeface="Arial"/>
              </a:rPr>
              <a:t>s</a:t>
            </a:r>
            <a:r>
              <a:rPr sz="1800" b="1" spc="-190" dirty="0">
                <a:solidFill>
                  <a:srgbClr val="FFFFFF"/>
                </a:solidFill>
                <a:latin typeface="Arial"/>
                <a:cs typeface="Arial"/>
              </a:rPr>
              <a:t>e</a:t>
            </a:r>
            <a:r>
              <a:rPr sz="1800" b="1" spc="-30" dirty="0">
                <a:solidFill>
                  <a:srgbClr val="FFFFFF"/>
                </a:solidFill>
                <a:latin typeface="Arial"/>
                <a:cs typeface="Arial"/>
              </a:rPr>
              <a:t> </a:t>
            </a:r>
            <a:r>
              <a:rPr sz="1800" b="1" spc="-125" dirty="0">
                <a:solidFill>
                  <a:srgbClr val="FFFFFF"/>
                </a:solidFill>
                <a:latin typeface="Arial"/>
                <a:cs typeface="Arial"/>
              </a:rPr>
              <a:t>7</a:t>
            </a:r>
            <a:r>
              <a:rPr sz="1800" b="1" spc="-70" dirty="0">
                <a:solidFill>
                  <a:srgbClr val="FFFFFF"/>
                </a:solidFill>
                <a:latin typeface="Arial"/>
                <a:cs typeface="Arial"/>
              </a:rPr>
              <a:t>:</a:t>
            </a:r>
            <a:r>
              <a:rPr sz="1800" b="1" spc="-35" dirty="0">
                <a:solidFill>
                  <a:srgbClr val="FFFFFF"/>
                </a:solidFill>
                <a:latin typeface="Arial"/>
                <a:cs typeface="Arial"/>
              </a:rPr>
              <a:t> </a:t>
            </a:r>
            <a:r>
              <a:rPr sz="1800" b="1" spc="-345" dirty="0">
                <a:solidFill>
                  <a:srgbClr val="FFFFFF"/>
                </a:solidFill>
                <a:latin typeface="Arial"/>
                <a:cs typeface="Arial"/>
              </a:rPr>
              <a:t>S</a:t>
            </a:r>
            <a:r>
              <a:rPr sz="1800" b="1" spc="-145" dirty="0">
                <a:solidFill>
                  <a:srgbClr val="FFFFFF"/>
                </a:solidFill>
                <a:latin typeface="Arial"/>
                <a:cs typeface="Arial"/>
              </a:rPr>
              <a:t>e</a:t>
            </a:r>
            <a:r>
              <a:rPr sz="1800" b="1" spc="-280" dirty="0">
                <a:solidFill>
                  <a:srgbClr val="FFFFFF"/>
                </a:solidFill>
                <a:latin typeface="Arial"/>
                <a:cs typeface="Arial"/>
              </a:rPr>
              <a:t>c</a:t>
            </a:r>
            <a:r>
              <a:rPr sz="1800" b="1" spc="-185" dirty="0">
                <a:solidFill>
                  <a:srgbClr val="FFFFFF"/>
                </a:solidFill>
                <a:latin typeface="Arial"/>
                <a:cs typeface="Arial"/>
              </a:rPr>
              <a:t>u</a:t>
            </a:r>
            <a:r>
              <a:rPr sz="1800" b="1" spc="-114" dirty="0">
                <a:solidFill>
                  <a:srgbClr val="FFFFFF"/>
                </a:solidFill>
                <a:latin typeface="Arial"/>
                <a:cs typeface="Arial"/>
              </a:rPr>
              <a:t>r</a:t>
            </a:r>
            <a:r>
              <a:rPr sz="1800" b="1" spc="-65" dirty="0">
                <a:solidFill>
                  <a:srgbClr val="FFFFFF"/>
                </a:solidFill>
                <a:latin typeface="Arial"/>
                <a:cs typeface="Arial"/>
              </a:rPr>
              <a:t>it</a:t>
            </a:r>
            <a:r>
              <a:rPr sz="1800" b="1" spc="-105" dirty="0">
                <a:solidFill>
                  <a:srgbClr val="FFFFFF"/>
                </a:solidFill>
                <a:latin typeface="Arial"/>
                <a:cs typeface="Arial"/>
              </a:rPr>
              <a:t>y</a:t>
            </a:r>
            <a:r>
              <a:rPr sz="1800" b="1" spc="-35" dirty="0">
                <a:solidFill>
                  <a:srgbClr val="FFFFFF"/>
                </a:solidFill>
                <a:latin typeface="Arial"/>
                <a:cs typeface="Arial"/>
              </a:rPr>
              <a:t> </a:t>
            </a:r>
            <a:r>
              <a:rPr sz="1800" b="1" spc="-310" dirty="0">
                <a:solidFill>
                  <a:srgbClr val="FFFFFF"/>
                </a:solidFill>
                <a:latin typeface="Arial"/>
                <a:cs typeface="Arial"/>
              </a:rPr>
              <a:t>R</a:t>
            </a:r>
            <a:r>
              <a:rPr sz="1800" b="1" spc="-145" dirty="0">
                <a:solidFill>
                  <a:srgbClr val="FFFFFF"/>
                </a:solidFill>
                <a:latin typeface="Arial"/>
                <a:cs typeface="Arial"/>
              </a:rPr>
              <a:t>e</a:t>
            </a:r>
            <a:r>
              <a:rPr sz="1800" b="1" spc="-175" dirty="0">
                <a:solidFill>
                  <a:srgbClr val="FFFFFF"/>
                </a:solidFill>
                <a:latin typeface="Arial"/>
                <a:cs typeface="Arial"/>
              </a:rPr>
              <a:t>po</a:t>
            </a:r>
            <a:r>
              <a:rPr sz="1800" b="1" spc="-20" dirty="0">
                <a:solidFill>
                  <a:srgbClr val="FFFFFF"/>
                </a:solidFill>
                <a:latin typeface="Arial"/>
                <a:cs typeface="Arial"/>
              </a:rPr>
              <a:t>r</a:t>
            </a:r>
            <a:r>
              <a:rPr sz="1800" b="1" spc="-125" dirty="0">
                <a:solidFill>
                  <a:srgbClr val="FFFFFF"/>
                </a:solidFill>
                <a:latin typeface="Arial"/>
                <a:cs typeface="Arial"/>
              </a:rPr>
              <a:t>ting</a:t>
            </a:r>
            <a:endParaRPr sz="18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n-US" sz="1600" dirty="0"/>
              <a:t>Basic understanding of computers systems </a:t>
            </a:r>
          </a:p>
          <a:p>
            <a:r>
              <a:rPr lang="en-US" sz="1600" dirty="0"/>
              <a:t>Familiarity with common vulnerability and security threats databases</a:t>
            </a:r>
          </a:p>
          <a:p>
            <a:r>
              <a:rPr lang="en-US" sz="1600" dirty="0"/>
              <a:t>Familiarity with cybersecurity certifications and critical sectors </a:t>
            </a:r>
          </a:p>
          <a:p>
            <a:r>
              <a:rPr lang="en-US" sz="1600" dirty="0"/>
              <a:t>Awareness of cybersecurity</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None</a:t>
            </a:r>
          </a:p>
        </p:txBody>
      </p:sp>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
        <p:nvSpPr>
          <p:cNvPr id="2" name="Footer Placeholder 1">
            <a:extLst>
              <a:ext uri="{FF2B5EF4-FFF2-40B4-BE49-F238E27FC236}">
                <a16:creationId xmlns:a16="http://schemas.microsoft.com/office/drawing/2014/main" id="{1AC3DC07-F818-1125-FACC-4A6351FB69FC}"/>
              </a:ext>
            </a:extLst>
          </p:cNvPr>
          <p:cNvSpPr>
            <a:spLocks noGrp="1"/>
          </p:cNvSpPr>
          <p:nvPr>
            <p:ph type="ftr" sz="quarter" idx="3"/>
          </p:nvPr>
        </p:nvSpPr>
        <p:spPr/>
        <p:txBody>
          <a:bodyPr/>
          <a:lstStyle/>
          <a:p>
            <a:r>
              <a:rPr lang="en-US"/>
              <a:t>CSP Training Module Name: Presentation Template Created by PR</a:t>
            </a:r>
            <a:endParaRPr lang="en-US" dirty="0"/>
          </a:p>
        </p:txBody>
      </p:sp>
    </p:spTree>
    <p:extLst>
      <p:ext uri="{BB962C8B-B14F-4D97-AF65-F5344CB8AC3E}">
        <p14:creationId xmlns:p14="http://schemas.microsoft.com/office/powerpoint/2010/main" val="311611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2166015" y="399795"/>
            <a:ext cx="494030" cy="452120"/>
          </a:xfrm>
          <a:prstGeom prst="rect">
            <a:avLst/>
          </a:prstGeom>
        </p:spPr>
        <p:txBody>
          <a:bodyPr vert="horz" wrap="square" lIns="0" tIns="12700" rIns="0" bIns="0" rtlCol="0">
            <a:spAutoFit/>
          </a:bodyPr>
          <a:lstStyle/>
          <a:p>
            <a:pPr marL="12700">
              <a:lnSpc>
                <a:spcPct val="100000"/>
              </a:lnSpc>
              <a:spcBef>
                <a:spcPts val="100"/>
              </a:spcBef>
            </a:pPr>
            <a:r>
              <a:rPr sz="2800" b="1" spc="-760" dirty="0">
                <a:solidFill>
                  <a:srgbClr val="FFFFFF"/>
                </a:solidFill>
                <a:latin typeface="Verdana"/>
                <a:cs typeface="Verdana"/>
              </a:rPr>
              <a:t>m</a:t>
            </a:r>
            <a:r>
              <a:rPr sz="2800" b="1" spc="-395" dirty="0">
                <a:solidFill>
                  <a:srgbClr val="FFFFFF"/>
                </a:solidFill>
                <a:latin typeface="Verdana"/>
                <a:cs typeface="Verdana"/>
              </a:rPr>
              <a:t>a</a:t>
            </a:r>
            <a:endParaRPr sz="2800">
              <a:latin typeface="Verdana"/>
              <a:cs typeface="Verdana"/>
            </a:endParaRPr>
          </a:p>
        </p:txBody>
      </p:sp>
      <p:sp>
        <p:nvSpPr>
          <p:cNvPr id="4" name="object 4"/>
          <p:cNvSpPr txBox="1">
            <a:spLocks noGrp="1"/>
          </p:cNvSpPr>
          <p:nvPr>
            <p:ph type="title"/>
          </p:nvPr>
        </p:nvSpPr>
        <p:spPr>
          <a:xfrm>
            <a:off x="1522571" y="1373124"/>
            <a:ext cx="8948420" cy="421640"/>
          </a:xfrm>
          <a:prstGeom prst="rect">
            <a:avLst/>
          </a:prstGeom>
        </p:spPr>
        <p:txBody>
          <a:bodyPr vert="horz" wrap="square" lIns="0" tIns="12700" rIns="0" bIns="0" rtlCol="0">
            <a:spAutoFit/>
          </a:bodyPr>
          <a:lstStyle/>
          <a:p>
            <a:pPr marL="12700">
              <a:lnSpc>
                <a:spcPct val="100000"/>
              </a:lnSpc>
              <a:spcBef>
                <a:spcPts val="100"/>
              </a:spcBef>
              <a:tabLst>
                <a:tab pos="1028700" algn="l"/>
                <a:tab pos="1479550" algn="l"/>
                <a:tab pos="3077845" algn="l"/>
                <a:tab pos="4628515" algn="l"/>
                <a:tab pos="5274945" algn="l"/>
                <a:tab pos="7137400" algn="l"/>
              </a:tabLst>
            </a:pPr>
            <a:r>
              <a:rPr sz="2600" b="1" spc="-555" dirty="0">
                <a:latin typeface="Verdana"/>
                <a:cs typeface="Verdana"/>
              </a:rPr>
              <a:t>ISMS:	</a:t>
            </a:r>
            <a:r>
              <a:rPr sz="2600" spc="-15" dirty="0"/>
              <a:t>a	</a:t>
            </a:r>
            <a:r>
              <a:rPr sz="2600" spc="-185" dirty="0"/>
              <a:t>systematic	</a:t>
            </a:r>
            <a:r>
              <a:rPr sz="2600" spc="-100" dirty="0"/>
              <a:t>approach	</a:t>
            </a:r>
            <a:r>
              <a:rPr sz="2600" spc="-25" dirty="0"/>
              <a:t>for	</a:t>
            </a:r>
            <a:r>
              <a:rPr sz="2600" spc="-155" dirty="0"/>
              <a:t>establishing,	</a:t>
            </a:r>
            <a:r>
              <a:rPr sz="2600" spc="-165" dirty="0"/>
              <a:t>implementing,</a:t>
            </a:r>
            <a:endParaRPr sz="2600">
              <a:latin typeface="Verdana"/>
              <a:cs typeface="Verdana"/>
            </a:endParaRPr>
          </a:p>
        </p:txBody>
      </p:sp>
      <p:sp>
        <p:nvSpPr>
          <p:cNvPr id="5" name="object 5"/>
          <p:cNvSpPr txBox="1"/>
          <p:nvPr/>
        </p:nvSpPr>
        <p:spPr>
          <a:xfrm>
            <a:off x="1522571" y="1769364"/>
            <a:ext cx="8950325" cy="2402840"/>
          </a:xfrm>
          <a:prstGeom prst="rect">
            <a:avLst/>
          </a:prstGeom>
        </p:spPr>
        <p:txBody>
          <a:bodyPr vert="horz" wrap="square" lIns="0" tIns="12700" rIns="0" bIns="0" rtlCol="0">
            <a:spAutoFit/>
          </a:bodyPr>
          <a:lstStyle/>
          <a:p>
            <a:pPr marL="12700" marR="5080" algn="just">
              <a:lnSpc>
                <a:spcPct val="100000"/>
              </a:lnSpc>
              <a:spcBef>
                <a:spcPts val="100"/>
              </a:spcBef>
            </a:pPr>
            <a:r>
              <a:rPr sz="2600" spc="-95" dirty="0">
                <a:latin typeface="Microsoft Sans Serif"/>
                <a:cs typeface="Microsoft Sans Serif"/>
              </a:rPr>
              <a:t>operating,</a:t>
            </a:r>
            <a:r>
              <a:rPr sz="2600" spc="-90" dirty="0">
                <a:latin typeface="Microsoft Sans Serif"/>
                <a:cs typeface="Microsoft Sans Serif"/>
              </a:rPr>
              <a:t> </a:t>
            </a:r>
            <a:r>
              <a:rPr sz="2600" spc="-155" dirty="0">
                <a:latin typeface="Microsoft Sans Serif"/>
                <a:cs typeface="Microsoft Sans Serif"/>
              </a:rPr>
              <a:t>monitoring,</a:t>
            </a:r>
            <a:r>
              <a:rPr sz="2600" spc="-150" dirty="0">
                <a:latin typeface="Microsoft Sans Serif"/>
                <a:cs typeface="Microsoft Sans Serif"/>
              </a:rPr>
              <a:t> </a:t>
            </a:r>
            <a:r>
              <a:rPr sz="2600" spc="-125" dirty="0">
                <a:latin typeface="Microsoft Sans Serif"/>
                <a:cs typeface="Microsoft Sans Serif"/>
              </a:rPr>
              <a:t>reviewing,</a:t>
            </a:r>
            <a:r>
              <a:rPr sz="2600" spc="-120" dirty="0">
                <a:latin typeface="Microsoft Sans Serif"/>
                <a:cs typeface="Microsoft Sans Serif"/>
              </a:rPr>
              <a:t> </a:t>
            </a:r>
            <a:r>
              <a:rPr sz="2600" spc="-140" dirty="0">
                <a:latin typeface="Microsoft Sans Serif"/>
                <a:cs typeface="Microsoft Sans Serif"/>
              </a:rPr>
              <a:t>maintaining</a:t>
            </a:r>
            <a:r>
              <a:rPr sz="2600" spc="-135" dirty="0">
                <a:latin typeface="Microsoft Sans Serif"/>
                <a:cs typeface="Microsoft Sans Serif"/>
              </a:rPr>
              <a:t> </a:t>
            </a:r>
            <a:r>
              <a:rPr sz="2600" spc="-114" dirty="0">
                <a:latin typeface="Microsoft Sans Serif"/>
                <a:cs typeface="Microsoft Sans Serif"/>
              </a:rPr>
              <a:t>and</a:t>
            </a:r>
            <a:r>
              <a:rPr sz="2600" spc="-110" dirty="0">
                <a:latin typeface="Microsoft Sans Serif"/>
                <a:cs typeface="Microsoft Sans Serif"/>
              </a:rPr>
              <a:t> </a:t>
            </a:r>
            <a:r>
              <a:rPr sz="2600" spc="-135" dirty="0">
                <a:latin typeface="Microsoft Sans Serif"/>
                <a:cs typeface="Microsoft Sans Serif"/>
              </a:rPr>
              <a:t>improving</a:t>
            </a:r>
            <a:r>
              <a:rPr sz="2600" spc="-130" dirty="0">
                <a:latin typeface="Microsoft Sans Serif"/>
                <a:cs typeface="Microsoft Sans Serif"/>
              </a:rPr>
              <a:t> </a:t>
            </a:r>
            <a:r>
              <a:rPr sz="2600" spc="-160" dirty="0">
                <a:latin typeface="Microsoft Sans Serif"/>
                <a:cs typeface="Microsoft Sans Serif"/>
              </a:rPr>
              <a:t>an </a:t>
            </a:r>
            <a:r>
              <a:rPr sz="2600" spc="-155" dirty="0">
                <a:latin typeface="Microsoft Sans Serif"/>
                <a:cs typeface="Microsoft Sans Serif"/>
              </a:rPr>
              <a:t> </a:t>
            </a:r>
            <a:r>
              <a:rPr sz="2600" spc="-130" dirty="0">
                <a:latin typeface="Microsoft Sans Serif"/>
                <a:cs typeface="Microsoft Sans Serif"/>
              </a:rPr>
              <a:t>organization’s </a:t>
            </a:r>
            <a:r>
              <a:rPr sz="2600" spc="-120" dirty="0">
                <a:latin typeface="Microsoft Sans Serif"/>
                <a:cs typeface="Microsoft Sans Serif"/>
              </a:rPr>
              <a:t>information </a:t>
            </a:r>
            <a:r>
              <a:rPr sz="2600" spc="-160" dirty="0">
                <a:latin typeface="Microsoft Sans Serif"/>
                <a:cs typeface="Microsoft Sans Serif"/>
              </a:rPr>
              <a:t>security</a:t>
            </a:r>
            <a:r>
              <a:rPr sz="2600" spc="370" dirty="0">
                <a:latin typeface="Microsoft Sans Serif"/>
                <a:cs typeface="Microsoft Sans Serif"/>
              </a:rPr>
              <a:t> </a:t>
            </a:r>
            <a:r>
              <a:rPr sz="2600" spc="-90" dirty="0">
                <a:latin typeface="Microsoft Sans Serif"/>
                <a:cs typeface="Microsoft Sans Serif"/>
              </a:rPr>
              <a:t>to </a:t>
            </a:r>
            <a:r>
              <a:rPr sz="2600" spc="-155" dirty="0">
                <a:latin typeface="Microsoft Sans Serif"/>
                <a:cs typeface="Microsoft Sans Serif"/>
              </a:rPr>
              <a:t>achieve</a:t>
            </a:r>
            <a:r>
              <a:rPr sz="2600" spc="380" dirty="0">
                <a:latin typeface="Microsoft Sans Serif"/>
                <a:cs typeface="Microsoft Sans Serif"/>
              </a:rPr>
              <a:t> </a:t>
            </a:r>
            <a:r>
              <a:rPr sz="2600" spc="-270" dirty="0">
                <a:latin typeface="Microsoft Sans Serif"/>
                <a:cs typeface="Microsoft Sans Serif"/>
              </a:rPr>
              <a:t>business</a:t>
            </a:r>
            <a:r>
              <a:rPr sz="2600" spc="150" dirty="0">
                <a:latin typeface="Microsoft Sans Serif"/>
                <a:cs typeface="Microsoft Sans Serif"/>
              </a:rPr>
              <a:t> </a:t>
            </a:r>
            <a:r>
              <a:rPr sz="2600" spc="-155" dirty="0">
                <a:latin typeface="Microsoft Sans Serif"/>
                <a:cs typeface="Microsoft Sans Serif"/>
              </a:rPr>
              <a:t>objectives.</a:t>
            </a:r>
            <a:r>
              <a:rPr sz="2600" spc="380" dirty="0">
                <a:latin typeface="Microsoft Sans Serif"/>
                <a:cs typeface="Microsoft Sans Serif"/>
              </a:rPr>
              <a:t> </a:t>
            </a:r>
            <a:r>
              <a:rPr sz="2600" spc="-90" dirty="0">
                <a:latin typeface="Microsoft Sans Serif"/>
                <a:cs typeface="Microsoft Sans Serif"/>
              </a:rPr>
              <a:t>It </a:t>
            </a:r>
            <a:r>
              <a:rPr sz="2600" spc="-85" dirty="0">
                <a:latin typeface="Microsoft Sans Serif"/>
                <a:cs typeface="Microsoft Sans Serif"/>
              </a:rPr>
              <a:t> </a:t>
            </a:r>
            <a:r>
              <a:rPr sz="2600" spc="-229" dirty="0">
                <a:latin typeface="Microsoft Sans Serif"/>
                <a:cs typeface="Microsoft Sans Serif"/>
              </a:rPr>
              <a:t>is</a:t>
            </a:r>
            <a:r>
              <a:rPr sz="2600" spc="-225" dirty="0">
                <a:latin typeface="Microsoft Sans Serif"/>
                <a:cs typeface="Microsoft Sans Serif"/>
              </a:rPr>
              <a:t> </a:t>
            </a:r>
            <a:r>
              <a:rPr sz="2600" b="1" spc="-434" dirty="0">
                <a:latin typeface="Verdana"/>
                <a:cs typeface="Verdana"/>
              </a:rPr>
              <a:t>based</a:t>
            </a:r>
            <a:r>
              <a:rPr sz="2600" b="1" spc="-430" dirty="0">
                <a:latin typeface="Verdana"/>
                <a:cs typeface="Verdana"/>
              </a:rPr>
              <a:t> </a:t>
            </a:r>
            <a:r>
              <a:rPr sz="2600" b="1" spc="-445" dirty="0">
                <a:latin typeface="Verdana"/>
                <a:cs typeface="Verdana"/>
              </a:rPr>
              <a:t>on</a:t>
            </a:r>
            <a:r>
              <a:rPr sz="2600" b="1" spc="-440" dirty="0">
                <a:latin typeface="Verdana"/>
                <a:cs typeface="Verdana"/>
              </a:rPr>
              <a:t> </a:t>
            </a:r>
            <a:r>
              <a:rPr sz="2600" b="1" spc="-365" dirty="0">
                <a:latin typeface="Verdana"/>
                <a:cs typeface="Verdana"/>
              </a:rPr>
              <a:t>a</a:t>
            </a:r>
            <a:r>
              <a:rPr sz="2600" b="1" spc="-360" dirty="0">
                <a:latin typeface="Verdana"/>
                <a:cs typeface="Verdana"/>
              </a:rPr>
              <a:t> </a:t>
            </a:r>
            <a:r>
              <a:rPr sz="2600" b="1" spc="-409" dirty="0">
                <a:latin typeface="Verdana"/>
                <a:cs typeface="Verdana"/>
              </a:rPr>
              <a:t>risk</a:t>
            </a:r>
            <a:r>
              <a:rPr sz="2600" b="1" spc="-405" dirty="0">
                <a:latin typeface="Verdana"/>
                <a:cs typeface="Verdana"/>
              </a:rPr>
              <a:t> </a:t>
            </a:r>
            <a:r>
              <a:rPr sz="2600" b="1" spc="-475" dirty="0">
                <a:latin typeface="Verdana"/>
                <a:cs typeface="Verdana"/>
              </a:rPr>
              <a:t>assessment</a:t>
            </a:r>
            <a:r>
              <a:rPr sz="2600" b="1" spc="-470" dirty="0">
                <a:latin typeface="Verdana"/>
                <a:cs typeface="Verdana"/>
              </a:rPr>
              <a:t> </a:t>
            </a:r>
            <a:r>
              <a:rPr sz="2600" spc="-114" dirty="0">
                <a:latin typeface="Microsoft Sans Serif"/>
                <a:cs typeface="Microsoft Sans Serif"/>
              </a:rPr>
              <a:t>and</a:t>
            </a:r>
            <a:r>
              <a:rPr sz="2600" spc="465" dirty="0">
                <a:latin typeface="Microsoft Sans Serif"/>
                <a:cs typeface="Microsoft Sans Serif"/>
              </a:rPr>
              <a:t> </a:t>
            </a:r>
            <a:r>
              <a:rPr sz="2600" spc="-165" dirty="0">
                <a:latin typeface="Microsoft Sans Serif"/>
                <a:cs typeface="Microsoft Sans Serif"/>
              </a:rPr>
              <a:t>the</a:t>
            </a:r>
            <a:r>
              <a:rPr sz="2600" spc="-160" dirty="0">
                <a:latin typeface="Microsoft Sans Serif"/>
                <a:cs typeface="Microsoft Sans Serif"/>
              </a:rPr>
              <a:t> </a:t>
            </a:r>
            <a:r>
              <a:rPr sz="2600" spc="-130" dirty="0">
                <a:latin typeface="Microsoft Sans Serif"/>
                <a:cs typeface="Microsoft Sans Serif"/>
              </a:rPr>
              <a:t>organization’s</a:t>
            </a:r>
            <a:r>
              <a:rPr sz="2600" spc="434" dirty="0">
                <a:latin typeface="Microsoft Sans Serif"/>
                <a:cs typeface="Microsoft Sans Serif"/>
              </a:rPr>
              <a:t> </a:t>
            </a:r>
            <a:r>
              <a:rPr sz="2600" spc="-160" dirty="0">
                <a:latin typeface="Microsoft Sans Serif"/>
                <a:cs typeface="Microsoft Sans Serif"/>
              </a:rPr>
              <a:t>risk </a:t>
            </a:r>
            <a:r>
              <a:rPr sz="2600" spc="-155" dirty="0">
                <a:latin typeface="Microsoft Sans Serif"/>
                <a:cs typeface="Microsoft Sans Serif"/>
              </a:rPr>
              <a:t> </a:t>
            </a:r>
            <a:r>
              <a:rPr sz="2600" spc="-160" dirty="0">
                <a:latin typeface="Microsoft Sans Serif"/>
                <a:cs typeface="Microsoft Sans Serif"/>
              </a:rPr>
              <a:t>acceptance</a:t>
            </a:r>
            <a:r>
              <a:rPr sz="2600" spc="-155" dirty="0">
                <a:latin typeface="Microsoft Sans Serif"/>
                <a:cs typeface="Microsoft Sans Serif"/>
              </a:rPr>
              <a:t> </a:t>
            </a:r>
            <a:r>
              <a:rPr sz="2600" spc="-170" dirty="0">
                <a:latin typeface="Microsoft Sans Serif"/>
                <a:cs typeface="Microsoft Sans Serif"/>
              </a:rPr>
              <a:t>levels</a:t>
            </a:r>
            <a:r>
              <a:rPr sz="2600" spc="-165" dirty="0">
                <a:latin typeface="Microsoft Sans Serif"/>
                <a:cs typeface="Microsoft Sans Serif"/>
              </a:rPr>
              <a:t> </a:t>
            </a:r>
            <a:r>
              <a:rPr sz="2600" spc="-140" dirty="0">
                <a:latin typeface="Microsoft Sans Serif"/>
                <a:cs typeface="Microsoft Sans Serif"/>
              </a:rPr>
              <a:t>designed </a:t>
            </a:r>
            <a:r>
              <a:rPr sz="2600" spc="-90" dirty="0">
                <a:latin typeface="Microsoft Sans Serif"/>
                <a:cs typeface="Microsoft Sans Serif"/>
              </a:rPr>
              <a:t>to </a:t>
            </a:r>
            <a:r>
              <a:rPr sz="2600" spc="-75" dirty="0">
                <a:latin typeface="Microsoft Sans Serif"/>
                <a:cs typeface="Microsoft Sans Serif"/>
              </a:rPr>
              <a:t>effectively </a:t>
            </a:r>
            <a:r>
              <a:rPr sz="2600" spc="-45" dirty="0">
                <a:latin typeface="Microsoft Sans Serif"/>
                <a:cs typeface="Microsoft Sans Serif"/>
              </a:rPr>
              <a:t>treat </a:t>
            </a:r>
            <a:r>
              <a:rPr sz="2600" spc="-114" dirty="0">
                <a:latin typeface="Microsoft Sans Serif"/>
                <a:cs typeface="Microsoft Sans Serif"/>
              </a:rPr>
              <a:t>and </a:t>
            </a:r>
            <a:r>
              <a:rPr sz="2600" spc="-165" dirty="0">
                <a:latin typeface="Microsoft Sans Serif"/>
                <a:cs typeface="Microsoft Sans Serif"/>
              </a:rPr>
              <a:t>manage</a:t>
            </a:r>
            <a:r>
              <a:rPr sz="2600" spc="-160" dirty="0">
                <a:latin typeface="Microsoft Sans Serif"/>
                <a:cs typeface="Microsoft Sans Serif"/>
              </a:rPr>
              <a:t> </a:t>
            </a:r>
            <a:r>
              <a:rPr sz="2600" spc="-210" dirty="0">
                <a:latin typeface="Microsoft Sans Serif"/>
                <a:cs typeface="Microsoft Sans Serif"/>
              </a:rPr>
              <a:t>risks. </a:t>
            </a:r>
            <a:r>
              <a:rPr sz="2600" spc="-204" dirty="0">
                <a:latin typeface="Microsoft Sans Serif"/>
                <a:cs typeface="Microsoft Sans Serif"/>
              </a:rPr>
              <a:t> </a:t>
            </a:r>
            <a:r>
              <a:rPr sz="2600" spc="-145" dirty="0">
                <a:latin typeface="Microsoft Sans Serif"/>
                <a:cs typeface="Microsoft Sans Serif"/>
              </a:rPr>
              <a:t>Analysing </a:t>
            </a:r>
            <a:r>
              <a:rPr sz="2600" spc="-170" dirty="0">
                <a:latin typeface="Microsoft Sans Serif"/>
                <a:cs typeface="Microsoft Sans Serif"/>
              </a:rPr>
              <a:t>requirements </a:t>
            </a:r>
            <a:r>
              <a:rPr sz="2600" spc="-25" dirty="0">
                <a:latin typeface="Microsoft Sans Serif"/>
                <a:cs typeface="Microsoft Sans Serif"/>
              </a:rPr>
              <a:t>for </a:t>
            </a:r>
            <a:r>
              <a:rPr sz="2600" spc="-165" dirty="0">
                <a:latin typeface="Microsoft Sans Serif"/>
                <a:cs typeface="Microsoft Sans Serif"/>
              </a:rPr>
              <a:t>the </a:t>
            </a:r>
            <a:r>
              <a:rPr sz="2600" spc="-125" dirty="0">
                <a:latin typeface="Microsoft Sans Serif"/>
                <a:cs typeface="Microsoft Sans Serif"/>
              </a:rPr>
              <a:t>protection </a:t>
            </a:r>
            <a:r>
              <a:rPr sz="2600" spc="-5" dirty="0">
                <a:latin typeface="Microsoft Sans Serif"/>
                <a:cs typeface="Microsoft Sans Serif"/>
              </a:rPr>
              <a:t>of </a:t>
            </a:r>
            <a:r>
              <a:rPr sz="2600" spc="-120" dirty="0">
                <a:latin typeface="Microsoft Sans Serif"/>
                <a:cs typeface="Microsoft Sans Serif"/>
              </a:rPr>
              <a:t>information </a:t>
            </a:r>
            <a:r>
              <a:rPr sz="2600" spc="-254" dirty="0">
                <a:latin typeface="Microsoft Sans Serif"/>
                <a:cs typeface="Microsoft Sans Serif"/>
              </a:rPr>
              <a:t>assets</a:t>
            </a:r>
            <a:r>
              <a:rPr sz="2600" spc="-250" dirty="0">
                <a:latin typeface="Microsoft Sans Serif"/>
                <a:cs typeface="Microsoft Sans Serif"/>
              </a:rPr>
              <a:t> </a:t>
            </a:r>
            <a:r>
              <a:rPr sz="2600" spc="-114" dirty="0">
                <a:latin typeface="Microsoft Sans Serif"/>
                <a:cs typeface="Microsoft Sans Serif"/>
              </a:rPr>
              <a:t>and </a:t>
            </a:r>
            <a:r>
              <a:rPr sz="2600" spc="-110" dirty="0">
                <a:latin typeface="Microsoft Sans Serif"/>
                <a:cs typeface="Microsoft Sans Serif"/>
              </a:rPr>
              <a:t> </a:t>
            </a:r>
            <a:r>
              <a:rPr sz="2600" spc="-15" dirty="0">
                <a:latin typeface="Microsoft Sans Serif"/>
                <a:cs typeface="Microsoft Sans Serif"/>
              </a:rPr>
              <a:t>appl</a:t>
            </a:r>
            <a:r>
              <a:rPr sz="2600" spc="-5" dirty="0">
                <a:latin typeface="Microsoft Sans Serif"/>
                <a:cs typeface="Microsoft Sans Serif"/>
              </a:rPr>
              <a:t>y</a:t>
            </a:r>
            <a:r>
              <a:rPr sz="2600" spc="-25" dirty="0">
                <a:latin typeface="Microsoft Sans Serif"/>
                <a:cs typeface="Microsoft Sans Serif"/>
              </a:rPr>
              <a:t>i</a:t>
            </a:r>
            <a:r>
              <a:rPr sz="2600" spc="-315" dirty="0">
                <a:latin typeface="Microsoft Sans Serif"/>
                <a:cs typeface="Microsoft Sans Serif"/>
              </a:rPr>
              <a:t>n</a:t>
            </a:r>
            <a:r>
              <a:rPr sz="2600" spc="-15" dirty="0">
                <a:latin typeface="Microsoft Sans Serif"/>
                <a:cs typeface="Microsoft Sans Serif"/>
              </a:rPr>
              <a:t>g</a:t>
            </a:r>
            <a:r>
              <a:rPr sz="2600" spc="20" dirty="0">
                <a:latin typeface="Microsoft Sans Serif"/>
                <a:cs typeface="Microsoft Sans Serif"/>
              </a:rPr>
              <a:t> </a:t>
            </a:r>
            <a:r>
              <a:rPr sz="2600" spc="-10" dirty="0">
                <a:latin typeface="Microsoft Sans Serif"/>
                <a:cs typeface="Microsoft Sans Serif"/>
              </a:rPr>
              <a:t>app</a:t>
            </a:r>
            <a:r>
              <a:rPr sz="2600" spc="-70" dirty="0">
                <a:latin typeface="Microsoft Sans Serif"/>
                <a:cs typeface="Microsoft Sans Serif"/>
              </a:rPr>
              <a:t>r</a:t>
            </a:r>
            <a:r>
              <a:rPr sz="2600" spc="-155" dirty="0">
                <a:latin typeface="Microsoft Sans Serif"/>
                <a:cs typeface="Microsoft Sans Serif"/>
              </a:rPr>
              <a:t>o</a:t>
            </a:r>
            <a:r>
              <a:rPr sz="2600" spc="-10" dirty="0">
                <a:latin typeface="Microsoft Sans Serif"/>
                <a:cs typeface="Microsoft Sans Serif"/>
              </a:rPr>
              <a:t>pr</a:t>
            </a:r>
            <a:r>
              <a:rPr sz="2600" spc="-25" dirty="0">
                <a:latin typeface="Microsoft Sans Serif"/>
                <a:cs typeface="Microsoft Sans Serif"/>
              </a:rPr>
              <a:t>i</a:t>
            </a:r>
            <a:r>
              <a:rPr sz="2600" spc="-20" dirty="0">
                <a:latin typeface="Microsoft Sans Serif"/>
                <a:cs typeface="Microsoft Sans Serif"/>
              </a:rPr>
              <a:t>at</a:t>
            </a:r>
            <a:r>
              <a:rPr sz="2600" spc="-150" dirty="0">
                <a:latin typeface="Microsoft Sans Serif"/>
                <a:cs typeface="Microsoft Sans Serif"/>
              </a:rPr>
              <a:t>e</a:t>
            </a:r>
            <a:r>
              <a:rPr sz="2600" spc="15" dirty="0">
                <a:latin typeface="Microsoft Sans Serif"/>
                <a:cs typeface="Microsoft Sans Serif"/>
              </a:rPr>
              <a:t> </a:t>
            </a:r>
            <a:r>
              <a:rPr sz="2600" spc="-200" dirty="0">
                <a:latin typeface="Microsoft Sans Serif"/>
                <a:cs typeface="Microsoft Sans Serif"/>
              </a:rPr>
              <a:t>cont</a:t>
            </a:r>
            <a:r>
              <a:rPr sz="2600" spc="-60" dirty="0">
                <a:latin typeface="Microsoft Sans Serif"/>
                <a:cs typeface="Microsoft Sans Serif"/>
              </a:rPr>
              <a:t>r</a:t>
            </a:r>
            <a:r>
              <a:rPr sz="2600" spc="-125" dirty="0">
                <a:latin typeface="Microsoft Sans Serif"/>
                <a:cs typeface="Microsoft Sans Serif"/>
              </a:rPr>
              <a:t>o</a:t>
            </a:r>
            <a:r>
              <a:rPr sz="2600" spc="-45" dirty="0">
                <a:latin typeface="Microsoft Sans Serif"/>
                <a:cs typeface="Microsoft Sans Serif"/>
              </a:rPr>
              <a:t>l</a:t>
            </a:r>
            <a:r>
              <a:rPr sz="2600" spc="-434" dirty="0">
                <a:latin typeface="Microsoft Sans Serif"/>
                <a:cs typeface="Microsoft Sans Serif"/>
              </a:rPr>
              <a:t>s</a:t>
            </a:r>
            <a:r>
              <a:rPr sz="2600" spc="10" dirty="0">
                <a:latin typeface="Microsoft Sans Serif"/>
                <a:cs typeface="Microsoft Sans Serif"/>
              </a:rPr>
              <a:t> </a:t>
            </a:r>
            <a:r>
              <a:rPr sz="2600" spc="-185" dirty="0">
                <a:latin typeface="Microsoft Sans Serif"/>
                <a:cs typeface="Microsoft Sans Serif"/>
              </a:rPr>
              <a:t>(</a:t>
            </a:r>
            <a:r>
              <a:rPr sz="2600" spc="-145" dirty="0">
                <a:latin typeface="Microsoft Sans Serif"/>
                <a:cs typeface="Microsoft Sans Serif"/>
              </a:rPr>
              <a:t>I</a:t>
            </a:r>
            <a:r>
              <a:rPr sz="2600" spc="-440" dirty="0">
                <a:latin typeface="Microsoft Sans Serif"/>
                <a:cs typeface="Microsoft Sans Serif"/>
              </a:rPr>
              <a:t>S</a:t>
            </a:r>
            <a:r>
              <a:rPr sz="2600" spc="-30" dirty="0">
                <a:latin typeface="Microsoft Sans Serif"/>
                <a:cs typeface="Microsoft Sans Serif"/>
              </a:rPr>
              <a:t>O</a:t>
            </a:r>
            <a:r>
              <a:rPr sz="2600" spc="-15" dirty="0">
                <a:latin typeface="Microsoft Sans Serif"/>
                <a:cs typeface="Microsoft Sans Serif"/>
              </a:rPr>
              <a:t>2700</a:t>
            </a:r>
            <a:r>
              <a:rPr sz="2600" spc="-235" dirty="0">
                <a:latin typeface="Microsoft Sans Serif"/>
                <a:cs typeface="Microsoft Sans Serif"/>
              </a:rPr>
              <a:t>X)</a:t>
            </a:r>
            <a:endParaRPr sz="2600">
              <a:latin typeface="Microsoft Sans Serif"/>
              <a:cs typeface="Microsoft Sans Serif"/>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47132" y="384555"/>
            <a:ext cx="366395" cy="452120"/>
          </a:xfrm>
          <a:prstGeom prst="rect">
            <a:avLst/>
          </a:prstGeom>
        </p:spPr>
        <p:txBody>
          <a:bodyPr vert="horz" wrap="square" lIns="0" tIns="12700" rIns="0" bIns="0" rtlCol="0">
            <a:spAutoFit/>
          </a:bodyPr>
          <a:lstStyle/>
          <a:p>
            <a:pPr marL="12700">
              <a:lnSpc>
                <a:spcPct val="100000"/>
              </a:lnSpc>
              <a:spcBef>
                <a:spcPts val="100"/>
              </a:spcBef>
            </a:pPr>
            <a:r>
              <a:rPr sz="2800" b="1" spc="-615" dirty="0">
                <a:solidFill>
                  <a:srgbClr val="FFFFFF"/>
                </a:solidFill>
                <a:latin typeface="Verdana"/>
                <a:cs typeface="Verdana"/>
              </a:rPr>
              <a:t>SE</a:t>
            </a:r>
            <a:endParaRPr sz="2800">
              <a:latin typeface="Verdana"/>
              <a:cs typeface="Verdana"/>
            </a:endParaRPr>
          </a:p>
        </p:txBody>
      </p:sp>
      <p:sp>
        <p:nvSpPr>
          <p:cNvPr id="3" name="object 3"/>
          <p:cNvSpPr txBox="1"/>
          <p:nvPr/>
        </p:nvSpPr>
        <p:spPr>
          <a:xfrm>
            <a:off x="1524160" y="1235963"/>
            <a:ext cx="8063230" cy="2476500"/>
          </a:xfrm>
          <a:prstGeom prst="rect">
            <a:avLst/>
          </a:prstGeom>
        </p:spPr>
        <p:txBody>
          <a:bodyPr vert="horz" wrap="square" lIns="0" tIns="189230" rIns="0" bIns="0" rtlCol="0">
            <a:spAutoFit/>
          </a:bodyPr>
          <a:lstStyle/>
          <a:p>
            <a:pPr marL="241300" indent="-228600">
              <a:lnSpc>
                <a:spcPct val="100000"/>
              </a:lnSpc>
              <a:spcBef>
                <a:spcPts val="1490"/>
              </a:spcBef>
              <a:buClr>
                <a:srgbClr val="000000"/>
              </a:buClr>
              <a:buFont typeface="Arial MT"/>
              <a:buChar char="•"/>
              <a:tabLst>
                <a:tab pos="240665" algn="l"/>
                <a:tab pos="241300" algn="l"/>
              </a:tabLst>
            </a:pPr>
            <a:r>
              <a:rPr sz="2000" u="sng" spc="-160" dirty="0">
                <a:solidFill>
                  <a:srgbClr val="56BCFE"/>
                </a:solidFill>
                <a:uFill>
                  <a:solidFill>
                    <a:srgbClr val="56BCFE"/>
                  </a:solidFill>
                </a:uFill>
                <a:latin typeface="Microsoft Sans Serif"/>
                <a:cs typeface="Microsoft Sans Serif"/>
              </a:rPr>
              <a:t>ISO</a:t>
            </a:r>
            <a:r>
              <a:rPr sz="2000" u="sng" spc="15" dirty="0">
                <a:solidFill>
                  <a:srgbClr val="56BCFE"/>
                </a:solidFill>
                <a:uFill>
                  <a:solidFill>
                    <a:srgbClr val="56BCFE"/>
                  </a:solidFill>
                </a:uFill>
                <a:latin typeface="Microsoft Sans Serif"/>
                <a:cs typeface="Microsoft Sans Serif"/>
              </a:rPr>
              <a:t> </a:t>
            </a:r>
            <a:r>
              <a:rPr sz="2000" u="sng" spc="-15" dirty="0">
                <a:solidFill>
                  <a:srgbClr val="56BCFE"/>
                </a:solidFill>
                <a:uFill>
                  <a:solidFill>
                    <a:srgbClr val="56BCFE"/>
                  </a:solidFill>
                </a:uFill>
                <a:latin typeface="Microsoft Sans Serif"/>
                <a:cs typeface="Microsoft Sans Serif"/>
              </a:rPr>
              <a:t>27002</a:t>
            </a:r>
            <a:r>
              <a:rPr sz="2000" u="sng" spc="20" dirty="0">
                <a:solidFill>
                  <a:srgbClr val="56BCFE"/>
                </a:solidFill>
                <a:uFill>
                  <a:solidFill>
                    <a:srgbClr val="56BCFE"/>
                  </a:solidFill>
                </a:uFill>
                <a:latin typeface="Microsoft Sans Serif"/>
                <a:cs typeface="Microsoft Sans Serif"/>
              </a:rPr>
              <a:t> </a:t>
            </a:r>
            <a:r>
              <a:rPr sz="2000" spc="-275" dirty="0">
                <a:latin typeface="Microsoft Sans Serif"/>
                <a:cs typeface="Microsoft Sans Serif"/>
              </a:rPr>
              <a:t>FOR</a:t>
            </a:r>
            <a:r>
              <a:rPr sz="2000" spc="25" dirty="0">
                <a:latin typeface="Microsoft Sans Serif"/>
                <a:cs typeface="Microsoft Sans Serif"/>
              </a:rPr>
              <a:t> </a:t>
            </a:r>
            <a:r>
              <a:rPr sz="2000" spc="-350" dirty="0">
                <a:latin typeface="Microsoft Sans Serif"/>
                <a:cs typeface="Microsoft Sans Serif"/>
              </a:rPr>
              <a:t>THE</a:t>
            </a:r>
            <a:r>
              <a:rPr sz="2000" spc="20" dirty="0">
                <a:latin typeface="Microsoft Sans Serif"/>
                <a:cs typeface="Microsoft Sans Serif"/>
              </a:rPr>
              <a:t> </a:t>
            </a:r>
            <a:r>
              <a:rPr sz="2000" spc="-240" dirty="0">
                <a:latin typeface="Microsoft Sans Serif"/>
                <a:cs typeface="Microsoft Sans Serif"/>
              </a:rPr>
              <a:t>IMPLEMENTATION</a:t>
            </a:r>
            <a:r>
              <a:rPr sz="2000" spc="30" dirty="0">
                <a:latin typeface="Microsoft Sans Serif"/>
                <a:cs typeface="Microsoft Sans Serif"/>
              </a:rPr>
              <a:t> </a:t>
            </a:r>
            <a:r>
              <a:rPr sz="2000" spc="-160" dirty="0">
                <a:latin typeface="Microsoft Sans Serif"/>
                <a:cs typeface="Microsoft Sans Serif"/>
              </a:rPr>
              <a:t>AND</a:t>
            </a:r>
            <a:r>
              <a:rPr sz="2000" spc="25" dirty="0">
                <a:latin typeface="Microsoft Sans Serif"/>
                <a:cs typeface="Microsoft Sans Serif"/>
              </a:rPr>
              <a:t> </a:t>
            </a:r>
            <a:r>
              <a:rPr sz="2000" spc="-210" dirty="0">
                <a:latin typeface="Microsoft Sans Serif"/>
                <a:cs typeface="Microsoft Sans Serif"/>
              </a:rPr>
              <a:t>MANAGEMENT</a:t>
            </a:r>
            <a:r>
              <a:rPr sz="2000" spc="25" dirty="0">
                <a:latin typeface="Microsoft Sans Serif"/>
                <a:cs typeface="Microsoft Sans Serif"/>
              </a:rPr>
              <a:t> </a:t>
            </a:r>
            <a:r>
              <a:rPr sz="2000" spc="-185" dirty="0">
                <a:latin typeface="Microsoft Sans Serif"/>
                <a:cs typeface="Microsoft Sans Serif"/>
              </a:rPr>
              <a:t>OF</a:t>
            </a:r>
            <a:r>
              <a:rPr sz="2000" spc="20" dirty="0">
                <a:latin typeface="Microsoft Sans Serif"/>
                <a:cs typeface="Microsoft Sans Serif"/>
              </a:rPr>
              <a:t> </a:t>
            </a:r>
            <a:r>
              <a:rPr sz="2000" spc="-235" dirty="0">
                <a:latin typeface="Microsoft Sans Serif"/>
                <a:cs typeface="Microsoft Sans Serif"/>
              </a:rPr>
              <a:t>CONTROLS</a:t>
            </a:r>
            <a:endParaRPr sz="2000">
              <a:latin typeface="Microsoft Sans Serif"/>
              <a:cs typeface="Microsoft Sans Serif"/>
            </a:endParaRPr>
          </a:p>
          <a:p>
            <a:pPr marL="241300" indent="-228600">
              <a:lnSpc>
                <a:spcPct val="100000"/>
              </a:lnSpc>
              <a:spcBef>
                <a:spcPts val="1395"/>
              </a:spcBef>
              <a:buClr>
                <a:srgbClr val="000000"/>
              </a:buClr>
              <a:buFont typeface="Arial MT"/>
              <a:buChar char="•"/>
              <a:tabLst>
                <a:tab pos="240665" algn="l"/>
                <a:tab pos="241300" algn="l"/>
              </a:tabLst>
            </a:pPr>
            <a:r>
              <a:rPr sz="2000" u="sng" spc="-125" dirty="0">
                <a:solidFill>
                  <a:srgbClr val="56BCFE"/>
                </a:solidFill>
                <a:uFill>
                  <a:solidFill>
                    <a:srgbClr val="56BCFE"/>
                  </a:solidFill>
                </a:uFill>
                <a:latin typeface="Microsoft Sans Serif"/>
                <a:cs typeface="Microsoft Sans Serif"/>
              </a:rPr>
              <a:t>NIST2020</a:t>
            </a:r>
            <a:r>
              <a:rPr sz="2000" spc="15" dirty="0">
                <a:solidFill>
                  <a:srgbClr val="56BCFE"/>
                </a:solidFill>
                <a:latin typeface="Microsoft Sans Serif"/>
                <a:cs typeface="Microsoft Sans Serif"/>
              </a:rPr>
              <a:t> </a:t>
            </a:r>
            <a:r>
              <a:rPr sz="2000" spc="-305" dirty="0">
                <a:latin typeface="Microsoft Sans Serif"/>
                <a:cs typeface="Microsoft Sans Serif"/>
              </a:rPr>
              <a:t>SECURITY</a:t>
            </a:r>
            <a:r>
              <a:rPr sz="2000" spc="-200" dirty="0">
                <a:latin typeface="Microsoft Sans Serif"/>
                <a:cs typeface="Microsoft Sans Serif"/>
              </a:rPr>
              <a:t> </a:t>
            </a:r>
            <a:r>
              <a:rPr sz="2000" spc="-160" dirty="0">
                <a:latin typeface="Microsoft Sans Serif"/>
                <a:cs typeface="Microsoft Sans Serif"/>
              </a:rPr>
              <a:t>AND</a:t>
            </a:r>
            <a:r>
              <a:rPr sz="2000" spc="25" dirty="0">
                <a:latin typeface="Microsoft Sans Serif"/>
                <a:cs typeface="Microsoft Sans Serif"/>
              </a:rPr>
              <a:t> </a:t>
            </a:r>
            <a:r>
              <a:rPr sz="2000" spc="-265" dirty="0">
                <a:latin typeface="Microsoft Sans Serif"/>
                <a:cs typeface="Microsoft Sans Serif"/>
              </a:rPr>
              <a:t>PRIVACY</a:t>
            </a:r>
            <a:r>
              <a:rPr sz="2000" spc="-245" dirty="0">
                <a:latin typeface="Microsoft Sans Serif"/>
                <a:cs typeface="Microsoft Sans Serif"/>
              </a:rPr>
              <a:t> </a:t>
            </a:r>
            <a:r>
              <a:rPr sz="2000" spc="-235" dirty="0">
                <a:latin typeface="Microsoft Sans Serif"/>
                <a:cs typeface="Microsoft Sans Serif"/>
              </a:rPr>
              <a:t>CONTROLS</a:t>
            </a:r>
            <a:r>
              <a:rPr sz="2000" spc="20" dirty="0">
                <a:latin typeface="Microsoft Sans Serif"/>
                <a:cs typeface="Microsoft Sans Serif"/>
              </a:rPr>
              <a:t> </a:t>
            </a:r>
            <a:r>
              <a:rPr sz="2000" spc="-275" dirty="0">
                <a:latin typeface="Microsoft Sans Serif"/>
                <a:cs typeface="Microsoft Sans Serif"/>
              </a:rPr>
              <a:t>FOR</a:t>
            </a:r>
            <a:r>
              <a:rPr sz="2000" spc="15" dirty="0">
                <a:latin typeface="Microsoft Sans Serif"/>
                <a:cs typeface="Microsoft Sans Serif"/>
              </a:rPr>
              <a:t> </a:t>
            </a:r>
            <a:r>
              <a:rPr sz="2000" spc="-235" dirty="0">
                <a:latin typeface="Microsoft Sans Serif"/>
                <a:cs typeface="Microsoft Sans Serif"/>
              </a:rPr>
              <a:t>ICT</a:t>
            </a:r>
            <a:r>
              <a:rPr sz="2000" spc="20" dirty="0">
                <a:latin typeface="Microsoft Sans Serif"/>
                <a:cs typeface="Microsoft Sans Serif"/>
              </a:rPr>
              <a:t> </a:t>
            </a:r>
            <a:r>
              <a:rPr sz="2000" spc="-315" dirty="0">
                <a:latin typeface="Microsoft Sans Serif"/>
                <a:cs typeface="Microsoft Sans Serif"/>
              </a:rPr>
              <a:t>SYSTEMS</a:t>
            </a:r>
            <a:endParaRPr sz="2000">
              <a:latin typeface="Microsoft Sans Serif"/>
              <a:cs typeface="Microsoft Sans Serif"/>
            </a:endParaRPr>
          </a:p>
          <a:p>
            <a:pPr marL="241300" indent="-228600">
              <a:lnSpc>
                <a:spcPct val="100000"/>
              </a:lnSpc>
              <a:spcBef>
                <a:spcPts val="1510"/>
              </a:spcBef>
              <a:buClr>
                <a:srgbClr val="000000"/>
              </a:buClr>
              <a:buFont typeface="Arial MT"/>
              <a:buChar char="•"/>
              <a:tabLst>
                <a:tab pos="240665" algn="l"/>
                <a:tab pos="241300" algn="l"/>
              </a:tabLst>
            </a:pPr>
            <a:r>
              <a:rPr sz="2000" u="sng" spc="-229" dirty="0">
                <a:solidFill>
                  <a:srgbClr val="56BCFE"/>
                </a:solidFill>
                <a:uFill>
                  <a:solidFill>
                    <a:srgbClr val="56BCFE"/>
                  </a:solidFill>
                </a:uFill>
                <a:latin typeface="Microsoft Sans Serif"/>
                <a:cs typeface="Microsoft Sans Serif"/>
              </a:rPr>
              <a:t>SA</a:t>
            </a:r>
            <a:r>
              <a:rPr sz="2000" u="sng" spc="-114" dirty="0">
                <a:solidFill>
                  <a:srgbClr val="56BCFE"/>
                </a:solidFill>
                <a:uFill>
                  <a:solidFill>
                    <a:srgbClr val="56BCFE"/>
                  </a:solidFill>
                </a:uFill>
                <a:latin typeface="Microsoft Sans Serif"/>
                <a:cs typeface="Microsoft Sans Serif"/>
              </a:rPr>
              <a:t>N</a:t>
            </a:r>
            <a:r>
              <a:rPr sz="2000" u="sng" spc="-335" dirty="0">
                <a:solidFill>
                  <a:srgbClr val="56BCFE"/>
                </a:solidFill>
                <a:uFill>
                  <a:solidFill>
                    <a:srgbClr val="56BCFE"/>
                  </a:solidFill>
                </a:uFill>
                <a:latin typeface="Microsoft Sans Serif"/>
                <a:cs typeface="Microsoft Sans Serif"/>
              </a:rPr>
              <a:t>S</a:t>
            </a:r>
            <a:r>
              <a:rPr sz="2000" u="sng" spc="15" dirty="0">
                <a:solidFill>
                  <a:srgbClr val="56BCFE"/>
                </a:solidFill>
                <a:uFill>
                  <a:solidFill>
                    <a:srgbClr val="56BCFE"/>
                  </a:solidFill>
                </a:uFill>
                <a:latin typeface="Microsoft Sans Serif"/>
                <a:cs typeface="Microsoft Sans Serif"/>
              </a:rPr>
              <a:t> </a:t>
            </a:r>
            <a:r>
              <a:rPr sz="2000" u="sng" spc="-395" dirty="0">
                <a:solidFill>
                  <a:srgbClr val="56BCFE"/>
                </a:solidFill>
                <a:uFill>
                  <a:solidFill>
                    <a:srgbClr val="56BCFE"/>
                  </a:solidFill>
                </a:uFill>
                <a:latin typeface="Microsoft Sans Serif"/>
                <a:cs typeface="Microsoft Sans Serif"/>
              </a:rPr>
              <a:t>T</a:t>
            </a:r>
            <a:r>
              <a:rPr sz="2000" u="sng" spc="-20" dirty="0">
                <a:solidFill>
                  <a:srgbClr val="56BCFE"/>
                </a:solidFill>
                <a:uFill>
                  <a:solidFill>
                    <a:srgbClr val="56BCFE"/>
                  </a:solidFill>
                </a:uFill>
                <a:latin typeface="Microsoft Sans Serif"/>
                <a:cs typeface="Microsoft Sans Serif"/>
              </a:rPr>
              <a:t>O</a:t>
            </a:r>
            <a:r>
              <a:rPr sz="2000" u="sng" spc="-335" dirty="0">
                <a:solidFill>
                  <a:srgbClr val="56BCFE"/>
                </a:solidFill>
                <a:uFill>
                  <a:solidFill>
                    <a:srgbClr val="56BCFE"/>
                  </a:solidFill>
                </a:uFill>
                <a:latin typeface="Microsoft Sans Serif"/>
                <a:cs typeface="Microsoft Sans Serif"/>
              </a:rPr>
              <a:t>P</a:t>
            </a:r>
            <a:r>
              <a:rPr sz="2000" u="sng" spc="15" dirty="0">
                <a:solidFill>
                  <a:srgbClr val="56BCFE"/>
                </a:solidFill>
                <a:uFill>
                  <a:solidFill>
                    <a:srgbClr val="56BCFE"/>
                  </a:solidFill>
                </a:uFill>
                <a:latin typeface="Microsoft Sans Serif"/>
                <a:cs typeface="Microsoft Sans Serif"/>
              </a:rPr>
              <a:t> </a:t>
            </a:r>
            <a:r>
              <a:rPr sz="2000" u="sng" spc="-15" dirty="0">
                <a:solidFill>
                  <a:srgbClr val="56BCFE"/>
                </a:solidFill>
                <a:uFill>
                  <a:solidFill>
                    <a:srgbClr val="56BCFE"/>
                  </a:solidFill>
                </a:uFill>
                <a:latin typeface="Microsoft Sans Serif"/>
                <a:cs typeface="Microsoft Sans Serif"/>
              </a:rPr>
              <a:t>2</a:t>
            </a:r>
            <a:r>
              <a:rPr sz="2000" u="sng" spc="-10" dirty="0">
                <a:solidFill>
                  <a:srgbClr val="56BCFE"/>
                </a:solidFill>
                <a:uFill>
                  <a:solidFill>
                    <a:srgbClr val="56BCFE"/>
                  </a:solidFill>
                </a:uFill>
                <a:latin typeface="Microsoft Sans Serif"/>
                <a:cs typeface="Microsoft Sans Serif"/>
              </a:rPr>
              <a:t>0</a:t>
            </a:r>
            <a:r>
              <a:rPr sz="2000" spc="15" dirty="0">
                <a:solidFill>
                  <a:srgbClr val="56BCFE"/>
                </a:solidFill>
                <a:latin typeface="Microsoft Sans Serif"/>
                <a:cs typeface="Microsoft Sans Serif"/>
              </a:rPr>
              <a:t> </a:t>
            </a:r>
            <a:r>
              <a:rPr sz="2000" spc="-130" dirty="0">
                <a:latin typeface="Microsoft Sans Serif"/>
                <a:cs typeface="Microsoft Sans Serif"/>
              </a:rPr>
              <a:t>(</a:t>
            </a:r>
            <a:r>
              <a:rPr sz="2000" spc="-15" dirty="0">
                <a:latin typeface="Microsoft Sans Serif"/>
                <a:cs typeface="Microsoft Sans Serif"/>
              </a:rPr>
              <a:t>2</a:t>
            </a:r>
            <a:r>
              <a:rPr sz="2000" spc="-10" dirty="0">
                <a:latin typeface="Microsoft Sans Serif"/>
                <a:cs typeface="Microsoft Sans Serif"/>
              </a:rPr>
              <a:t>0</a:t>
            </a:r>
            <a:r>
              <a:rPr sz="2000" spc="15" dirty="0">
                <a:latin typeface="Microsoft Sans Serif"/>
                <a:cs typeface="Microsoft Sans Serif"/>
              </a:rPr>
              <a:t> </a:t>
            </a:r>
            <a:r>
              <a:rPr sz="2000" spc="-130" dirty="0">
                <a:latin typeface="Microsoft Sans Serif"/>
                <a:cs typeface="Microsoft Sans Serif"/>
              </a:rPr>
              <a:t>M</a:t>
            </a:r>
            <a:r>
              <a:rPr sz="2000" spc="-20" dirty="0">
                <a:latin typeface="Microsoft Sans Serif"/>
                <a:cs typeface="Microsoft Sans Serif"/>
              </a:rPr>
              <a:t>O</a:t>
            </a:r>
            <a:r>
              <a:rPr sz="2000" spc="-340" dirty="0">
                <a:latin typeface="Microsoft Sans Serif"/>
                <a:cs typeface="Microsoft Sans Serif"/>
              </a:rPr>
              <a:t>ST</a:t>
            </a:r>
            <a:r>
              <a:rPr sz="2000" spc="15" dirty="0">
                <a:latin typeface="Microsoft Sans Serif"/>
                <a:cs typeface="Microsoft Sans Serif"/>
              </a:rPr>
              <a:t> </a:t>
            </a:r>
            <a:r>
              <a:rPr sz="2000" spc="-125" dirty="0">
                <a:latin typeface="Microsoft Sans Serif"/>
                <a:cs typeface="Microsoft Sans Serif"/>
              </a:rPr>
              <a:t>I</a:t>
            </a:r>
            <a:r>
              <a:rPr sz="2000" spc="-130" dirty="0">
                <a:latin typeface="Microsoft Sans Serif"/>
                <a:cs typeface="Microsoft Sans Serif"/>
              </a:rPr>
              <a:t>M</a:t>
            </a:r>
            <a:r>
              <a:rPr sz="2000" spc="-165" dirty="0">
                <a:latin typeface="Microsoft Sans Serif"/>
                <a:cs typeface="Microsoft Sans Serif"/>
              </a:rPr>
              <a:t>P</a:t>
            </a:r>
            <a:r>
              <a:rPr sz="2000" spc="-195" dirty="0">
                <a:latin typeface="Microsoft Sans Serif"/>
                <a:cs typeface="Microsoft Sans Serif"/>
              </a:rPr>
              <a:t>O</a:t>
            </a:r>
            <a:r>
              <a:rPr sz="2000" spc="-430" dirty="0">
                <a:latin typeface="Microsoft Sans Serif"/>
                <a:cs typeface="Microsoft Sans Serif"/>
              </a:rPr>
              <a:t>R</a:t>
            </a:r>
            <a:r>
              <a:rPr sz="2000" spc="-409" dirty="0">
                <a:latin typeface="Microsoft Sans Serif"/>
                <a:cs typeface="Microsoft Sans Serif"/>
              </a:rPr>
              <a:t>T</a:t>
            </a:r>
            <a:r>
              <a:rPr sz="2000" spc="-130" dirty="0">
                <a:latin typeface="Microsoft Sans Serif"/>
                <a:cs typeface="Microsoft Sans Serif"/>
              </a:rPr>
              <a:t>A</a:t>
            </a:r>
            <a:r>
              <a:rPr sz="2000" spc="-114" dirty="0">
                <a:latin typeface="Microsoft Sans Serif"/>
                <a:cs typeface="Microsoft Sans Serif"/>
              </a:rPr>
              <a:t>N</a:t>
            </a:r>
            <a:r>
              <a:rPr sz="2000" spc="-350" dirty="0">
                <a:latin typeface="Microsoft Sans Serif"/>
                <a:cs typeface="Microsoft Sans Serif"/>
              </a:rPr>
              <a:t>T</a:t>
            </a:r>
            <a:r>
              <a:rPr sz="2000" spc="15" dirty="0">
                <a:latin typeface="Microsoft Sans Serif"/>
                <a:cs typeface="Microsoft Sans Serif"/>
              </a:rPr>
              <a:t> </a:t>
            </a:r>
            <a:r>
              <a:rPr sz="2000" spc="-240" dirty="0">
                <a:latin typeface="Microsoft Sans Serif"/>
                <a:cs typeface="Microsoft Sans Serif"/>
              </a:rPr>
              <a:t>C</a:t>
            </a:r>
            <a:r>
              <a:rPr sz="2000" spc="-20" dirty="0">
                <a:latin typeface="Microsoft Sans Serif"/>
                <a:cs typeface="Microsoft Sans Serif"/>
              </a:rPr>
              <a:t>O</a:t>
            </a:r>
            <a:r>
              <a:rPr sz="2000" spc="-114" dirty="0">
                <a:latin typeface="Microsoft Sans Serif"/>
                <a:cs typeface="Microsoft Sans Serif"/>
              </a:rPr>
              <a:t>N</a:t>
            </a:r>
            <a:r>
              <a:rPr sz="2000" spc="-355" dirty="0">
                <a:latin typeface="Microsoft Sans Serif"/>
                <a:cs typeface="Microsoft Sans Serif"/>
              </a:rPr>
              <a:t>T</a:t>
            </a:r>
            <a:r>
              <a:rPr sz="2000" spc="-225" dirty="0">
                <a:latin typeface="Microsoft Sans Serif"/>
                <a:cs typeface="Microsoft Sans Serif"/>
              </a:rPr>
              <a:t>R</a:t>
            </a:r>
            <a:r>
              <a:rPr sz="2000" spc="-245" dirty="0">
                <a:latin typeface="Microsoft Sans Serif"/>
                <a:cs typeface="Microsoft Sans Serif"/>
              </a:rPr>
              <a:t>O</a:t>
            </a:r>
            <a:r>
              <a:rPr sz="2000" spc="-340" dirty="0">
                <a:latin typeface="Microsoft Sans Serif"/>
                <a:cs typeface="Microsoft Sans Serif"/>
              </a:rPr>
              <a:t>L</a:t>
            </a:r>
            <a:r>
              <a:rPr sz="2000" spc="-229" dirty="0">
                <a:latin typeface="Microsoft Sans Serif"/>
                <a:cs typeface="Microsoft Sans Serif"/>
              </a:rPr>
              <a:t>S)</a:t>
            </a:r>
            <a:endParaRPr sz="2000">
              <a:latin typeface="Microsoft Sans Serif"/>
              <a:cs typeface="Microsoft Sans Serif"/>
            </a:endParaRPr>
          </a:p>
          <a:p>
            <a:pPr marL="241300" indent="-228600">
              <a:lnSpc>
                <a:spcPct val="100000"/>
              </a:lnSpc>
              <a:spcBef>
                <a:spcPts val="1490"/>
              </a:spcBef>
              <a:buClr>
                <a:srgbClr val="000000"/>
              </a:buClr>
              <a:buFont typeface="Arial MT"/>
              <a:buChar char="•"/>
              <a:tabLst>
                <a:tab pos="240665" algn="l"/>
                <a:tab pos="241300" algn="l"/>
              </a:tabLst>
            </a:pPr>
            <a:r>
              <a:rPr sz="2000" u="sng" spc="-200" dirty="0">
                <a:solidFill>
                  <a:srgbClr val="56BCFE"/>
                </a:solidFill>
                <a:uFill>
                  <a:solidFill>
                    <a:srgbClr val="56BCFE"/>
                  </a:solidFill>
                </a:uFill>
                <a:latin typeface="Microsoft Sans Serif"/>
                <a:cs typeface="Microsoft Sans Serif"/>
              </a:rPr>
              <a:t>UCI</a:t>
            </a:r>
            <a:endParaRPr sz="2000">
              <a:latin typeface="Microsoft Sans Serif"/>
              <a:cs typeface="Microsoft Sans Serif"/>
            </a:endParaRPr>
          </a:p>
          <a:p>
            <a:pPr marL="241300" indent="-228600">
              <a:lnSpc>
                <a:spcPct val="100000"/>
              </a:lnSpc>
              <a:spcBef>
                <a:spcPts val="1510"/>
              </a:spcBef>
              <a:buClr>
                <a:srgbClr val="000000"/>
              </a:buClr>
              <a:buFont typeface="Arial MT"/>
              <a:buChar char="•"/>
              <a:tabLst>
                <a:tab pos="240665" algn="l"/>
                <a:tab pos="241300" algn="l"/>
              </a:tabLst>
            </a:pPr>
            <a:r>
              <a:rPr sz="2000" u="sng" spc="-240" dirty="0">
                <a:solidFill>
                  <a:srgbClr val="56BCFE"/>
                </a:solidFill>
                <a:uFill>
                  <a:solidFill>
                    <a:srgbClr val="56BCFE"/>
                  </a:solidFill>
                </a:uFill>
                <a:latin typeface="Microsoft Sans Serif"/>
                <a:cs typeface="Microsoft Sans Serif"/>
              </a:rPr>
              <a:t>C</a:t>
            </a:r>
            <a:r>
              <a:rPr sz="2000" u="sng" spc="-125" dirty="0">
                <a:solidFill>
                  <a:srgbClr val="56BCFE"/>
                </a:solidFill>
                <a:uFill>
                  <a:solidFill>
                    <a:srgbClr val="56BCFE"/>
                  </a:solidFill>
                </a:uFill>
                <a:latin typeface="Microsoft Sans Serif"/>
                <a:cs typeface="Microsoft Sans Serif"/>
              </a:rPr>
              <a:t>I</a:t>
            </a:r>
            <a:r>
              <a:rPr sz="2000" u="sng" spc="-335" dirty="0">
                <a:solidFill>
                  <a:srgbClr val="56BCFE"/>
                </a:solidFill>
                <a:uFill>
                  <a:solidFill>
                    <a:srgbClr val="56BCFE"/>
                  </a:solidFill>
                </a:uFill>
                <a:latin typeface="Microsoft Sans Serif"/>
                <a:cs typeface="Microsoft Sans Serif"/>
              </a:rPr>
              <a:t>S</a:t>
            </a:r>
            <a:r>
              <a:rPr sz="2000" u="sng" spc="15" dirty="0">
                <a:solidFill>
                  <a:srgbClr val="56BCFE"/>
                </a:solidFill>
                <a:uFill>
                  <a:solidFill>
                    <a:srgbClr val="56BCFE"/>
                  </a:solidFill>
                </a:uFill>
                <a:latin typeface="Microsoft Sans Serif"/>
                <a:cs typeface="Microsoft Sans Serif"/>
              </a:rPr>
              <a:t> </a:t>
            </a:r>
            <a:r>
              <a:rPr sz="2000" u="sng" spc="-240" dirty="0">
                <a:solidFill>
                  <a:srgbClr val="56BCFE"/>
                </a:solidFill>
                <a:uFill>
                  <a:solidFill>
                    <a:srgbClr val="56BCFE"/>
                  </a:solidFill>
                </a:uFill>
                <a:latin typeface="Microsoft Sans Serif"/>
                <a:cs typeface="Microsoft Sans Serif"/>
              </a:rPr>
              <a:t>C</a:t>
            </a:r>
            <a:r>
              <a:rPr sz="2000" u="sng" spc="-20" dirty="0">
                <a:solidFill>
                  <a:srgbClr val="56BCFE"/>
                </a:solidFill>
                <a:uFill>
                  <a:solidFill>
                    <a:srgbClr val="56BCFE"/>
                  </a:solidFill>
                </a:uFill>
                <a:latin typeface="Microsoft Sans Serif"/>
                <a:cs typeface="Microsoft Sans Serif"/>
              </a:rPr>
              <a:t>O</a:t>
            </a:r>
            <a:r>
              <a:rPr sz="2000" u="sng" spc="-114" dirty="0">
                <a:solidFill>
                  <a:srgbClr val="56BCFE"/>
                </a:solidFill>
                <a:uFill>
                  <a:solidFill>
                    <a:srgbClr val="56BCFE"/>
                  </a:solidFill>
                </a:uFill>
                <a:latin typeface="Microsoft Sans Serif"/>
                <a:cs typeface="Microsoft Sans Serif"/>
              </a:rPr>
              <a:t>N</a:t>
            </a:r>
            <a:r>
              <a:rPr sz="2000" u="sng" spc="-355" dirty="0">
                <a:solidFill>
                  <a:srgbClr val="56BCFE"/>
                </a:solidFill>
                <a:uFill>
                  <a:solidFill>
                    <a:srgbClr val="56BCFE"/>
                  </a:solidFill>
                </a:uFill>
                <a:latin typeface="Microsoft Sans Serif"/>
                <a:cs typeface="Microsoft Sans Serif"/>
              </a:rPr>
              <a:t>T</a:t>
            </a:r>
            <a:r>
              <a:rPr sz="2000" u="sng" spc="-225" dirty="0">
                <a:solidFill>
                  <a:srgbClr val="56BCFE"/>
                </a:solidFill>
                <a:uFill>
                  <a:solidFill>
                    <a:srgbClr val="56BCFE"/>
                  </a:solidFill>
                </a:uFill>
                <a:latin typeface="Microsoft Sans Serif"/>
                <a:cs typeface="Microsoft Sans Serif"/>
              </a:rPr>
              <a:t>R</a:t>
            </a:r>
            <a:r>
              <a:rPr sz="2000" u="sng" spc="-245" dirty="0">
                <a:solidFill>
                  <a:srgbClr val="56BCFE"/>
                </a:solidFill>
                <a:uFill>
                  <a:solidFill>
                    <a:srgbClr val="56BCFE"/>
                  </a:solidFill>
                </a:uFill>
                <a:latin typeface="Microsoft Sans Serif"/>
                <a:cs typeface="Microsoft Sans Serif"/>
              </a:rPr>
              <a:t>O</a:t>
            </a:r>
            <a:r>
              <a:rPr sz="2000" u="sng" spc="-345" dirty="0">
                <a:solidFill>
                  <a:srgbClr val="56BCFE"/>
                </a:solidFill>
                <a:uFill>
                  <a:solidFill>
                    <a:srgbClr val="56BCFE"/>
                  </a:solidFill>
                </a:uFill>
                <a:latin typeface="Microsoft Sans Serif"/>
                <a:cs typeface="Microsoft Sans Serif"/>
              </a:rPr>
              <a:t>L</a:t>
            </a:r>
            <a:r>
              <a:rPr sz="2000" u="sng" spc="20" dirty="0">
                <a:solidFill>
                  <a:srgbClr val="56BCFE"/>
                </a:solidFill>
                <a:uFill>
                  <a:solidFill>
                    <a:srgbClr val="56BCFE"/>
                  </a:solidFill>
                </a:uFill>
                <a:latin typeface="Microsoft Sans Serif"/>
                <a:cs typeface="Microsoft Sans Serif"/>
              </a:rPr>
              <a:t> </a:t>
            </a:r>
            <a:r>
              <a:rPr sz="2000" u="sng" spc="-340" dirty="0">
                <a:solidFill>
                  <a:srgbClr val="56BCFE"/>
                </a:solidFill>
                <a:uFill>
                  <a:solidFill>
                    <a:srgbClr val="56BCFE"/>
                  </a:solidFill>
                </a:uFill>
                <a:latin typeface="Microsoft Sans Serif"/>
                <a:cs typeface="Microsoft Sans Serif"/>
              </a:rPr>
              <a:t>L</a:t>
            </a:r>
            <a:r>
              <a:rPr sz="2000" u="sng" spc="-125" dirty="0">
                <a:solidFill>
                  <a:srgbClr val="56BCFE"/>
                </a:solidFill>
                <a:uFill>
                  <a:solidFill>
                    <a:srgbClr val="56BCFE"/>
                  </a:solidFill>
                </a:uFill>
                <a:latin typeface="Microsoft Sans Serif"/>
                <a:cs typeface="Microsoft Sans Serif"/>
              </a:rPr>
              <a:t>I</a:t>
            </a:r>
            <a:r>
              <a:rPr sz="2000" u="sng" spc="-340" dirty="0">
                <a:solidFill>
                  <a:srgbClr val="56BCFE"/>
                </a:solidFill>
                <a:uFill>
                  <a:solidFill>
                    <a:srgbClr val="56BCFE"/>
                  </a:solidFill>
                </a:uFill>
                <a:latin typeface="Microsoft Sans Serif"/>
                <a:cs typeface="Microsoft Sans Serif"/>
              </a:rPr>
              <a:t>ST</a:t>
            </a:r>
            <a:endParaRPr sz="2000">
              <a:latin typeface="Microsoft Sans Serif"/>
              <a:cs typeface="Microsoft Sans Serif"/>
            </a:endParaRPr>
          </a:p>
        </p:txBody>
      </p:sp>
      <p:pic>
        <p:nvPicPr>
          <p:cNvPr id="4" name="object 4"/>
          <p:cNvPicPr/>
          <p:nvPr/>
        </p:nvPicPr>
        <p:blipFill>
          <a:blip r:embed="rId2" cstate="print"/>
          <a:stretch>
            <a:fillRect/>
          </a:stretch>
        </p:blipFill>
        <p:spPr>
          <a:xfrm>
            <a:off x="1640681" y="4983164"/>
            <a:ext cx="965200" cy="66992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p:nvPr/>
        </p:nvSpPr>
        <p:spPr>
          <a:xfrm>
            <a:off x="2252936" y="399795"/>
            <a:ext cx="398145" cy="452120"/>
          </a:xfrm>
          <a:prstGeom prst="rect">
            <a:avLst/>
          </a:prstGeom>
        </p:spPr>
        <p:txBody>
          <a:bodyPr vert="horz" wrap="square" lIns="0" tIns="12700" rIns="0" bIns="0" rtlCol="0">
            <a:spAutoFit/>
          </a:bodyPr>
          <a:lstStyle/>
          <a:p>
            <a:pPr marL="12700">
              <a:lnSpc>
                <a:spcPct val="100000"/>
              </a:lnSpc>
              <a:spcBef>
                <a:spcPts val="100"/>
              </a:spcBef>
            </a:pPr>
            <a:r>
              <a:rPr sz="2800" b="1" spc="-235" dirty="0">
                <a:solidFill>
                  <a:srgbClr val="FFFFFF"/>
                </a:solidFill>
                <a:latin typeface="Verdana"/>
                <a:cs typeface="Verdana"/>
              </a:rPr>
              <a:t>i</a:t>
            </a:r>
            <a:r>
              <a:rPr sz="2800" b="1" spc="-555" dirty="0">
                <a:solidFill>
                  <a:srgbClr val="FFFFFF"/>
                </a:solidFill>
                <a:latin typeface="Verdana"/>
                <a:cs typeface="Verdana"/>
              </a:rPr>
              <a:t>t</a:t>
            </a:r>
            <a:r>
              <a:rPr sz="2800" b="1" spc="-340" dirty="0">
                <a:solidFill>
                  <a:srgbClr val="FFFFFF"/>
                </a:solidFill>
                <a:latin typeface="Verdana"/>
                <a:cs typeface="Verdana"/>
              </a:rPr>
              <a:t>y</a:t>
            </a:r>
            <a:endParaRPr sz="2800">
              <a:latin typeface="Verdana"/>
              <a:cs typeface="Verdana"/>
            </a:endParaRPr>
          </a:p>
        </p:txBody>
      </p:sp>
      <p:sp>
        <p:nvSpPr>
          <p:cNvPr id="4" name="object 4"/>
          <p:cNvSpPr txBox="1">
            <a:spLocks noGrp="1"/>
          </p:cNvSpPr>
          <p:nvPr>
            <p:ph type="title"/>
          </p:nvPr>
        </p:nvSpPr>
        <p:spPr>
          <a:xfrm>
            <a:off x="1522571" y="1373124"/>
            <a:ext cx="8949690" cy="1211580"/>
          </a:xfrm>
          <a:prstGeom prst="rect">
            <a:avLst/>
          </a:prstGeom>
        </p:spPr>
        <p:txBody>
          <a:bodyPr vert="horz" wrap="square" lIns="0" tIns="13970" rIns="0" bIns="0" rtlCol="0">
            <a:spAutoFit/>
          </a:bodyPr>
          <a:lstStyle/>
          <a:p>
            <a:pPr marL="12700" marR="5080" algn="just">
              <a:lnSpc>
                <a:spcPct val="99600"/>
              </a:lnSpc>
              <a:spcBef>
                <a:spcPts val="110"/>
              </a:spcBef>
            </a:pPr>
            <a:r>
              <a:rPr sz="2600" spc="-290" dirty="0"/>
              <a:t>Rules,</a:t>
            </a:r>
            <a:r>
              <a:rPr sz="2600" spc="-285" dirty="0"/>
              <a:t> </a:t>
            </a:r>
            <a:r>
              <a:rPr sz="2600" spc="-135" dirty="0"/>
              <a:t>directives</a:t>
            </a:r>
            <a:r>
              <a:rPr sz="2600" spc="-130" dirty="0"/>
              <a:t> </a:t>
            </a:r>
            <a:r>
              <a:rPr sz="2600" spc="-114" dirty="0"/>
              <a:t>and</a:t>
            </a:r>
            <a:r>
              <a:rPr sz="2600" spc="465" dirty="0"/>
              <a:t> </a:t>
            </a:r>
            <a:r>
              <a:rPr sz="2600" spc="-145" dirty="0"/>
              <a:t>practices</a:t>
            </a:r>
            <a:r>
              <a:rPr sz="2600" spc="-140" dirty="0"/>
              <a:t> </a:t>
            </a:r>
            <a:r>
              <a:rPr sz="2600" spc="-95" dirty="0"/>
              <a:t>that</a:t>
            </a:r>
            <a:r>
              <a:rPr sz="2600" spc="505" dirty="0"/>
              <a:t> </a:t>
            </a:r>
            <a:r>
              <a:rPr sz="2600" spc="-135" dirty="0"/>
              <a:t>govern</a:t>
            </a:r>
            <a:r>
              <a:rPr sz="2600" spc="425" dirty="0"/>
              <a:t> </a:t>
            </a:r>
            <a:r>
              <a:rPr sz="2600" spc="-229" dirty="0"/>
              <a:t>how</a:t>
            </a:r>
            <a:r>
              <a:rPr sz="2600" spc="235" dirty="0"/>
              <a:t> </a:t>
            </a:r>
            <a:r>
              <a:rPr sz="2600" spc="-245" dirty="0"/>
              <a:t>assets,</a:t>
            </a:r>
            <a:r>
              <a:rPr sz="2600" spc="204" dirty="0"/>
              <a:t> </a:t>
            </a:r>
            <a:r>
              <a:rPr sz="2600" spc="-55" dirty="0"/>
              <a:t>are </a:t>
            </a:r>
            <a:r>
              <a:rPr sz="2600" spc="-50" dirty="0"/>
              <a:t> </a:t>
            </a:r>
            <a:r>
              <a:rPr sz="2600" spc="-145" dirty="0"/>
              <a:t>managed, </a:t>
            </a:r>
            <a:r>
              <a:rPr sz="2600" spc="-100" dirty="0"/>
              <a:t>protected </a:t>
            </a:r>
            <a:r>
              <a:rPr sz="2600" spc="-114" dirty="0"/>
              <a:t>and </a:t>
            </a:r>
            <a:r>
              <a:rPr sz="2600" spc="-95" dirty="0"/>
              <a:t>distributed </a:t>
            </a:r>
            <a:r>
              <a:rPr sz="2600" spc="-140" dirty="0"/>
              <a:t>within </a:t>
            </a:r>
            <a:r>
              <a:rPr sz="2600" spc="-160" dirty="0"/>
              <a:t>an </a:t>
            </a:r>
            <a:r>
              <a:rPr sz="2600" spc="-105" dirty="0"/>
              <a:t>organization </a:t>
            </a:r>
            <a:r>
              <a:rPr sz="2600" spc="-114" dirty="0"/>
              <a:t>and </a:t>
            </a:r>
            <a:r>
              <a:rPr sz="2600" spc="-165" dirty="0"/>
              <a:t>its </a:t>
            </a:r>
            <a:r>
              <a:rPr sz="2600" spc="-160" dirty="0"/>
              <a:t> </a:t>
            </a:r>
            <a:r>
              <a:rPr sz="2600" spc="-305" dirty="0"/>
              <a:t>ICT</a:t>
            </a:r>
            <a:r>
              <a:rPr sz="2600" spc="15" dirty="0"/>
              <a:t> </a:t>
            </a:r>
            <a:r>
              <a:rPr sz="2600" spc="-265" dirty="0"/>
              <a:t>systems.</a:t>
            </a:r>
            <a:r>
              <a:rPr sz="2600" spc="20" dirty="0"/>
              <a:t> </a:t>
            </a:r>
            <a:r>
              <a:rPr sz="2600" spc="-145" dirty="0"/>
              <a:t>[ISO/IEC</a:t>
            </a:r>
            <a:r>
              <a:rPr sz="2600" spc="20" dirty="0"/>
              <a:t> </a:t>
            </a:r>
            <a:r>
              <a:rPr sz="2600" spc="-445" dirty="0"/>
              <a:t>PDTR</a:t>
            </a:r>
            <a:r>
              <a:rPr sz="2600" spc="-220" dirty="0"/>
              <a:t> </a:t>
            </a:r>
            <a:r>
              <a:rPr sz="2600" spc="-15" dirty="0"/>
              <a:t>13335-1</a:t>
            </a:r>
            <a:r>
              <a:rPr sz="2600" spc="20" dirty="0"/>
              <a:t> </a:t>
            </a:r>
            <a:r>
              <a:rPr sz="2600" spc="-5" dirty="0"/>
              <a:t>(11/2001)].</a:t>
            </a:r>
            <a:endParaRPr sz="2600"/>
          </a:p>
        </p:txBody>
      </p:sp>
      <p:pic>
        <p:nvPicPr>
          <p:cNvPr id="5" name="object 5"/>
          <p:cNvPicPr/>
          <p:nvPr/>
        </p:nvPicPr>
        <p:blipFill>
          <a:blip r:embed="rId3" cstate="print"/>
          <a:stretch>
            <a:fillRect/>
          </a:stretch>
        </p:blipFill>
        <p:spPr>
          <a:xfrm>
            <a:off x="2944018" y="2663826"/>
            <a:ext cx="5181600" cy="399256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861060"/>
          </a:xfrm>
          <a:custGeom>
            <a:avLst/>
            <a:gdLst/>
            <a:ahLst/>
            <a:cxnLst/>
            <a:rect l="l" t="t" r="r" b="b"/>
            <a:pathLst>
              <a:path w="12192000" h="861060">
                <a:moveTo>
                  <a:pt x="12192000" y="0"/>
                </a:moveTo>
                <a:lnTo>
                  <a:pt x="0" y="0"/>
                </a:lnTo>
                <a:lnTo>
                  <a:pt x="0" y="860799"/>
                </a:lnTo>
                <a:lnTo>
                  <a:pt x="12192000" y="860799"/>
                </a:lnTo>
                <a:lnTo>
                  <a:pt x="12192000" y="0"/>
                </a:lnTo>
                <a:close/>
              </a:path>
            </a:pathLst>
          </a:custGeom>
          <a:solidFill>
            <a:srgbClr val="0C0CBE"/>
          </a:solidFill>
        </p:spPr>
        <p:txBody>
          <a:bodyPr wrap="square" lIns="0" tIns="0" rIns="0" bIns="0" rtlCol="0"/>
          <a:lstStyle/>
          <a:p>
            <a:endParaRPr/>
          </a:p>
        </p:txBody>
      </p:sp>
      <p:sp>
        <p:nvSpPr>
          <p:cNvPr id="3" name="object 3"/>
          <p:cNvSpPr txBox="1">
            <a:spLocks noGrp="1"/>
          </p:cNvSpPr>
          <p:nvPr>
            <p:ph type="title"/>
          </p:nvPr>
        </p:nvSpPr>
        <p:spPr>
          <a:xfrm>
            <a:off x="109199" y="44703"/>
            <a:ext cx="4817110" cy="497840"/>
          </a:xfrm>
          <a:prstGeom prst="rect">
            <a:avLst/>
          </a:prstGeom>
        </p:spPr>
        <p:txBody>
          <a:bodyPr vert="horz" wrap="square" lIns="0" tIns="12700" rIns="0" bIns="0" rtlCol="0">
            <a:spAutoFit/>
          </a:bodyPr>
          <a:lstStyle/>
          <a:p>
            <a:pPr marL="12700">
              <a:lnSpc>
                <a:spcPct val="100000"/>
              </a:lnSpc>
              <a:spcBef>
                <a:spcPts val="100"/>
              </a:spcBef>
              <a:tabLst>
                <a:tab pos="1929764" algn="l"/>
              </a:tabLst>
            </a:pPr>
            <a:r>
              <a:rPr sz="3100" b="1" spc="-175" dirty="0">
                <a:solidFill>
                  <a:srgbClr val="D99C3F"/>
                </a:solidFill>
                <a:latin typeface="Arial"/>
                <a:cs typeface="Arial"/>
              </a:rPr>
              <a:t>COMMON	</a:t>
            </a:r>
            <a:r>
              <a:rPr sz="3100" b="1" spc="-345" dirty="0">
                <a:solidFill>
                  <a:srgbClr val="D99C3F"/>
                </a:solidFill>
                <a:latin typeface="Arial"/>
                <a:cs typeface="Arial"/>
              </a:rPr>
              <a:t>VULNERABILITIES</a:t>
            </a:r>
            <a:endParaRPr sz="3100">
              <a:latin typeface="Arial"/>
              <a:cs typeface="Arial"/>
            </a:endParaRPr>
          </a:p>
        </p:txBody>
      </p:sp>
      <p:pic>
        <p:nvPicPr>
          <p:cNvPr id="4" name="object 4"/>
          <p:cNvPicPr/>
          <p:nvPr/>
        </p:nvPicPr>
        <p:blipFill>
          <a:blip r:embed="rId2" cstate="print"/>
          <a:stretch>
            <a:fillRect/>
          </a:stretch>
        </p:blipFill>
        <p:spPr>
          <a:xfrm>
            <a:off x="201168" y="859535"/>
            <a:ext cx="11789664" cy="5449824"/>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861060"/>
          </a:xfrm>
          <a:custGeom>
            <a:avLst/>
            <a:gdLst/>
            <a:ahLst/>
            <a:cxnLst/>
            <a:rect l="l" t="t" r="r" b="b"/>
            <a:pathLst>
              <a:path w="12192000" h="861060">
                <a:moveTo>
                  <a:pt x="12192000" y="0"/>
                </a:moveTo>
                <a:lnTo>
                  <a:pt x="0" y="0"/>
                </a:lnTo>
                <a:lnTo>
                  <a:pt x="0" y="860799"/>
                </a:lnTo>
                <a:lnTo>
                  <a:pt x="12192000" y="860799"/>
                </a:lnTo>
                <a:lnTo>
                  <a:pt x="12192000" y="0"/>
                </a:lnTo>
                <a:close/>
              </a:path>
            </a:pathLst>
          </a:custGeom>
          <a:solidFill>
            <a:srgbClr val="0C0CBE"/>
          </a:solidFill>
        </p:spPr>
        <p:txBody>
          <a:bodyPr wrap="square" lIns="0" tIns="0" rIns="0" bIns="0" rtlCol="0"/>
          <a:lstStyle/>
          <a:p>
            <a:endParaRPr/>
          </a:p>
        </p:txBody>
      </p:sp>
      <p:sp>
        <p:nvSpPr>
          <p:cNvPr id="3" name="object 3"/>
          <p:cNvSpPr txBox="1">
            <a:spLocks noGrp="1"/>
          </p:cNvSpPr>
          <p:nvPr>
            <p:ph type="title"/>
          </p:nvPr>
        </p:nvSpPr>
        <p:spPr>
          <a:xfrm>
            <a:off x="109199" y="44703"/>
            <a:ext cx="8699500" cy="497840"/>
          </a:xfrm>
          <a:prstGeom prst="rect">
            <a:avLst/>
          </a:prstGeom>
        </p:spPr>
        <p:txBody>
          <a:bodyPr vert="horz" wrap="square" lIns="0" tIns="12700" rIns="0" bIns="0" rtlCol="0">
            <a:spAutoFit/>
          </a:bodyPr>
          <a:lstStyle/>
          <a:p>
            <a:pPr marL="12700">
              <a:lnSpc>
                <a:spcPct val="100000"/>
              </a:lnSpc>
              <a:spcBef>
                <a:spcPts val="100"/>
              </a:spcBef>
            </a:pPr>
            <a:r>
              <a:rPr sz="3100" b="1" spc="-150" dirty="0">
                <a:solidFill>
                  <a:srgbClr val="D99C3F"/>
                </a:solidFill>
                <a:latin typeface="Arial"/>
                <a:cs typeface="Arial"/>
              </a:rPr>
              <a:t>O</a:t>
            </a:r>
            <a:r>
              <a:rPr sz="3100" b="1" spc="-610" dirty="0">
                <a:solidFill>
                  <a:srgbClr val="D99C3F"/>
                </a:solidFill>
                <a:latin typeface="Arial"/>
                <a:cs typeface="Arial"/>
              </a:rPr>
              <a:t>W</a:t>
            </a:r>
            <a:r>
              <a:rPr sz="3100" b="1" spc="-110" dirty="0">
                <a:solidFill>
                  <a:srgbClr val="D99C3F"/>
                </a:solidFill>
                <a:latin typeface="Arial"/>
                <a:cs typeface="Arial"/>
              </a:rPr>
              <a:t>A</a:t>
            </a:r>
            <a:r>
              <a:rPr sz="3100" b="1" spc="-595" dirty="0">
                <a:solidFill>
                  <a:srgbClr val="D99C3F"/>
                </a:solidFill>
                <a:latin typeface="Arial"/>
                <a:cs typeface="Arial"/>
              </a:rPr>
              <a:t>S</a:t>
            </a:r>
            <a:r>
              <a:rPr sz="3100" b="1" spc="-425" dirty="0">
                <a:solidFill>
                  <a:srgbClr val="D99C3F"/>
                </a:solidFill>
                <a:latin typeface="Arial"/>
                <a:cs typeface="Arial"/>
              </a:rPr>
              <a:t>P</a:t>
            </a:r>
            <a:r>
              <a:rPr sz="3100" b="1" spc="-35" dirty="0">
                <a:solidFill>
                  <a:srgbClr val="D99C3F"/>
                </a:solidFill>
                <a:latin typeface="Arial"/>
                <a:cs typeface="Arial"/>
              </a:rPr>
              <a:t> </a:t>
            </a:r>
            <a:r>
              <a:rPr sz="3100" b="1" spc="-440" dirty="0">
                <a:solidFill>
                  <a:srgbClr val="D99C3F"/>
                </a:solidFill>
                <a:latin typeface="Arial"/>
                <a:cs typeface="Arial"/>
              </a:rPr>
              <a:t>T</a:t>
            </a:r>
            <a:r>
              <a:rPr sz="3100" b="1" spc="-114" dirty="0">
                <a:solidFill>
                  <a:srgbClr val="D99C3F"/>
                </a:solidFill>
                <a:latin typeface="Arial"/>
                <a:cs typeface="Arial"/>
              </a:rPr>
              <a:t>O</a:t>
            </a:r>
            <a:r>
              <a:rPr sz="3100" b="1" spc="-425" dirty="0">
                <a:solidFill>
                  <a:srgbClr val="D99C3F"/>
                </a:solidFill>
                <a:latin typeface="Arial"/>
                <a:cs typeface="Arial"/>
              </a:rPr>
              <a:t>P</a:t>
            </a:r>
            <a:r>
              <a:rPr sz="3100" b="1" spc="-35" dirty="0">
                <a:solidFill>
                  <a:srgbClr val="D99C3F"/>
                </a:solidFill>
                <a:latin typeface="Arial"/>
                <a:cs typeface="Arial"/>
              </a:rPr>
              <a:t> </a:t>
            </a:r>
            <a:r>
              <a:rPr sz="3100" b="1" spc="-80" dirty="0">
                <a:solidFill>
                  <a:srgbClr val="D99C3F"/>
                </a:solidFill>
                <a:latin typeface="Arial"/>
                <a:cs typeface="Arial"/>
              </a:rPr>
              <a:t>10</a:t>
            </a:r>
            <a:r>
              <a:rPr sz="3100" b="1" spc="-35" dirty="0">
                <a:solidFill>
                  <a:srgbClr val="D99C3F"/>
                </a:solidFill>
                <a:latin typeface="Arial"/>
                <a:cs typeface="Arial"/>
              </a:rPr>
              <a:t> </a:t>
            </a:r>
            <a:r>
              <a:rPr sz="3100" b="1" spc="-595" dirty="0">
                <a:solidFill>
                  <a:srgbClr val="D99C3F"/>
                </a:solidFill>
                <a:latin typeface="Arial"/>
                <a:cs typeface="Arial"/>
              </a:rPr>
              <a:t>S</a:t>
            </a:r>
            <a:r>
              <a:rPr sz="3100" b="1" spc="-585" dirty="0">
                <a:solidFill>
                  <a:srgbClr val="D99C3F"/>
                </a:solidFill>
                <a:latin typeface="Arial"/>
                <a:cs typeface="Arial"/>
              </a:rPr>
              <a:t>E</a:t>
            </a:r>
            <a:r>
              <a:rPr sz="3100" b="1" spc="-430" dirty="0">
                <a:solidFill>
                  <a:srgbClr val="D99C3F"/>
                </a:solidFill>
                <a:latin typeface="Arial"/>
                <a:cs typeface="Arial"/>
              </a:rPr>
              <a:t>C</a:t>
            </a:r>
            <a:r>
              <a:rPr sz="3100" b="1" spc="-285" dirty="0">
                <a:solidFill>
                  <a:srgbClr val="D99C3F"/>
                </a:solidFill>
                <a:latin typeface="Arial"/>
                <a:cs typeface="Arial"/>
              </a:rPr>
              <a:t>U</a:t>
            </a:r>
            <a:r>
              <a:rPr sz="3100" b="1" spc="-430" dirty="0">
                <a:solidFill>
                  <a:srgbClr val="D99C3F"/>
                </a:solidFill>
                <a:latin typeface="Arial"/>
                <a:cs typeface="Arial"/>
              </a:rPr>
              <a:t>R</a:t>
            </a:r>
            <a:r>
              <a:rPr sz="3100" b="1" spc="-70" dirty="0">
                <a:solidFill>
                  <a:srgbClr val="D99C3F"/>
                </a:solidFill>
                <a:latin typeface="Arial"/>
                <a:cs typeface="Arial"/>
              </a:rPr>
              <a:t>I</a:t>
            </a:r>
            <a:r>
              <a:rPr sz="3100" b="1" spc="-409" dirty="0">
                <a:solidFill>
                  <a:srgbClr val="D99C3F"/>
                </a:solidFill>
                <a:latin typeface="Arial"/>
                <a:cs typeface="Arial"/>
              </a:rPr>
              <a:t>T</a:t>
            </a:r>
            <a:r>
              <a:rPr sz="3100" b="1" spc="-265" dirty="0">
                <a:solidFill>
                  <a:srgbClr val="D99C3F"/>
                </a:solidFill>
                <a:latin typeface="Arial"/>
                <a:cs typeface="Arial"/>
              </a:rPr>
              <a:t>Y</a:t>
            </a:r>
            <a:r>
              <a:rPr sz="3100" b="1" spc="-30" dirty="0">
                <a:solidFill>
                  <a:srgbClr val="D99C3F"/>
                </a:solidFill>
                <a:latin typeface="Arial"/>
                <a:cs typeface="Arial"/>
              </a:rPr>
              <a:t> </a:t>
            </a:r>
            <a:r>
              <a:rPr sz="3100" b="1" spc="-430" dirty="0">
                <a:solidFill>
                  <a:srgbClr val="D99C3F"/>
                </a:solidFill>
                <a:latin typeface="Arial"/>
                <a:cs typeface="Arial"/>
              </a:rPr>
              <a:t>R</a:t>
            </a:r>
            <a:r>
              <a:rPr sz="3100" b="1" spc="-70" dirty="0">
                <a:solidFill>
                  <a:srgbClr val="D99C3F"/>
                </a:solidFill>
                <a:latin typeface="Arial"/>
                <a:cs typeface="Arial"/>
              </a:rPr>
              <a:t>I</a:t>
            </a:r>
            <a:r>
              <a:rPr sz="3100" b="1" spc="-595" dirty="0">
                <a:solidFill>
                  <a:srgbClr val="D99C3F"/>
                </a:solidFill>
                <a:latin typeface="Arial"/>
                <a:cs typeface="Arial"/>
              </a:rPr>
              <a:t>S</a:t>
            </a:r>
            <a:r>
              <a:rPr sz="3100" b="1" spc="-285" dirty="0">
                <a:solidFill>
                  <a:srgbClr val="D99C3F"/>
                </a:solidFill>
                <a:latin typeface="Arial"/>
                <a:cs typeface="Arial"/>
              </a:rPr>
              <a:t>K</a:t>
            </a:r>
            <a:r>
              <a:rPr sz="3100" b="1" spc="-595" dirty="0">
                <a:solidFill>
                  <a:srgbClr val="D99C3F"/>
                </a:solidFill>
                <a:latin typeface="Arial"/>
                <a:cs typeface="Arial"/>
              </a:rPr>
              <a:t>S</a:t>
            </a:r>
            <a:r>
              <a:rPr sz="3100" b="1" spc="-40" dirty="0">
                <a:solidFill>
                  <a:srgbClr val="D99C3F"/>
                </a:solidFill>
                <a:latin typeface="Arial"/>
                <a:cs typeface="Arial"/>
              </a:rPr>
              <a:t> </a:t>
            </a:r>
            <a:r>
              <a:rPr sz="3100" b="1" spc="-280" dirty="0">
                <a:solidFill>
                  <a:srgbClr val="D99C3F"/>
                </a:solidFill>
                <a:latin typeface="Arial"/>
                <a:cs typeface="Arial"/>
              </a:rPr>
              <a:t>&amp;</a:t>
            </a:r>
            <a:r>
              <a:rPr sz="3100" b="1" spc="-40" dirty="0">
                <a:solidFill>
                  <a:srgbClr val="D99C3F"/>
                </a:solidFill>
                <a:latin typeface="Arial"/>
                <a:cs typeface="Arial"/>
              </a:rPr>
              <a:t> </a:t>
            </a:r>
            <a:r>
              <a:rPr sz="3100" b="1" spc="-110" dirty="0">
                <a:solidFill>
                  <a:srgbClr val="D99C3F"/>
                </a:solidFill>
                <a:latin typeface="Arial"/>
                <a:cs typeface="Arial"/>
              </a:rPr>
              <a:t>V</a:t>
            </a:r>
            <a:r>
              <a:rPr sz="3100" b="1" spc="-285" dirty="0">
                <a:solidFill>
                  <a:srgbClr val="D99C3F"/>
                </a:solidFill>
                <a:latin typeface="Arial"/>
                <a:cs typeface="Arial"/>
              </a:rPr>
              <a:t>U</a:t>
            </a:r>
            <a:r>
              <a:rPr sz="3100" b="1" spc="-575" dirty="0">
                <a:solidFill>
                  <a:srgbClr val="D99C3F"/>
                </a:solidFill>
                <a:latin typeface="Arial"/>
                <a:cs typeface="Arial"/>
              </a:rPr>
              <a:t>L</a:t>
            </a:r>
            <a:r>
              <a:rPr sz="3100" b="1" spc="-110" dirty="0">
                <a:solidFill>
                  <a:srgbClr val="D99C3F"/>
                </a:solidFill>
                <a:latin typeface="Arial"/>
                <a:cs typeface="Arial"/>
              </a:rPr>
              <a:t>N</a:t>
            </a:r>
            <a:r>
              <a:rPr sz="3100" b="1" spc="-585" dirty="0">
                <a:solidFill>
                  <a:srgbClr val="D99C3F"/>
                </a:solidFill>
                <a:latin typeface="Arial"/>
                <a:cs typeface="Arial"/>
              </a:rPr>
              <a:t>E</a:t>
            </a:r>
            <a:r>
              <a:rPr sz="3100" b="1" spc="-430" dirty="0">
                <a:solidFill>
                  <a:srgbClr val="D99C3F"/>
                </a:solidFill>
                <a:latin typeface="Arial"/>
                <a:cs typeface="Arial"/>
              </a:rPr>
              <a:t>R</a:t>
            </a:r>
            <a:r>
              <a:rPr sz="3100" b="1" spc="-110" dirty="0">
                <a:solidFill>
                  <a:srgbClr val="D99C3F"/>
                </a:solidFill>
                <a:latin typeface="Arial"/>
                <a:cs typeface="Arial"/>
              </a:rPr>
              <a:t>A</a:t>
            </a:r>
            <a:r>
              <a:rPr sz="3100" b="1" spc="-610" dirty="0">
                <a:solidFill>
                  <a:srgbClr val="D99C3F"/>
                </a:solidFill>
                <a:latin typeface="Arial"/>
                <a:cs typeface="Arial"/>
              </a:rPr>
              <a:t>B</a:t>
            </a:r>
            <a:r>
              <a:rPr sz="3100" b="1" spc="-70" dirty="0">
                <a:solidFill>
                  <a:srgbClr val="D99C3F"/>
                </a:solidFill>
                <a:latin typeface="Arial"/>
                <a:cs typeface="Arial"/>
              </a:rPr>
              <a:t>I</a:t>
            </a:r>
            <a:r>
              <a:rPr sz="3100" b="1" spc="-575" dirty="0">
                <a:solidFill>
                  <a:srgbClr val="D99C3F"/>
                </a:solidFill>
                <a:latin typeface="Arial"/>
                <a:cs typeface="Arial"/>
              </a:rPr>
              <a:t>L</a:t>
            </a:r>
            <a:r>
              <a:rPr sz="3100" b="1" spc="-70" dirty="0">
                <a:solidFill>
                  <a:srgbClr val="D99C3F"/>
                </a:solidFill>
                <a:latin typeface="Arial"/>
                <a:cs typeface="Arial"/>
              </a:rPr>
              <a:t>I</a:t>
            </a:r>
            <a:r>
              <a:rPr sz="3100" b="1" spc="-409" dirty="0">
                <a:solidFill>
                  <a:srgbClr val="D99C3F"/>
                </a:solidFill>
                <a:latin typeface="Arial"/>
                <a:cs typeface="Arial"/>
              </a:rPr>
              <a:t>T</a:t>
            </a:r>
            <a:r>
              <a:rPr sz="3100" b="1" spc="-70" dirty="0">
                <a:solidFill>
                  <a:srgbClr val="D99C3F"/>
                </a:solidFill>
                <a:latin typeface="Arial"/>
                <a:cs typeface="Arial"/>
              </a:rPr>
              <a:t>I</a:t>
            </a:r>
            <a:r>
              <a:rPr sz="3100" b="1" spc="-585" dirty="0">
                <a:solidFill>
                  <a:srgbClr val="D99C3F"/>
                </a:solidFill>
                <a:latin typeface="Arial"/>
                <a:cs typeface="Arial"/>
              </a:rPr>
              <a:t>E</a:t>
            </a:r>
            <a:r>
              <a:rPr sz="3100" b="1" spc="-595" dirty="0">
                <a:solidFill>
                  <a:srgbClr val="D99C3F"/>
                </a:solidFill>
                <a:latin typeface="Arial"/>
                <a:cs typeface="Arial"/>
              </a:rPr>
              <a:t>S</a:t>
            </a:r>
            <a:endParaRPr sz="3100">
              <a:latin typeface="Arial"/>
              <a:cs typeface="Arial"/>
            </a:endParaRPr>
          </a:p>
        </p:txBody>
      </p:sp>
      <p:sp>
        <p:nvSpPr>
          <p:cNvPr id="4" name="object 4"/>
          <p:cNvSpPr/>
          <p:nvPr/>
        </p:nvSpPr>
        <p:spPr>
          <a:xfrm>
            <a:off x="1177033" y="1649200"/>
            <a:ext cx="2801620" cy="279400"/>
          </a:xfrm>
          <a:custGeom>
            <a:avLst/>
            <a:gdLst/>
            <a:ahLst/>
            <a:cxnLst/>
            <a:rect l="l" t="t" r="r" b="b"/>
            <a:pathLst>
              <a:path w="2801620" h="279400">
                <a:moveTo>
                  <a:pt x="2801176" y="0"/>
                </a:moveTo>
                <a:lnTo>
                  <a:pt x="0" y="0"/>
                </a:lnTo>
                <a:lnTo>
                  <a:pt x="0" y="279400"/>
                </a:lnTo>
                <a:lnTo>
                  <a:pt x="2801176" y="279400"/>
                </a:lnTo>
                <a:lnTo>
                  <a:pt x="2801176" y="0"/>
                </a:lnTo>
                <a:close/>
              </a:path>
            </a:pathLst>
          </a:custGeom>
          <a:solidFill>
            <a:srgbClr val="FFFFFF"/>
          </a:solidFill>
        </p:spPr>
        <p:txBody>
          <a:bodyPr wrap="square" lIns="0" tIns="0" rIns="0" bIns="0" rtlCol="0"/>
          <a:lstStyle/>
          <a:p>
            <a:endParaRPr/>
          </a:p>
        </p:txBody>
      </p:sp>
      <p:sp>
        <p:nvSpPr>
          <p:cNvPr id="5" name="object 5"/>
          <p:cNvSpPr/>
          <p:nvPr/>
        </p:nvSpPr>
        <p:spPr>
          <a:xfrm>
            <a:off x="1177033" y="3478000"/>
            <a:ext cx="5107305" cy="279400"/>
          </a:xfrm>
          <a:custGeom>
            <a:avLst/>
            <a:gdLst/>
            <a:ahLst/>
            <a:cxnLst/>
            <a:rect l="l" t="t" r="r" b="b"/>
            <a:pathLst>
              <a:path w="5107305" h="279400">
                <a:moveTo>
                  <a:pt x="5106987" y="0"/>
                </a:moveTo>
                <a:lnTo>
                  <a:pt x="0" y="0"/>
                </a:lnTo>
                <a:lnTo>
                  <a:pt x="0" y="279400"/>
                </a:lnTo>
                <a:lnTo>
                  <a:pt x="5106987" y="279400"/>
                </a:lnTo>
                <a:lnTo>
                  <a:pt x="5106987" y="0"/>
                </a:lnTo>
                <a:close/>
              </a:path>
            </a:pathLst>
          </a:custGeom>
          <a:solidFill>
            <a:srgbClr val="FFFFFF"/>
          </a:solidFill>
        </p:spPr>
        <p:txBody>
          <a:bodyPr wrap="square" lIns="0" tIns="0" rIns="0" bIns="0" rtlCol="0"/>
          <a:lstStyle/>
          <a:p>
            <a:endParaRPr/>
          </a:p>
        </p:txBody>
      </p:sp>
      <p:sp>
        <p:nvSpPr>
          <p:cNvPr id="6" name="object 6"/>
          <p:cNvSpPr txBox="1"/>
          <p:nvPr/>
        </p:nvSpPr>
        <p:spPr>
          <a:xfrm>
            <a:off x="1177033" y="1293600"/>
            <a:ext cx="2877820" cy="279400"/>
          </a:xfrm>
          <a:prstGeom prst="rect">
            <a:avLst/>
          </a:prstGeom>
          <a:solidFill>
            <a:srgbClr val="FFFFFF"/>
          </a:solidFill>
        </p:spPr>
        <p:txBody>
          <a:bodyPr vert="horz" wrap="square" lIns="0" tIns="0" rIns="0" bIns="0" rtlCol="0">
            <a:spAutoFit/>
          </a:bodyPr>
          <a:lstStyle/>
          <a:p>
            <a:pPr>
              <a:lnSpc>
                <a:spcPts val="2095"/>
              </a:lnSpc>
            </a:pPr>
            <a:r>
              <a:rPr sz="2000" spc="-254" dirty="0">
                <a:latin typeface="Microsoft Sans Serif"/>
                <a:cs typeface="Microsoft Sans Serif"/>
              </a:rPr>
              <a:t>BR</a:t>
            </a:r>
            <a:r>
              <a:rPr sz="2000" spc="-290" dirty="0">
                <a:latin typeface="Microsoft Sans Serif"/>
                <a:cs typeface="Microsoft Sans Serif"/>
              </a:rPr>
              <a:t>O</a:t>
            </a:r>
            <a:r>
              <a:rPr sz="2000" spc="-240" dirty="0">
                <a:latin typeface="Microsoft Sans Serif"/>
                <a:cs typeface="Microsoft Sans Serif"/>
              </a:rPr>
              <a:t>K</a:t>
            </a:r>
            <a:r>
              <a:rPr sz="2000" spc="-465" dirty="0">
                <a:latin typeface="Microsoft Sans Serif"/>
                <a:cs typeface="Microsoft Sans Serif"/>
              </a:rPr>
              <a:t>E</a:t>
            </a:r>
            <a:r>
              <a:rPr sz="2000" spc="-114" dirty="0">
                <a:latin typeface="Microsoft Sans Serif"/>
                <a:cs typeface="Microsoft Sans Serif"/>
              </a:rPr>
              <a:t>N</a:t>
            </a:r>
            <a:r>
              <a:rPr sz="2000" spc="20" dirty="0">
                <a:latin typeface="Microsoft Sans Serif"/>
                <a:cs typeface="Microsoft Sans Serif"/>
              </a:rPr>
              <a:t> </a:t>
            </a:r>
            <a:r>
              <a:rPr sz="2000" spc="-210" dirty="0">
                <a:latin typeface="Microsoft Sans Serif"/>
                <a:cs typeface="Microsoft Sans Serif"/>
              </a:rPr>
              <a:t>A</a:t>
            </a:r>
            <a:r>
              <a:rPr sz="2000" spc="-240" dirty="0">
                <a:latin typeface="Microsoft Sans Serif"/>
                <a:cs typeface="Microsoft Sans Serif"/>
              </a:rPr>
              <a:t>CC</a:t>
            </a:r>
            <a:r>
              <a:rPr sz="2000" spc="-465" dirty="0">
                <a:latin typeface="Microsoft Sans Serif"/>
                <a:cs typeface="Microsoft Sans Serif"/>
              </a:rPr>
              <a:t>E</a:t>
            </a:r>
            <a:r>
              <a:rPr sz="2000" spc="-335" dirty="0">
                <a:latin typeface="Microsoft Sans Serif"/>
                <a:cs typeface="Microsoft Sans Serif"/>
              </a:rPr>
              <a:t>SS</a:t>
            </a:r>
            <a:r>
              <a:rPr sz="2000" spc="15" dirty="0">
                <a:latin typeface="Microsoft Sans Serif"/>
                <a:cs typeface="Microsoft Sans Serif"/>
              </a:rPr>
              <a:t> </a:t>
            </a:r>
            <a:r>
              <a:rPr sz="2000" spc="-240" dirty="0">
                <a:latin typeface="Microsoft Sans Serif"/>
                <a:cs typeface="Microsoft Sans Serif"/>
              </a:rPr>
              <a:t>C</a:t>
            </a:r>
            <a:r>
              <a:rPr sz="2000" spc="-20" dirty="0">
                <a:latin typeface="Microsoft Sans Serif"/>
                <a:cs typeface="Microsoft Sans Serif"/>
              </a:rPr>
              <a:t>O</a:t>
            </a:r>
            <a:r>
              <a:rPr sz="2000" spc="-114" dirty="0">
                <a:latin typeface="Microsoft Sans Serif"/>
                <a:cs typeface="Microsoft Sans Serif"/>
              </a:rPr>
              <a:t>N</a:t>
            </a:r>
            <a:r>
              <a:rPr sz="2000" spc="-355" dirty="0">
                <a:latin typeface="Microsoft Sans Serif"/>
                <a:cs typeface="Microsoft Sans Serif"/>
              </a:rPr>
              <a:t>T</a:t>
            </a:r>
            <a:r>
              <a:rPr sz="2000" spc="-225" dirty="0">
                <a:latin typeface="Microsoft Sans Serif"/>
                <a:cs typeface="Microsoft Sans Serif"/>
              </a:rPr>
              <a:t>R</a:t>
            </a:r>
            <a:r>
              <a:rPr sz="2000" spc="-245" dirty="0">
                <a:latin typeface="Microsoft Sans Serif"/>
                <a:cs typeface="Microsoft Sans Serif"/>
              </a:rPr>
              <a:t>O</a:t>
            </a:r>
            <a:r>
              <a:rPr sz="2000" spc="-345" dirty="0">
                <a:latin typeface="Microsoft Sans Serif"/>
                <a:cs typeface="Microsoft Sans Serif"/>
              </a:rPr>
              <a:t>L</a:t>
            </a:r>
            <a:endParaRPr sz="2000">
              <a:latin typeface="Microsoft Sans Serif"/>
              <a:cs typeface="Microsoft Sans Serif"/>
            </a:endParaRPr>
          </a:p>
        </p:txBody>
      </p:sp>
      <p:sp>
        <p:nvSpPr>
          <p:cNvPr id="7" name="object 7"/>
          <p:cNvSpPr txBox="1"/>
          <p:nvPr/>
        </p:nvSpPr>
        <p:spPr>
          <a:xfrm>
            <a:off x="1177033" y="2017500"/>
            <a:ext cx="1120775" cy="279400"/>
          </a:xfrm>
          <a:prstGeom prst="rect">
            <a:avLst/>
          </a:prstGeom>
          <a:solidFill>
            <a:srgbClr val="FFFFFF"/>
          </a:solidFill>
        </p:spPr>
        <p:txBody>
          <a:bodyPr vert="horz" wrap="square" lIns="0" tIns="0" rIns="0" bIns="0" rtlCol="0">
            <a:spAutoFit/>
          </a:bodyPr>
          <a:lstStyle/>
          <a:p>
            <a:pPr>
              <a:lnSpc>
                <a:spcPts val="2105"/>
              </a:lnSpc>
            </a:pPr>
            <a:r>
              <a:rPr sz="2000" spc="-70" dirty="0">
                <a:latin typeface="Microsoft Sans Serif"/>
                <a:cs typeface="Microsoft Sans Serif"/>
              </a:rPr>
              <a:t>I</a:t>
            </a:r>
            <a:r>
              <a:rPr sz="2000" spc="-165" dirty="0">
                <a:latin typeface="Microsoft Sans Serif"/>
                <a:cs typeface="Microsoft Sans Serif"/>
              </a:rPr>
              <a:t>N</a:t>
            </a:r>
            <a:r>
              <a:rPr sz="2000" spc="-229" dirty="0">
                <a:latin typeface="Microsoft Sans Serif"/>
                <a:cs typeface="Microsoft Sans Serif"/>
              </a:rPr>
              <a:t>J</a:t>
            </a:r>
            <a:r>
              <a:rPr sz="2000" spc="-340" dirty="0">
                <a:latin typeface="Microsoft Sans Serif"/>
                <a:cs typeface="Microsoft Sans Serif"/>
              </a:rPr>
              <a:t>E</a:t>
            </a:r>
            <a:r>
              <a:rPr sz="2000" spc="-365" dirty="0">
                <a:latin typeface="Microsoft Sans Serif"/>
                <a:cs typeface="Microsoft Sans Serif"/>
              </a:rPr>
              <a:t>C</a:t>
            </a:r>
            <a:r>
              <a:rPr sz="2000" spc="-165" dirty="0">
                <a:latin typeface="Microsoft Sans Serif"/>
                <a:cs typeface="Microsoft Sans Serif"/>
              </a:rPr>
              <a:t>TIO</a:t>
            </a:r>
            <a:r>
              <a:rPr sz="2000" spc="-114" dirty="0">
                <a:latin typeface="Microsoft Sans Serif"/>
                <a:cs typeface="Microsoft Sans Serif"/>
              </a:rPr>
              <a:t>N</a:t>
            </a:r>
            <a:endParaRPr sz="2000">
              <a:latin typeface="Microsoft Sans Serif"/>
              <a:cs typeface="Microsoft Sans Serif"/>
            </a:endParaRPr>
          </a:p>
        </p:txBody>
      </p:sp>
      <p:sp>
        <p:nvSpPr>
          <p:cNvPr id="8" name="object 8"/>
          <p:cNvSpPr txBox="1"/>
          <p:nvPr/>
        </p:nvSpPr>
        <p:spPr>
          <a:xfrm>
            <a:off x="1177033" y="2385800"/>
            <a:ext cx="1892300" cy="279400"/>
          </a:xfrm>
          <a:prstGeom prst="rect">
            <a:avLst/>
          </a:prstGeom>
          <a:solidFill>
            <a:srgbClr val="FFFFFF"/>
          </a:solidFill>
        </p:spPr>
        <p:txBody>
          <a:bodyPr vert="horz" wrap="square" lIns="0" tIns="0" rIns="0" bIns="0" rtlCol="0">
            <a:spAutoFit/>
          </a:bodyPr>
          <a:lstStyle/>
          <a:p>
            <a:pPr>
              <a:lnSpc>
                <a:spcPts val="2110"/>
              </a:lnSpc>
            </a:pPr>
            <a:r>
              <a:rPr sz="2000" spc="-125" dirty="0">
                <a:latin typeface="Microsoft Sans Serif"/>
                <a:cs typeface="Microsoft Sans Serif"/>
              </a:rPr>
              <a:t>I</a:t>
            </a:r>
            <a:r>
              <a:rPr sz="2000" spc="-114" dirty="0">
                <a:latin typeface="Microsoft Sans Serif"/>
                <a:cs typeface="Microsoft Sans Serif"/>
              </a:rPr>
              <a:t>N</a:t>
            </a:r>
            <a:r>
              <a:rPr sz="2000" spc="-400" dirty="0">
                <a:latin typeface="Microsoft Sans Serif"/>
                <a:cs typeface="Microsoft Sans Serif"/>
              </a:rPr>
              <a:t>S</a:t>
            </a:r>
            <a:r>
              <a:rPr sz="2000" spc="-405" dirty="0">
                <a:latin typeface="Microsoft Sans Serif"/>
                <a:cs typeface="Microsoft Sans Serif"/>
              </a:rPr>
              <a:t>E</a:t>
            </a:r>
            <a:r>
              <a:rPr sz="2000" spc="-240" dirty="0">
                <a:latin typeface="Microsoft Sans Serif"/>
                <a:cs typeface="Microsoft Sans Serif"/>
              </a:rPr>
              <a:t>CU</a:t>
            </a:r>
            <a:r>
              <a:rPr sz="2000" spc="-455" dirty="0">
                <a:latin typeface="Microsoft Sans Serif"/>
                <a:cs typeface="Microsoft Sans Serif"/>
              </a:rPr>
              <a:t>RE</a:t>
            </a:r>
            <a:r>
              <a:rPr sz="2000" spc="15" dirty="0">
                <a:latin typeface="Microsoft Sans Serif"/>
                <a:cs typeface="Microsoft Sans Serif"/>
              </a:rPr>
              <a:t> </a:t>
            </a:r>
            <a:r>
              <a:rPr sz="2000" spc="-240" dirty="0">
                <a:latin typeface="Microsoft Sans Serif"/>
                <a:cs typeface="Microsoft Sans Serif"/>
              </a:rPr>
              <a:t>D</a:t>
            </a:r>
            <a:r>
              <a:rPr sz="2000" spc="-465" dirty="0">
                <a:latin typeface="Microsoft Sans Serif"/>
                <a:cs typeface="Microsoft Sans Serif"/>
              </a:rPr>
              <a:t>E</a:t>
            </a:r>
            <a:r>
              <a:rPr sz="2000" spc="-320" dirty="0">
                <a:latin typeface="Microsoft Sans Serif"/>
                <a:cs typeface="Microsoft Sans Serif"/>
              </a:rPr>
              <a:t>S</a:t>
            </a:r>
            <a:r>
              <a:rPr sz="2000" spc="-140" dirty="0">
                <a:latin typeface="Microsoft Sans Serif"/>
                <a:cs typeface="Microsoft Sans Serif"/>
              </a:rPr>
              <a:t>I</a:t>
            </a:r>
            <a:r>
              <a:rPr sz="2000" spc="-20" dirty="0">
                <a:latin typeface="Microsoft Sans Serif"/>
                <a:cs typeface="Microsoft Sans Serif"/>
              </a:rPr>
              <a:t>G</a:t>
            </a:r>
            <a:r>
              <a:rPr sz="2000" spc="-114" dirty="0">
                <a:latin typeface="Microsoft Sans Serif"/>
                <a:cs typeface="Microsoft Sans Serif"/>
              </a:rPr>
              <a:t>N</a:t>
            </a:r>
            <a:endParaRPr sz="2000">
              <a:latin typeface="Microsoft Sans Serif"/>
              <a:cs typeface="Microsoft Sans Serif"/>
            </a:endParaRPr>
          </a:p>
        </p:txBody>
      </p:sp>
      <p:sp>
        <p:nvSpPr>
          <p:cNvPr id="9" name="object 9"/>
          <p:cNvSpPr txBox="1"/>
          <p:nvPr/>
        </p:nvSpPr>
        <p:spPr>
          <a:xfrm>
            <a:off x="1177033" y="2754100"/>
            <a:ext cx="3262629" cy="279400"/>
          </a:xfrm>
          <a:prstGeom prst="rect">
            <a:avLst/>
          </a:prstGeom>
          <a:solidFill>
            <a:srgbClr val="FFFFFF"/>
          </a:solidFill>
        </p:spPr>
        <p:txBody>
          <a:bodyPr vert="horz" wrap="square" lIns="0" tIns="0" rIns="0" bIns="0" rtlCol="0">
            <a:spAutoFit/>
          </a:bodyPr>
          <a:lstStyle/>
          <a:p>
            <a:pPr>
              <a:lnSpc>
                <a:spcPts val="2090"/>
              </a:lnSpc>
            </a:pPr>
            <a:r>
              <a:rPr sz="2000" spc="-400" dirty="0">
                <a:latin typeface="Microsoft Sans Serif"/>
                <a:cs typeface="Microsoft Sans Serif"/>
              </a:rPr>
              <a:t>S</a:t>
            </a:r>
            <a:r>
              <a:rPr sz="2000" spc="-405" dirty="0">
                <a:latin typeface="Microsoft Sans Serif"/>
                <a:cs typeface="Microsoft Sans Serif"/>
              </a:rPr>
              <a:t>E</a:t>
            </a:r>
            <a:r>
              <a:rPr sz="2000" spc="-240" dirty="0">
                <a:latin typeface="Microsoft Sans Serif"/>
                <a:cs typeface="Microsoft Sans Serif"/>
              </a:rPr>
              <a:t>CU</a:t>
            </a:r>
            <a:r>
              <a:rPr sz="2000" spc="-409" dirty="0">
                <a:latin typeface="Microsoft Sans Serif"/>
                <a:cs typeface="Microsoft Sans Serif"/>
              </a:rPr>
              <a:t>R</a:t>
            </a:r>
            <a:r>
              <a:rPr sz="2000" spc="-165" dirty="0">
                <a:latin typeface="Microsoft Sans Serif"/>
                <a:cs typeface="Microsoft Sans Serif"/>
              </a:rPr>
              <a:t>I</a:t>
            </a:r>
            <a:r>
              <a:rPr sz="2000" spc="-355" dirty="0">
                <a:latin typeface="Microsoft Sans Serif"/>
                <a:cs typeface="Microsoft Sans Serif"/>
              </a:rPr>
              <a:t>T</a:t>
            </a:r>
            <a:r>
              <a:rPr sz="2000" spc="-235" dirty="0">
                <a:latin typeface="Microsoft Sans Serif"/>
                <a:cs typeface="Microsoft Sans Serif"/>
              </a:rPr>
              <a:t>Y</a:t>
            </a:r>
            <a:r>
              <a:rPr sz="2000" spc="15" dirty="0">
                <a:latin typeface="Microsoft Sans Serif"/>
                <a:cs typeface="Microsoft Sans Serif"/>
              </a:rPr>
              <a:t> </a:t>
            </a:r>
            <a:r>
              <a:rPr sz="2000" spc="-130" dirty="0">
                <a:latin typeface="Microsoft Sans Serif"/>
                <a:cs typeface="Microsoft Sans Serif"/>
              </a:rPr>
              <a:t>M</a:t>
            </a:r>
            <a:r>
              <a:rPr sz="2000" spc="-125" dirty="0">
                <a:latin typeface="Microsoft Sans Serif"/>
                <a:cs typeface="Microsoft Sans Serif"/>
              </a:rPr>
              <a:t>I</a:t>
            </a:r>
            <a:r>
              <a:rPr sz="2000" spc="-290" dirty="0">
                <a:latin typeface="Microsoft Sans Serif"/>
                <a:cs typeface="Microsoft Sans Serif"/>
              </a:rPr>
              <a:t>SC</a:t>
            </a:r>
            <a:r>
              <a:rPr sz="2000" spc="-20" dirty="0">
                <a:latin typeface="Microsoft Sans Serif"/>
                <a:cs typeface="Microsoft Sans Serif"/>
              </a:rPr>
              <a:t>O</a:t>
            </a:r>
            <a:r>
              <a:rPr sz="2000" spc="-114" dirty="0">
                <a:latin typeface="Microsoft Sans Serif"/>
                <a:cs typeface="Microsoft Sans Serif"/>
              </a:rPr>
              <a:t>N</a:t>
            </a:r>
            <a:r>
              <a:rPr sz="2000" spc="-355" dirty="0">
                <a:latin typeface="Microsoft Sans Serif"/>
                <a:cs typeface="Microsoft Sans Serif"/>
              </a:rPr>
              <a:t>F</a:t>
            </a:r>
            <a:r>
              <a:rPr sz="2000" spc="-125" dirty="0">
                <a:latin typeface="Microsoft Sans Serif"/>
                <a:cs typeface="Microsoft Sans Serif"/>
              </a:rPr>
              <a:t>I</a:t>
            </a:r>
            <a:r>
              <a:rPr sz="2000" spc="-20" dirty="0">
                <a:latin typeface="Microsoft Sans Serif"/>
                <a:cs typeface="Microsoft Sans Serif"/>
              </a:rPr>
              <a:t>G</a:t>
            </a:r>
            <a:r>
              <a:rPr sz="2000" spc="-240" dirty="0">
                <a:latin typeface="Microsoft Sans Serif"/>
                <a:cs typeface="Microsoft Sans Serif"/>
              </a:rPr>
              <a:t>U</a:t>
            </a:r>
            <a:r>
              <a:rPr sz="2000" spc="-300" dirty="0">
                <a:latin typeface="Microsoft Sans Serif"/>
                <a:cs typeface="Microsoft Sans Serif"/>
              </a:rPr>
              <a:t>R</a:t>
            </a:r>
            <a:r>
              <a:rPr sz="2000" spc="-370" dirty="0">
                <a:latin typeface="Microsoft Sans Serif"/>
                <a:cs typeface="Microsoft Sans Serif"/>
              </a:rPr>
              <a:t>A</a:t>
            </a:r>
            <a:r>
              <a:rPr sz="2000" spc="-355" dirty="0">
                <a:latin typeface="Microsoft Sans Serif"/>
                <a:cs typeface="Microsoft Sans Serif"/>
              </a:rPr>
              <a:t>T</a:t>
            </a:r>
            <a:r>
              <a:rPr sz="2000" spc="-125" dirty="0">
                <a:latin typeface="Microsoft Sans Serif"/>
                <a:cs typeface="Microsoft Sans Serif"/>
              </a:rPr>
              <a:t>I</a:t>
            </a:r>
            <a:r>
              <a:rPr sz="2000" spc="-20" dirty="0">
                <a:latin typeface="Microsoft Sans Serif"/>
                <a:cs typeface="Microsoft Sans Serif"/>
              </a:rPr>
              <a:t>O</a:t>
            </a:r>
            <a:r>
              <a:rPr sz="2000" spc="-114" dirty="0">
                <a:latin typeface="Microsoft Sans Serif"/>
                <a:cs typeface="Microsoft Sans Serif"/>
              </a:rPr>
              <a:t>N</a:t>
            </a:r>
            <a:endParaRPr sz="2000">
              <a:latin typeface="Microsoft Sans Serif"/>
              <a:cs typeface="Microsoft Sans Serif"/>
            </a:endParaRPr>
          </a:p>
        </p:txBody>
      </p:sp>
      <p:sp>
        <p:nvSpPr>
          <p:cNvPr id="10" name="object 10"/>
          <p:cNvSpPr txBox="1"/>
          <p:nvPr/>
        </p:nvSpPr>
        <p:spPr>
          <a:xfrm>
            <a:off x="1177033" y="3122400"/>
            <a:ext cx="4688205" cy="279400"/>
          </a:xfrm>
          <a:prstGeom prst="rect">
            <a:avLst/>
          </a:prstGeom>
          <a:solidFill>
            <a:srgbClr val="FFFFFF"/>
          </a:solidFill>
        </p:spPr>
        <p:txBody>
          <a:bodyPr vert="horz" wrap="square" lIns="0" tIns="0" rIns="0" bIns="0" rtlCol="0">
            <a:spAutoFit/>
          </a:bodyPr>
          <a:lstStyle/>
          <a:p>
            <a:pPr>
              <a:lnSpc>
                <a:spcPts val="2095"/>
              </a:lnSpc>
            </a:pPr>
            <a:r>
              <a:rPr sz="2000" spc="-130" dirty="0">
                <a:latin typeface="Microsoft Sans Serif"/>
                <a:cs typeface="Microsoft Sans Serif"/>
              </a:rPr>
              <a:t>V</a:t>
            </a:r>
            <a:r>
              <a:rPr sz="2000" spc="-240" dirty="0">
                <a:latin typeface="Microsoft Sans Serif"/>
                <a:cs typeface="Microsoft Sans Serif"/>
              </a:rPr>
              <a:t>U</a:t>
            </a:r>
            <a:r>
              <a:rPr sz="2000" spc="-340" dirty="0">
                <a:latin typeface="Microsoft Sans Serif"/>
                <a:cs typeface="Microsoft Sans Serif"/>
              </a:rPr>
              <a:t>L</a:t>
            </a:r>
            <a:r>
              <a:rPr sz="2000" spc="-114" dirty="0">
                <a:latin typeface="Microsoft Sans Serif"/>
                <a:cs typeface="Microsoft Sans Serif"/>
              </a:rPr>
              <a:t>N</a:t>
            </a:r>
            <a:r>
              <a:rPr sz="2000" spc="-465" dirty="0">
                <a:latin typeface="Microsoft Sans Serif"/>
                <a:cs typeface="Microsoft Sans Serif"/>
              </a:rPr>
              <a:t>E</a:t>
            </a:r>
            <a:r>
              <a:rPr sz="2000" spc="-290" dirty="0">
                <a:latin typeface="Microsoft Sans Serif"/>
                <a:cs typeface="Microsoft Sans Serif"/>
              </a:rPr>
              <a:t>RA</a:t>
            </a:r>
            <a:r>
              <a:rPr sz="2000" spc="-370" dirty="0">
                <a:latin typeface="Microsoft Sans Serif"/>
                <a:cs typeface="Microsoft Sans Serif"/>
              </a:rPr>
              <a:t>B</a:t>
            </a:r>
            <a:r>
              <a:rPr sz="2000" spc="-305" dirty="0">
                <a:latin typeface="Microsoft Sans Serif"/>
                <a:cs typeface="Microsoft Sans Serif"/>
              </a:rPr>
              <a:t>L</a:t>
            </a:r>
            <a:r>
              <a:rPr sz="2000" spc="-459" dirty="0">
                <a:latin typeface="Microsoft Sans Serif"/>
                <a:cs typeface="Microsoft Sans Serif"/>
              </a:rPr>
              <a:t>E</a:t>
            </a:r>
            <a:r>
              <a:rPr sz="2000" spc="15" dirty="0">
                <a:latin typeface="Microsoft Sans Serif"/>
                <a:cs typeface="Microsoft Sans Serif"/>
              </a:rPr>
              <a:t> </a:t>
            </a:r>
            <a:r>
              <a:rPr sz="2000" spc="-130" dirty="0">
                <a:latin typeface="Microsoft Sans Serif"/>
                <a:cs typeface="Microsoft Sans Serif"/>
              </a:rPr>
              <a:t>A</a:t>
            </a:r>
            <a:r>
              <a:rPr sz="2000" spc="-114" dirty="0">
                <a:latin typeface="Microsoft Sans Serif"/>
                <a:cs typeface="Microsoft Sans Serif"/>
              </a:rPr>
              <a:t>N</a:t>
            </a:r>
            <a:r>
              <a:rPr sz="2000" spc="-240" dirty="0">
                <a:latin typeface="Microsoft Sans Serif"/>
                <a:cs typeface="Microsoft Sans Serif"/>
              </a:rPr>
              <a:t>D</a:t>
            </a:r>
            <a:r>
              <a:rPr sz="2000" spc="20" dirty="0">
                <a:latin typeface="Microsoft Sans Serif"/>
                <a:cs typeface="Microsoft Sans Serif"/>
              </a:rPr>
              <a:t> </a:t>
            </a:r>
            <a:r>
              <a:rPr sz="2000" spc="-20" dirty="0">
                <a:latin typeface="Microsoft Sans Serif"/>
                <a:cs typeface="Microsoft Sans Serif"/>
              </a:rPr>
              <a:t>O</a:t>
            </a:r>
            <a:r>
              <a:rPr sz="2000" spc="-240" dirty="0">
                <a:latin typeface="Microsoft Sans Serif"/>
                <a:cs typeface="Microsoft Sans Serif"/>
              </a:rPr>
              <a:t>U</a:t>
            </a:r>
            <a:r>
              <a:rPr sz="2000" spc="-355" dirty="0">
                <a:latin typeface="Microsoft Sans Serif"/>
                <a:cs typeface="Microsoft Sans Serif"/>
              </a:rPr>
              <a:t>T</a:t>
            </a:r>
            <a:r>
              <a:rPr sz="2000" spc="-280" dirty="0">
                <a:latin typeface="Microsoft Sans Serif"/>
                <a:cs typeface="Microsoft Sans Serif"/>
              </a:rPr>
              <a:t>D</a:t>
            </a:r>
            <a:r>
              <a:rPr sz="2000" spc="-225" dirty="0">
                <a:latin typeface="Microsoft Sans Serif"/>
                <a:cs typeface="Microsoft Sans Serif"/>
              </a:rPr>
              <a:t>A</a:t>
            </a:r>
            <a:r>
              <a:rPr sz="2000" spc="-355" dirty="0">
                <a:latin typeface="Microsoft Sans Serif"/>
                <a:cs typeface="Microsoft Sans Serif"/>
              </a:rPr>
              <a:t>T</a:t>
            </a:r>
            <a:r>
              <a:rPr sz="2000" spc="-465" dirty="0">
                <a:latin typeface="Microsoft Sans Serif"/>
                <a:cs typeface="Microsoft Sans Serif"/>
              </a:rPr>
              <a:t>E</a:t>
            </a:r>
            <a:r>
              <a:rPr sz="2000" spc="-240" dirty="0">
                <a:latin typeface="Microsoft Sans Serif"/>
                <a:cs typeface="Microsoft Sans Serif"/>
              </a:rPr>
              <a:t>D</a:t>
            </a:r>
            <a:r>
              <a:rPr sz="2000" spc="20" dirty="0">
                <a:latin typeface="Microsoft Sans Serif"/>
                <a:cs typeface="Microsoft Sans Serif"/>
              </a:rPr>
              <a:t> </a:t>
            </a:r>
            <a:r>
              <a:rPr sz="2000" spc="-240" dirty="0">
                <a:latin typeface="Microsoft Sans Serif"/>
                <a:cs typeface="Microsoft Sans Serif"/>
              </a:rPr>
              <a:t>C</a:t>
            </a:r>
            <a:r>
              <a:rPr sz="2000" spc="-20" dirty="0">
                <a:latin typeface="Microsoft Sans Serif"/>
                <a:cs typeface="Microsoft Sans Serif"/>
              </a:rPr>
              <a:t>O</a:t>
            </a:r>
            <a:r>
              <a:rPr sz="2000" spc="-130" dirty="0">
                <a:latin typeface="Microsoft Sans Serif"/>
                <a:cs typeface="Microsoft Sans Serif"/>
              </a:rPr>
              <a:t>M</a:t>
            </a:r>
            <a:r>
              <a:rPr sz="2000" spc="-165" dirty="0">
                <a:latin typeface="Microsoft Sans Serif"/>
                <a:cs typeface="Microsoft Sans Serif"/>
              </a:rPr>
              <a:t>P</a:t>
            </a:r>
            <a:r>
              <a:rPr sz="2000" spc="-195" dirty="0">
                <a:latin typeface="Microsoft Sans Serif"/>
                <a:cs typeface="Microsoft Sans Serif"/>
              </a:rPr>
              <a:t>O</a:t>
            </a:r>
            <a:r>
              <a:rPr sz="2000" spc="-114" dirty="0">
                <a:latin typeface="Microsoft Sans Serif"/>
                <a:cs typeface="Microsoft Sans Serif"/>
              </a:rPr>
              <a:t>N</a:t>
            </a:r>
            <a:r>
              <a:rPr sz="2000" spc="-465" dirty="0">
                <a:latin typeface="Microsoft Sans Serif"/>
                <a:cs typeface="Microsoft Sans Serif"/>
              </a:rPr>
              <a:t>E</a:t>
            </a:r>
            <a:r>
              <a:rPr sz="2000" spc="-114" dirty="0">
                <a:latin typeface="Microsoft Sans Serif"/>
                <a:cs typeface="Microsoft Sans Serif"/>
              </a:rPr>
              <a:t>N</a:t>
            </a:r>
            <a:r>
              <a:rPr sz="2000" spc="-355" dirty="0">
                <a:latin typeface="Microsoft Sans Serif"/>
                <a:cs typeface="Microsoft Sans Serif"/>
              </a:rPr>
              <a:t>T</a:t>
            </a:r>
            <a:r>
              <a:rPr sz="2000" spc="-335" dirty="0">
                <a:latin typeface="Microsoft Sans Serif"/>
                <a:cs typeface="Microsoft Sans Serif"/>
              </a:rPr>
              <a:t>S</a:t>
            </a:r>
            <a:endParaRPr sz="2000">
              <a:latin typeface="Microsoft Sans Serif"/>
              <a:cs typeface="Microsoft Sans Serif"/>
            </a:endParaRPr>
          </a:p>
        </p:txBody>
      </p:sp>
      <p:sp>
        <p:nvSpPr>
          <p:cNvPr id="11" name="object 11"/>
          <p:cNvSpPr txBox="1"/>
          <p:nvPr/>
        </p:nvSpPr>
        <p:spPr>
          <a:xfrm>
            <a:off x="1177032" y="3846300"/>
            <a:ext cx="4497705" cy="279400"/>
          </a:xfrm>
          <a:prstGeom prst="rect">
            <a:avLst/>
          </a:prstGeom>
          <a:solidFill>
            <a:srgbClr val="FFFFFF"/>
          </a:solidFill>
        </p:spPr>
        <p:txBody>
          <a:bodyPr vert="horz" wrap="square" lIns="0" tIns="0" rIns="0" bIns="0" rtlCol="0">
            <a:spAutoFit/>
          </a:bodyPr>
          <a:lstStyle/>
          <a:p>
            <a:pPr>
              <a:lnSpc>
                <a:spcPts val="2105"/>
              </a:lnSpc>
            </a:pPr>
            <a:r>
              <a:rPr sz="2000" spc="-165" dirty="0">
                <a:latin typeface="Microsoft Sans Serif"/>
                <a:cs typeface="Microsoft Sans Serif"/>
              </a:rPr>
              <a:t>S</a:t>
            </a:r>
            <a:r>
              <a:rPr sz="2000" spc="-195" dirty="0">
                <a:latin typeface="Microsoft Sans Serif"/>
                <a:cs typeface="Microsoft Sans Serif"/>
              </a:rPr>
              <a:t>O</a:t>
            </a:r>
            <a:r>
              <a:rPr sz="2000" spc="-355" dirty="0">
                <a:latin typeface="Microsoft Sans Serif"/>
                <a:cs typeface="Microsoft Sans Serif"/>
              </a:rPr>
              <a:t>FT</a:t>
            </a:r>
            <a:r>
              <a:rPr sz="2000" spc="-30" dirty="0">
                <a:latin typeface="Microsoft Sans Serif"/>
                <a:cs typeface="Microsoft Sans Serif"/>
              </a:rPr>
              <a:t>W</a:t>
            </a:r>
            <a:r>
              <a:rPr sz="2000" spc="-130" dirty="0">
                <a:latin typeface="Microsoft Sans Serif"/>
                <a:cs typeface="Microsoft Sans Serif"/>
              </a:rPr>
              <a:t>A</a:t>
            </a:r>
            <a:r>
              <a:rPr sz="2000" spc="-455" dirty="0">
                <a:latin typeface="Microsoft Sans Serif"/>
                <a:cs typeface="Microsoft Sans Serif"/>
              </a:rPr>
              <a:t>RE</a:t>
            </a:r>
            <a:r>
              <a:rPr sz="2000" spc="15" dirty="0">
                <a:latin typeface="Microsoft Sans Serif"/>
                <a:cs typeface="Microsoft Sans Serif"/>
              </a:rPr>
              <a:t> </a:t>
            </a:r>
            <a:r>
              <a:rPr sz="2000" spc="-130" dirty="0">
                <a:latin typeface="Microsoft Sans Serif"/>
                <a:cs typeface="Microsoft Sans Serif"/>
              </a:rPr>
              <a:t>A</a:t>
            </a:r>
            <a:r>
              <a:rPr sz="2000" spc="-114" dirty="0">
                <a:latin typeface="Microsoft Sans Serif"/>
                <a:cs typeface="Microsoft Sans Serif"/>
              </a:rPr>
              <a:t>N</a:t>
            </a:r>
            <a:r>
              <a:rPr sz="2000" spc="-240" dirty="0">
                <a:latin typeface="Microsoft Sans Serif"/>
                <a:cs typeface="Microsoft Sans Serif"/>
              </a:rPr>
              <a:t>D</a:t>
            </a:r>
            <a:r>
              <a:rPr sz="2000" spc="20" dirty="0">
                <a:latin typeface="Microsoft Sans Serif"/>
                <a:cs typeface="Microsoft Sans Serif"/>
              </a:rPr>
              <a:t> </a:t>
            </a:r>
            <a:r>
              <a:rPr sz="2000" spc="-280" dirty="0">
                <a:latin typeface="Microsoft Sans Serif"/>
                <a:cs typeface="Microsoft Sans Serif"/>
              </a:rPr>
              <a:t>D</a:t>
            </a:r>
            <a:r>
              <a:rPr sz="2000" spc="-225" dirty="0">
                <a:latin typeface="Microsoft Sans Serif"/>
                <a:cs typeface="Microsoft Sans Serif"/>
              </a:rPr>
              <a:t>A</a:t>
            </a:r>
            <a:r>
              <a:rPr sz="2000" spc="-395" dirty="0">
                <a:latin typeface="Microsoft Sans Serif"/>
                <a:cs typeface="Microsoft Sans Serif"/>
              </a:rPr>
              <a:t>T</a:t>
            </a:r>
            <a:r>
              <a:rPr sz="2000" spc="-130" dirty="0">
                <a:latin typeface="Microsoft Sans Serif"/>
                <a:cs typeface="Microsoft Sans Serif"/>
              </a:rPr>
              <a:t>A</a:t>
            </a:r>
            <a:r>
              <a:rPr sz="2000" spc="20" dirty="0">
                <a:latin typeface="Microsoft Sans Serif"/>
                <a:cs typeface="Microsoft Sans Serif"/>
              </a:rPr>
              <a:t> </a:t>
            </a:r>
            <a:r>
              <a:rPr sz="2000" spc="-125" dirty="0">
                <a:latin typeface="Microsoft Sans Serif"/>
                <a:cs typeface="Microsoft Sans Serif"/>
              </a:rPr>
              <a:t>I</a:t>
            </a:r>
            <a:r>
              <a:rPr sz="2000" spc="-114" dirty="0">
                <a:latin typeface="Microsoft Sans Serif"/>
                <a:cs typeface="Microsoft Sans Serif"/>
              </a:rPr>
              <a:t>N</a:t>
            </a:r>
            <a:r>
              <a:rPr sz="2000" spc="-355" dirty="0">
                <a:latin typeface="Microsoft Sans Serif"/>
                <a:cs typeface="Microsoft Sans Serif"/>
              </a:rPr>
              <a:t>T</a:t>
            </a:r>
            <a:r>
              <a:rPr sz="2000" spc="-465" dirty="0">
                <a:latin typeface="Microsoft Sans Serif"/>
                <a:cs typeface="Microsoft Sans Serif"/>
              </a:rPr>
              <a:t>E</a:t>
            </a:r>
            <a:r>
              <a:rPr sz="2000" spc="-20" dirty="0">
                <a:latin typeface="Microsoft Sans Serif"/>
                <a:cs typeface="Microsoft Sans Serif"/>
              </a:rPr>
              <a:t>G</a:t>
            </a:r>
            <a:r>
              <a:rPr sz="2000" spc="-409" dirty="0">
                <a:latin typeface="Microsoft Sans Serif"/>
                <a:cs typeface="Microsoft Sans Serif"/>
              </a:rPr>
              <a:t>R</a:t>
            </a:r>
            <a:r>
              <a:rPr sz="2000" spc="-165" dirty="0">
                <a:latin typeface="Microsoft Sans Serif"/>
                <a:cs typeface="Microsoft Sans Serif"/>
              </a:rPr>
              <a:t>I</a:t>
            </a:r>
            <a:r>
              <a:rPr sz="2000" spc="-355" dirty="0">
                <a:latin typeface="Microsoft Sans Serif"/>
                <a:cs typeface="Microsoft Sans Serif"/>
              </a:rPr>
              <a:t>T</a:t>
            </a:r>
            <a:r>
              <a:rPr sz="2000" spc="-235" dirty="0">
                <a:latin typeface="Microsoft Sans Serif"/>
                <a:cs typeface="Microsoft Sans Serif"/>
              </a:rPr>
              <a:t>Y</a:t>
            </a:r>
            <a:r>
              <a:rPr sz="2000" spc="15" dirty="0">
                <a:latin typeface="Microsoft Sans Serif"/>
                <a:cs typeface="Microsoft Sans Serif"/>
              </a:rPr>
              <a:t> </a:t>
            </a:r>
            <a:r>
              <a:rPr sz="2000" spc="-415" dirty="0">
                <a:latin typeface="Microsoft Sans Serif"/>
                <a:cs typeface="Microsoft Sans Serif"/>
              </a:rPr>
              <a:t>F</a:t>
            </a:r>
            <a:r>
              <a:rPr sz="2000" spc="-130" dirty="0">
                <a:latin typeface="Microsoft Sans Serif"/>
                <a:cs typeface="Microsoft Sans Serif"/>
              </a:rPr>
              <a:t>A</a:t>
            </a:r>
            <a:r>
              <a:rPr sz="2000" spc="-125" dirty="0">
                <a:latin typeface="Microsoft Sans Serif"/>
                <a:cs typeface="Microsoft Sans Serif"/>
              </a:rPr>
              <a:t>I</a:t>
            </a:r>
            <a:r>
              <a:rPr sz="2000" spc="-360" dirty="0">
                <a:latin typeface="Microsoft Sans Serif"/>
                <a:cs typeface="Microsoft Sans Serif"/>
              </a:rPr>
              <a:t>L</a:t>
            </a:r>
            <a:r>
              <a:rPr sz="2000" spc="-240" dirty="0">
                <a:latin typeface="Microsoft Sans Serif"/>
                <a:cs typeface="Microsoft Sans Serif"/>
              </a:rPr>
              <a:t>U</a:t>
            </a:r>
            <a:r>
              <a:rPr sz="2000" spc="-470" dirty="0">
                <a:latin typeface="Microsoft Sans Serif"/>
                <a:cs typeface="Microsoft Sans Serif"/>
              </a:rPr>
              <a:t>R</a:t>
            </a:r>
            <a:r>
              <a:rPr sz="2000" spc="-440" dirty="0">
                <a:latin typeface="Microsoft Sans Serif"/>
                <a:cs typeface="Microsoft Sans Serif"/>
              </a:rPr>
              <a:t>E</a:t>
            </a:r>
            <a:r>
              <a:rPr sz="2000" spc="-335" dirty="0">
                <a:latin typeface="Microsoft Sans Serif"/>
                <a:cs typeface="Microsoft Sans Serif"/>
              </a:rPr>
              <a:t>S</a:t>
            </a:r>
            <a:endParaRPr sz="2000">
              <a:latin typeface="Microsoft Sans Serif"/>
              <a:cs typeface="Microsoft Sans Serif"/>
            </a:endParaRPr>
          </a:p>
        </p:txBody>
      </p:sp>
      <p:sp>
        <p:nvSpPr>
          <p:cNvPr id="12" name="object 12"/>
          <p:cNvSpPr txBox="1">
            <a:spLocks noGrp="1"/>
          </p:cNvSpPr>
          <p:nvPr>
            <p:ph type="body" idx="1"/>
          </p:nvPr>
        </p:nvSpPr>
        <p:spPr>
          <a:prstGeom prst="rect">
            <a:avLst/>
          </a:prstGeom>
        </p:spPr>
        <p:txBody>
          <a:bodyPr vert="horz" wrap="square" lIns="0" tIns="60960" rIns="0" bIns="0" rtlCol="0">
            <a:spAutoFit/>
          </a:bodyPr>
          <a:lstStyle/>
          <a:p>
            <a:pPr marL="12700">
              <a:lnSpc>
                <a:spcPct val="100000"/>
              </a:lnSpc>
              <a:spcBef>
                <a:spcPts val="480"/>
              </a:spcBef>
            </a:pPr>
            <a:r>
              <a:rPr spc="-55" dirty="0"/>
              <a:t>1.</a:t>
            </a:r>
          </a:p>
          <a:p>
            <a:pPr marL="12700">
              <a:lnSpc>
                <a:spcPct val="100000"/>
              </a:lnSpc>
              <a:spcBef>
                <a:spcPts val="509"/>
              </a:spcBef>
              <a:tabLst>
                <a:tab pos="443865" algn="l"/>
              </a:tabLst>
            </a:pPr>
            <a:r>
              <a:rPr spc="-70" dirty="0"/>
              <a:t>2</a:t>
            </a:r>
            <a:r>
              <a:rPr spc="-35" dirty="0"/>
              <a:t>.</a:t>
            </a:r>
            <a:r>
              <a:rPr dirty="0"/>
              <a:t>	</a:t>
            </a:r>
            <a:r>
              <a:rPr sz="2000" spc="-240" dirty="0"/>
              <a:t>C</a:t>
            </a:r>
            <a:r>
              <a:rPr sz="2000" spc="-545" dirty="0"/>
              <a:t>R</a:t>
            </a:r>
            <a:r>
              <a:rPr sz="2000" spc="-240" dirty="0"/>
              <a:t>Y</a:t>
            </a:r>
            <a:r>
              <a:rPr sz="2000" spc="-355" dirty="0"/>
              <a:t>P</a:t>
            </a:r>
            <a:r>
              <a:rPr sz="2000" spc="-370" dirty="0"/>
              <a:t>T</a:t>
            </a:r>
            <a:r>
              <a:rPr sz="2000" spc="-20" dirty="0"/>
              <a:t>OG</a:t>
            </a:r>
            <a:r>
              <a:rPr sz="2000" spc="-290" dirty="0"/>
              <a:t>RAPH</a:t>
            </a:r>
            <a:r>
              <a:rPr sz="2000" spc="-125" dirty="0"/>
              <a:t>I</a:t>
            </a:r>
            <a:r>
              <a:rPr sz="2000" spc="-240" dirty="0"/>
              <a:t>C</a:t>
            </a:r>
            <a:r>
              <a:rPr sz="2000" spc="20" dirty="0"/>
              <a:t> </a:t>
            </a:r>
            <a:r>
              <a:rPr sz="2000" spc="-415" dirty="0"/>
              <a:t>F</a:t>
            </a:r>
            <a:r>
              <a:rPr sz="2000" spc="-130" dirty="0"/>
              <a:t>A</a:t>
            </a:r>
            <a:r>
              <a:rPr sz="2000" spc="-125" dirty="0"/>
              <a:t>I</a:t>
            </a:r>
            <a:r>
              <a:rPr sz="2000" spc="-360" dirty="0"/>
              <a:t>L</a:t>
            </a:r>
            <a:r>
              <a:rPr sz="2000" spc="-240" dirty="0"/>
              <a:t>U</a:t>
            </a:r>
            <a:r>
              <a:rPr sz="2000" spc="-470" dirty="0"/>
              <a:t>R</a:t>
            </a:r>
            <a:r>
              <a:rPr sz="2000" spc="-440" dirty="0"/>
              <a:t>E</a:t>
            </a:r>
            <a:r>
              <a:rPr sz="2000" spc="-335" dirty="0"/>
              <a:t>S</a:t>
            </a:r>
            <a:endParaRPr sz="2000"/>
          </a:p>
          <a:p>
            <a:pPr marL="12700">
              <a:lnSpc>
                <a:spcPct val="100000"/>
              </a:lnSpc>
              <a:spcBef>
                <a:spcPts val="1000"/>
              </a:spcBef>
            </a:pPr>
            <a:r>
              <a:rPr spc="-55" dirty="0"/>
              <a:t>3.</a:t>
            </a:r>
          </a:p>
          <a:p>
            <a:pPr marL="12700">
              <a:lnSpc>
                <a:spcPct val="100000"/>
              </a:lnSpc>
              <a:spcBef>
                <a:spcPts val="1105"/>
              </a:spcBef>
            </a:pPr>
            <a:r>
              <a:rPr spc="-55" dirty="0"/>
              <a:t>4.</a:t>
            </a:r>
          </a:p>
          <a:p>
            <a:pPr marL="12700">
              <a:lnSpc>
                <a:spcPct val="100000"/>
              </a:lnSpc>
              <a:spcBef>
                <a:spcPts val="1080"/>
              </a:spcBef>
            </a:pPr>
            <a:r>
              <a:rPr spc="-55" dirty="0"/>
              <a:t>5.</a:t>
            </a:r>
          </a:p>
          <a:p>
            <a:pPr marL="12700">
              <a:lnSpc>
                <a:spcPct val="100000"/>
              </a:lnSpc>
              <a:spcBef>
                <a:spcPts val="1105"/>
              </a:spcBef>
            </a:pPr>
            <a:r>
              <a:rPr spc="-55" dirty="0"/>
              <a:t>6.</a:t>
            </a:r>
          </a:p>
          <a:p>
            <a:pPr marL="12700">
              <a:lnSpc>
                <a:spcPct val="100000"/>
              </a:lnSpc>
              <a:spcBef>
                <a:spcPts val="509"/>
              </a:spcBef>
              <a:tabLst>
                <a:tab pos="443865" algn="l"/>
              </a:tabLst>
            </a:pPr>
            <a:r>
              <a:rPr spc="-70" dirty="0"/>
              <a:t>7</a:t>
            </a:r>
            <a:r>
              <a:rPr spc="-35" dirty="0"/>
              <a:t>.</a:t>
            </a:r>
            <a:r>
              <a:rPr dirty="0"/>
              <a:t>	</a:t>
            </a:r>
            <a:r>
              <a:rPr sz="2000" spc="-125" dirty="0"/>
              <a:t>I</a:t>
            </a:r>
            <a:r>
              <a:rPr sz="2000" spc="-240" dirty="0"/>
              <a:t>D</a:t>
            </a:r>
            <a:r>
              <a:rPr sz="2000" spc="-465" dirty="0"/>
              <a:t>E</a:t>
            </a:r>
            <a:r>
              <a:rPr sz="2000" spc="-114" dirty="0"/>
              <a:t>N</a:t>
            </a:r>
            <a:r>
              <a:rPr sz="2000" spc="-355" dirty="0"/>
              <a:t>T</a:t>
            </a:r>
            <a:r>
              <a:rPr sz="2000" spc="-125" dirty="0"/>
              <a:t>I</a:t>
            </a:r>
            <a:r>
              <a:rPr sz="2000" spc="-355" dirty="0"/>
              <a:t>F</a:t>
            </a:r>
            <a:r>
              <a:rPr sz="2000" spc="-125" dirty="0"/>
              <a:t>I</a:t>
            </a:r>
            <a:r>
              <a:rPr sz="2000" spc="-240" dirty="0"/>
              <a:t>C</a:t>
            </a:r>
            <a:r>
              <a:rPr sz="2000" spc="-225" dirty="0"/>
              <a:t>A</a:t>
            </a:r>
            <a:r>
              <a:rPr sz="2000" spc="-355" dirty="0"/>
              <a:t>T</a:t>
            </a:r>
            <a:r>
              <a:rPr sz="2000" spc="-125" dirty="0"/>
              <a:t>I</a:t>
            </a:r>
            <a:r>
              <a:rPr sz="2000" spc="-20" dirty="0"/>
              <a:t>O</a:t>
            </a:r>
            <a:r>
              <a:rPr sz="2000" spc="-114" dirty="0"/>
              <a:t>N</a:t>
            </a:r>
            <a:r>
              <a:rPr sz="2000" spc="20" dirty="0"/>
              <a:t> </a:t>
            </a:r>
            <a:r>
              <a:rPr sz="2000" spc="-130" dirty="0"/>
              <a:t>A</a:t>
            </a:r>
            <a:r>
              <a:rPr sz="2000" spc="-114" dirty="0"/>
              <a:t>N</a:t>
            </a:r>
            <a:r>
              <a:rPr sz="2000" spc="-240" dirty="0"/>
              <a:t>D</a:t>
            </a:r>
            <a:r>
              <a:rPr sz="2000" spc="20" dirty="0"/>
              <a:t> </a:t>
            </a:r>
            <a:r>
              <a:rPr sz="2000" spc="-185" dirty="0"/>
              <a:t>A</a:t>
            </a:r>
            <a:r>
              <a:rPr sz="2000" spc="-240" dirty="0"/>
              <a:t>U</a:t>
            </a:r>
            <a:r>
              <a:rPr sz="2000" spc="-355" dirty="0"/>
              <a:t>T</a:t>
            </a:r>
            <a:r>
              <a:rPr sz="2000" spc="-240" dirty="0"/>
              <a:t>H</a:t>
            </a:r>
            <a:r>
              <a:rPr sz="2000" spc="-465" dirty="0"/>
              <a:t>E</a:t>
            </a:r>
            <a:r>
              <a:rPr sz="2000" spc="-114" dirty="0"/>
              <a:t>N</a:t>
            </a:r>
            <a:r>
              <a:rPr sz="2000" spc="-355" dirty="0"/>
              <a:t>T</a:t>
            </a:r>
            <a:r>
              <a:rPr sz="2000" spc="-125" dirty="0"/>
              <a:t>I</a:t>
            </a:r>
            <a:r>
              <a:rPr sz="2000" spc="-240" dirty="0"/>
              <a:t>C</a:t>
            </a:r>
            <a:r>
              <a:rPr sz="2000" spc="-225" dirty="0"/>
              <a:t>A</a:t>
            </a:r>
            <a:r>
              <a:rPr sz="2000" spc="-355" dirty="0"/>
              <a:t>T</a:t>
            </a:r>
            <a:r>
              <a:rPr sz="2000" spc="-125" dirty="0"/>
              <a:t>I</a:t>
            </a:r>
            <a:r>
              <a:rPr sz="2000" spc="-20" dirty="0"/>
              <a:t>O</a:t>
            </a:r>
            <a:r>
              <a:rPr sz="2000" spc="-114" dirty="0"/>
              <a:t>N</a:t>
            </a:r>
            <a:r>
              <a:rPr sz="2000" spc="20" dirty="0"/>
              <a:t> </a:t>
            </a:r>
            <a:r>
              <a:rPr sz="2000" spc="-415" dirty="0"/>
              <a:t>F</a:t>
            </a:r>
            <a:r>
              <a:rPr sz="2000" spc="-130" dirty="0"/>
              <a:t>A</a:t>
            </a:r>
            <a:r>
              <a:rPr sz="2000" spc="-125" dirty="0"/>
              <a:t>I</a:t>
            </a:r>
            <a:r>
              <a:rPr sz="2000" spc="-360" dirty="0"/>
              <a:t>L</a:t>
            </a:r>
            <a:r>
              <a:rPr sz="2000" spc="-240" dirty="0"/>
              <a:t>U</a:t>
            </a:r>
            <a:r>
              <a:rPr sz="2000" spc="-470" dirty="0"/>
              <a:t>R</a:t>
            </a:r>
            <a:r>
              <a:rPr sz="2000" spc="-440" dirty="0"/>
              <a:t>E</a:t>
            </a:r>
            <a:r>
              <a:rPr sz="2000" spc="-335" dirty="0"/>
              <a:t>S</a:t>
            </a:r>
            <a:endParaRPr sz="2000"/>
          </a:p>
          <a:p>
            <a:pPr marL="12700">
              <a:lnSpc>
                <a:spcPct val="100000"/>
              </a:lnSpc>
              <a:spcBef>
                <a:spcPts val="1000"/>
              </a:spcBef>
            </a:pPr>
            <a:r>
              <a:rPr spc="-55" dirty="0"/>
              <a:t>8.</a:t>
            </a:r>
          </a:p>
          <a:p>
            <a:pPr marL="12700">
              <a:lnSpc>
                <a:spcPct val="100000"/>
              </a:lnSpc>
              <a:spcBef>
                <a:spcPts val="1105"/>
              </a:spcBef>
            </a:pPr>
            <a:r>
              <a:rPr spc="-55" dirty="0"/>
              <a:t>9.</a:t>
            </a:r>
          </a:p>
        </p:txBody>
      </p:sp>
      <p:sp>
        <p:nvSpPr>
          <p:cNvPr id="13" name="object 13"/>
          <p:cNvSpPr txBox="1"/>
          <p:nvPr/>
        </p:nvSpPr>
        <p:spPr>
          <a:xfrm>
            <a:off x="1177033" y="4214600"/>
            <a:ext cx="4304665" cy="279400"/>
          </a:xfrm>
          <a:prstGeom prst="rect">
            <a:avLst/>
          </a:prstGeom>
          <a:solidFill>
            <a:srgbClr val="FFFFFF"/>
          </a:solidFill>
        </p:spPr>
        <p:txBody>
          <a:bodyPr vert="horz" wrap="square" lIns="0" tIns="0" rIns="0" bIns="0" rtlCol="0">
            <a:spAutoFit/>
          </a:bodyPr>
          <a:lstStyle/>
          <a:p>
            <a:pPr>
              <a:lnSpc>
                <a:spcPts val="2110"/>
              </a:lnSpc>
            </a:pPr>
            <a:r>
              <a:rPr sz="2000" spc="-400" dirty="0">
                <a:latin typeface="Microsoft Sans Serif"/>
                <a:cs typeface="Microsoft Sans Serif"/>
              </a:rPr>
              <a:t>S</a:t>
            </a:r>
            <a:r>
              <a:rPr sz="2000" spc="-405" dirty="0">
                <a:latin typeface="Microsoft Sans Serif"/>
                <a:cs typeface="Microsoft Sans Serif"/>
              </a:rPr>
              <a:t>E</a:t>
            </a:r>
            <a:r>
              <a:rPr sz="2000" spc="-240" dirty="0">
                <a:latin typeface="Microsoft Sans Serif"/>
                <a:cs typeface="Microsoft Sans Serif"/>
              </a:rPr>
              <a:t>CU</a:t>
            </a:r>
            <a:r>
              <a:rPr sz="2000" spc="-409" dirty="0">
                <a:latin typeface="Microsoft Sans Serif"/>
                <a:cs typeface="Microsoft Sans Serif"/>
              </a:rPr>
              <a:t>R</a:t>
            </a:r>
            <a:r>
              <a:rPr sz="2000" spc="-165" dirty="0">
                <a:latin typeface="Microsoft Sans Serif"/>
                <a:cs typeface="Microsoft Sans Serif"/>
              </a:rPr>
              <a:t>I</a:t>
            </a:r>
            <a:r>
              <a:rPr sz="2000" spc="-355" dirty="0">
                <a:latin typeface="Microsoft Sans Serif"/>
                <a:cs typeface="Microsoft Sans Serif"/>
              </a:rPr>
              <a:t>T</a:t>
            </a:r>
            <a:r>
              <a:rPr sz="2000" spc="-235" dirty="0">
                <a:latin typeface="Microsoft Sans Serif"/>
                <a:cs typeface="Microsoft Sans Serif"/>
              </a:rPr>
              <a:t>Y</a:t>
            </a:r>
            <a:r>
              <a:rPr sz="2000" spc="15" dirty="0">
                <a:latin typeface="Microsoft Sans Serif"/>
                <a:cs typeface="Microsoft Sans Serif"/>
              </a:rPr>
              <a:t> </a:t>
            </a:r>
            <a:r>
              <a:rPr sz="2000" spc="-360" dirty="0">
                <a:latin typeface="Microsoft Sans Serif"/>
                <a:cs typeface="Microsoft Sans Serif"/>
              </a:rPr>
              <a:t>L</a:t>
            </a:r>
            <a:r>
              <a:rPr sz="2000" spc="-20" dirty="0">
                <a:latin typeface="Microsoft Sans Serif"/>
                <a:cs typeface="Microsoft Sans Serif"/>
              </a:rPr>
              <a:t>OGG</a:t>
            </a:r>
            <a:r>
              <a:rPr sz="2000" spc="-125" dirty="0">
                <a:latin typeface="Microsoft Sans Serif"/>
                <a:cs typeface="Microsoft Sans Serif"/>
              </a:rPr>
              <a:t>I</a:t>
            </a:r>
            <a:r>
              <a:rPr sz="2000" spc="-114" dirty="0">
                <a:latin typeface="Microsoft Sans Serif"/>
                <a:cs typeface="Microsoft Sans Serif"/>
              </a:rPr>
              <a:t>N</a:t>
            </a:r>
            <a:r>
              <a:rPr sz="2000" spc="-15" dirty="0">
                <a:latin typeface="Microsoft Sans Serif"/>
                <a:cs typeface="Microsoft Sans Serif"/>
              </a:rPr>
              <a:t>G</a:t>
            </a:r>
            <a:r>
              <a:rPr sz="2000" spc="10" dirty="0">
                <a:latin typeface="Microsoft Sans Serif"/>
                <a:cs typeface="Microsoft Sans Serif"/>
              </a:rPr>
              <a:t> </a:t>
            </a:r>
            <a:r>
              <a:rPr sz="2000" spc="-130" dirty="0">
                <a:latin typeface="Microsoft Sans Serif"/>
                <a:cs typeface="Microsoft Sans Serif"/>
              </a:rPr>
              <a:t>A</a:t>
            </a:r>
            <a:r>
              <a:rPr sz="2000" spc="-114" dirty="0">
                <a:latin typeface="Microsoft Sans Serif"/>
                <a:cs typeface="Microsoft Sans Serif"/>
              </a:rPr>
              <a:t>N</a:t>
            </a:r>
            <a:r>
              <a:rPr sz="2000" spc="-240" dirty="0">
                <a:latin typeface="Microsoft Sans Serif"/>
                <a:cs typeface="Microsoft Sans Serif"/>
              </a:rPr>
              <a:t>D</a:t>
            </a:r>
            <a:r>
              <a:rPr sz="2000" spc="20" dirty="0">
                <a:latin typeface="Microsoft Sans Serif"/>
                <a:cs typeface="Microsoft Sans Serif"/>
              </a:rPr>
              <a:t> </a:t>
            </a:r>
            <a:r>
              <a:rPr sz="2000" spc="-130" dirty="0">
                <a:latin typeface="Microsoft Sans Serif"/>
                <a:cs typeface="Microsoft Sans Serif"/>
              </a:rPr>
              <a:t>M</a:t>
            </a:r>
            <a:r>
              <a:rPr sz="2000" spc="-20" dirty="0">
                <a:latin typeface="Microsoft Sans Serif"/>
                <a:cs typeface="Microsoft Sans Serif"/>
              </a:rPr>
              <a:t>O</a:t>
            </a:r>
            <a:r>
              <a:rPr sz="2000" spc="-114" dirty="0">
                <a:latin typeface="Microsoft Sans Serif"/>
                <a:cs typeface="Microsoft Sans Serif"/>
              </a:rPr>
              <a:t>N</a:t>
            </a:r>
            <a:r>
              <a:rPr sz="2000" spc="-125" dirty="0">
                <a:latin typeface="Microsoft Sans Serif"/>
                <a:cs typeface="Microsoft Sans Serif"/>
              </a:rPr>
              <a:t>I</a:t>
            </a:r>
            <a:r>
              <a:rPr sz="2000" spc="-395" dirty="0">
                <a:latin typeface="Microsoft Sans Serif"/>
                <a:cs typeface="Microsoft Sans Serif"/>
              </a:rPr>
              <a:t>T</a:t>
            </a:r>
            <a:r>
              <a:rPr sz="2000" spc="-20" dirty="0">
                <a:latin typeface="Microsoft Sans Serif"/>
                <a:cs typeface="Microsoft Sans Serif"/>
              </a:rPr>
              <a:t>O</a:t>
            </a:r>
            <a:r>
              <a:rPr sz="2000" spc="-409" dirty="0">
                <a:latin typeface="Microsoft Sans Serif"/>
                <a:cs typeface="Microsoft Sans Serif"/>
              </a:rPr>
              <a:t>R</a:t>
            </a:r>
            <a:r>
              <a:rPr sz="2000" spc="-165" dirty="0">
                <a:latin typeface="Microsoft Sans Serif"/>
                <a:cs typeface="Microsoft Sans Serif"/>
              </a:rPr>
              <a:t>I</a:t>
            </a:r>
            <a:r>
              <a:rPr sz="2000" spc="-114" dirty="0">
                <a:latin typeface="Microsoft Sans Serif"/>
                <a:cs typeface="Microsoft Sans Serif"/>
              </a:rPr>
              <a:t>N</a:t>
            </a:r>
            <a:r>
              <a:rPr sz="2000" spc="-15" dirty="0">
                <a:latin typeface="Microsoft Sans Serif"/>
                <a:cs typeface="Microsoft Sans Serif"/>
              </a:rPr>
              <a:t>G</a:t>
            </a:r>
            <a:endParaRPr sz="2000">
              <a:latin typeface="Microsoft Sans Serif"/>
              <a:cs typeface="Microsoft Sans Serif"/>
            </a:endParaRPr>
          </a:p>
        </p:txBody>
      </p:sp>
      <p:sp>
        <p:nvSpPr>
          <p:cNvPr id="14" name="object 14"/>
          <p:cNvSpPr txBox="1"/>
          <p:nvPr/>
        </p:nvSpPr>
        <p:spPr>
          <a:xfrm>
            <a:off x="1177033" y="4582900"/>
            <a:ext cx="928369" cy="279400"/>
          </a:xfrm>
          <a:prstGeom prst="rect">
            <a:avLst/>
          </a:prstGeom>
          <a:solidFill>
            <a:srgbClr val="FFFFFF"/>
          </a:solidFill>
        </p:spPr>
        <p:txBody>
          <a:bodyPr vert="horz" wrap="square" lIns="0" tIns="0" rIns="0" bIns="0" rtlCol="0">
            <a:spAutoFit/>
          </a:bodyPr>
          <a:lstStyle/>
          <a:p>
            <a:pPr>
              <a:lnSpc>
                <a:spcPts val="2090"/>
              </a:lnSpc>
            </a:pPr>
            <a:r>
              <a:rPr sz="2000" spc="-415" dirty="0">
                <a:latin typeface="Microsoft Sans Serif"/>
                <a:cs typeface="Microsoft Sans Serif"/>
              </a:rPr>
              <a:t>F</a:t>
            </a:r>
            <a:r>
              <a:rPr sz="2000" spc="-130" dirty="0">
                <a:latin typeface="Microsoft Sans Serif"/>
                <a:cs typeface="Microsoft Sans Serif"/>
              </a:rPr>
              <a:t>A</a:t>
            </a:r>
            <a:r>
              <a:rPr sz="2000" spc="-125" dirty="0">
                <a:latin typeface="Microsoft Sans Serif"/>
                <a:cs typeface="Microsoft Sans Serif"/>
              </a:rPr>
              <a:t>I</a:t>
            </a:r>
            <a:r>
              <a:rPr sz="2000" spc="-360" dirty="0">
                <a:latin typeface="Microsoft Sans Serif"/>
                <a:cs typeface="Microsoft Sans Serif"/>
              </a:rPr>
              <a:t>L</a:t>
            </a:r>
            <a:r>
              <a:rPr sz="2000" spc="-240" dirty="0">
                <a:latin typeface="Microsoft Sans Serif"/>
                <a:cs typeface="Microsoft Sans Serif"/>
              </a:rPr>
              <a:t>U</a:t>
            </a:r>
            <a:r>
              <a:rPr sz="2000" spc="-470" dirty="0">
                <a:latin typeface="Microsoft Sans Serif"/>
                <a:cs typeface="Microsoft Sans Serif"/>
              </a:rPr>
              <a:t>R</a:t>
            </a:r>
            <a:r>
              <a:rPr sz="2000" spc="-440" dirty="0">
                <a:latin typeface="Microsoft Sans Serif"/>
                <a:cs typeface="Microsoft Sans Serif"/>
              </a:rPr>
              <a:t>E</a:t>
            </a:r>
            <a:r>
              <a:rPr sz="2000" spc="-335" dirty="0">
                <a:latin typeface="Microsoft Sans Serif"/>
                <a:cs typeface="Microsoft Sans Serif"/>
              </a:rPr>
              <a:t>S</a:t>
            </a:r>
            <a:endParaRPr sz="2000">
              <a:latin typeface="Microsoft Sans Serif"/>
              <a:cs typeface="Microsoft Sans Serif"/>
            </a:endParaRPr>
          </a:p>
        </p:txBody>
      </p:sp>
      <p:sp>
        <p:nvSpPr>
          <p:cNvPr id="15" name="object 15"/>
          <p:cNvSpPr txBox="1"/>
          <p:nvPr/>
        </p:nvSpPr>
        <p:spPr>
          <a:xfrm>
            <a:off x="732532" y="4963159"/>
            <a:ext cx="276860" cy="254000"/>
          </a:xfrm>
          <a:prstGeom prst="rect">
            <a:avLst/>
          </a:prstGeom>
        </p:spPr>
        <p:txBody>
          <a:bodyPr vert="horz" wrap="square" lIns="0" tIns="12700" rIns="0" bIns="0" rtlCol="0">
            <a:spAutoFit/>
          </a:bodyPr>
          <a:lstStyle/>
          <a:p>
            <a:pPr marL="12700">
              <a:lnSpc>
                <a:spcPct val="100000"/>
              </a:lnSpc>
              <a:spcBef>
                <a:spcPts val="100"/>
              </a:spcBef>
            </a:pPr>
            <a:r>
              <a:rPr sz="1500" spc="-40" dirty="0">
                <a:latin typeface="Microsoft Sans Serif"/>
                <a:cs typeface="Microsoft Sans Serif"/>
              </a:rPr>
              <a:t>10.</a:t>
            </a:r>
            <a:endParaRPr sz="1500">
              <a:latin typeface="Microsoft Sans Serif"/>
              <a:cs typeface="Microsoft Sans Serif"/>
            </a:endParaRPr>
          </a:p>
        </p:txBody>
      </p:sp>
      <p:sp>
        <p:nvSpPr>
          <p:cNvPr id="16" name="object 16"/>
          <p:cNvSpPr txBox="1"/>
          <p:nvPr/>
        </p:nvSpPr>
        <p:spPr>
          <a:xfrm>
            <a:off x="1177033" y="4951200"/>
            <a:ext cx="3367404" cy="279400"/>
          </a:xfrm>
          <a:prstGeom prst="rect">
            <a:avLst/>
          </a:prstGeom>
          <a:solidFill>
            <a:srgbClr val="FFFFFF"/>
          </a:solidFill>
        </p:spPr>
        <p:txBody>
          <a:bodyPr vert="horz" wrap="square" lIns="0" tIns="0" rIns="0" bIns="0" rtlCol="0">
            <a:spAutoFit/>
          </a:bodyPr>
          <a:lstStyle/>
          <a:p>
            <a:pPr>
              <a:lnSpc>
                <a:spcPts val="2095"/>
              </a:lnSpc>
            </a:pPr>
            <a:r>
              <a:rPr sz="2000" spc="-400" dirty="0">
                <a:latin typeface="Microsoft Sans Serif"/>
                <a:cs typeface="Microsoft Sans Serif"/>
              </a:rPr>
              <a:t>S</a:t>
            </a:r>
            <a:r>
              <a:rPr sz="2000" spc="-405" dirty="0">
                <a:latin typeface="Microsoft Sans Serif"/>
                <a:cs typeface="Microsoft Sans Serif"/>
              </a:rPr>
              <a:t>E</a:t>
            </a:r>
            <a:r>
              <a:rPr sz="2000" spc="-484" dirty="0">
                <a:latin typeface="Microsoft Sans Serif"/>
                <a:cs typeface="Microsoft Sans Serif"/>
              </a:rPr>
              <a:t>R</a:t>
            </a:r>
            <a:r>
              <a:rPr sz="2000" spc="-130" dirty="0">
                <a:latin typeface="Microsoft Sans Serif"/>
                <a:cs typeface="Microsoft Sans Serif"/>
              </a:rPr>
              <a:t>V</a:t>
            </a:r>
            <a:r>
              <a:rPr sz="2000" spc="-465" dirty="0">
                <a:latin typeface="Microsoft Sans Serif"/>
                <a:cs typeface="Microsoft Sans Serif"/>
              </a:rPr>
              <a:t>E</a:t>
            </a:r>
            <a:r>
              <a:rPr sz="2000" spc="-445" dirty="0">
                <a:latin typeface="Microsoft Sans Serif"/>
                <a:cs typeface="Microsoft Sans Serif"/>
              </a:rPr>
              <a:t>R</a:t>
            </a:r>
            <a:r>
              <a:rPr sz="2000" spc="-5" dirty="0">
                <a:latin typeface="Microsoft Sans Serif"/>
                <a:cs typeface="Microsoft Sans Serif"/>
              </a:rPr>
              <a:t>-</a:t>
            </a:r>
            <a:r>
              <a:rPr sz="2000" spc="-320" dirty="0">
                <a:latin typeface="Microsoft Sans Serif"/>
                <a:cs typeface="Microsoft Sans Serif"/>
              </a:rPr>
              <a:t>S</a:t>
            </a:r>
            <a:r>
              <a:rPr sz="2000" spc="-140" dirty="0">
                <a:latin typeface="Microsoft Sans Serif"/>
                <a:cs typeface="Microsoft Sans Serif"/>
              </a:rPr>
              <a:t>I</a:t>
            </a:r>
            <a:r>
              <a:rPr sz="2000" spc="-240" dirty="0">
                <a:latin typeface="Microsoft Sans Serif"/>
                <a:cs typeface="Microsoft Sans Serif"/>
              </a:rPr>
              <a:t>D</a:t>
            </a:r>
            <a:r>
              <a:rPr sz="2000" spc="-459" dirty="0">
                <a:latin typeface="Microsoft Sans Serif"/>
                <a:cs typeface="Microsoft Sans Serif"/>
              </a:rPr>
              <a:t>E</a:t>
            </a:r>
            <a:r>
              <a:rPr sz="2000" spc="15" dirty="0">
                <a:latin typeface="Microsoft Sans Serif"/>
                <a:cs typeface="Microsoft Sans Serif"/>
              </a:rPr>
              <a:t> </a:t>
            </a:r>
            <a:r>
              <a:rPr sz="2000" spc="-470" dirty="0">
                <a:latin typeface="Microsoft Sans Serif"/>
                <a:cs typeface="Microsoft Sans Serif"/>
              </a:rPr>
              <a:t>R</a:t>
            </a:r>
            <a:r>
              <a:rPr sz="2000" spc="-440" dirty="0">
                <a:latin typeface="Microsoft Sans Serif"/>
                <a:cs typeface="Microsoft Sans Serif"/>
              </a:rPr>
              <a:t>E</a:t>
            </a:r>
            <a:r>
              <a:rPr sz="2000" spc="-20" dirty="0">
                <a:latin typeface="Microsoft Sans Serif"/>
                <a:cs typeface="Microsoft Sans Serif"/>
              </a:rPr>
              <a:t>Q</a:t>
            </a:r>
            <a:r>
              <a:rPr sz="2000" spc="-240" dirty="0">
                <a:latin typeface="Microsoft Sans Serif"/>
                <a:cs typeface="Microsoft Sans Serif"/>
              </a:rPr>
              <a:t>U</a:t>
            </a:r>
            <a:r>
              <a:rPr sz="2000" spc="-465" dirty="0">
                <a:latin typeface="Microsoft Sans Serif"/>
                <a:cs typeface="Microsoft Sans Serif"/>
              </a:rPr>
              <a:t>E</a:t>
            </a:r>
            <a:r>
              <a:rPr sz="2000" spc="-340" dirty="0">
                <a:latin typeface="Microsoft Sans Serif"/>
                <a:cs typeface="Microsoft Sans Serif"/>
              </a:rPr>
              <a:t>ST</a:t>
            </a:r>
            <a:r>
              <a:rPr sz="2000" spc="15" dirty="0">
                <a:latin typeface="Microsoft Sans Serif"/>
                <a:cs typeface="Microsoft Sans Serif"/>
              </a:rPr>
              <a:t> </a:t>
            </a:r>
            <a:r>
              <a:rPr sz="2000" spc="-355" dirty="0">
                <a:latin typeface="Microsoft Sans Serif"/>
                <a:cs typeface="Microsoft Sans Serif"/>
              </a:rPr>
              <a:t>F</a:t>
            </a:r>
            <a:r>
              <a:rPr sz="2000" spc="-20" dirty="0">
                <a:latin typeface="Microsoft Sans Serif"/>
                <a:cs typeface="Microsoft Sans Serif"/>
              </a:rPr>
              <a:t>O</a:t>
            </a:r>
            <a:r>
              <a:rPr sz="2000" spc="-225" dirty="0">
                <a:latin typeface="Microsoft Sans Serif"/>
                <a:cs typeface="Microsoft Sans Serif"/>
              </a:rPr>
              <a:t>R</a:t>
            </a:r>
            <a:r>
              <a:rPr sz="2000" spc="-245" dirty="0">
                <a:latin typeface="Microsoft Sans Serif"/>
                <a:cs typeface="Microsoft Sans Serif"/>
              </a:rPr>
              <a:t>G</a:t>
            </a:r>
            <a:r>
              <a:rPr sz="2000" spc="-465" dirty="0">
                <a:latin typeface="Microsoft Sans Serif"/>
                <a:cs typeface="Microsoft Sans Serif"/>
              </a:rPr>
              <a:t>E</a:t>
            </a:r>
            <a:r>
              <a:rPr sz="2000" spc="-545" dirty="0">
                <a:latin typeface="Microsoft Sans Serif"/>
                <a:cs typeface="Microsoft Sans Serif"/>
              </a:rPr>
              <a:t>R</a:t>
            </a:r>
            <a:r>
              <a:rPr sz="2000" spc="-235" dirty="0">
                <a:latin typeface="Microsoft Sans Serif"/>
                <a:cs typeface="Microsoft Sans Serif"/>
              </a:rPr>
              <a:t>Y</a:t>
            </a:r>
            <a:endParaRPr sz="2000">
              <a:latin typeface="Microsoft Sans Serif"/>
              <a:cs typeface="Microsoft Sans Serif"/>
            </a:endParaRPr>
          </a:p>
        </p:txBody>
      </p:sp>
      <p:sp>
        <p:nvSpPr>
          <p:cNvPr id="17" name="object 17"/>
          <p:cNvSpPr txBox="1"/>
          <p:nvPr/>
        </p:nvSpPr>
        <p:spPr>
          <a:xfrm>
            <a:off x="554732" y="5165852"/>
            <a:ext cx="5548630" cy="1482725"/>
          </a:xfrm>
          <a:prstGeom prst="rect">
            <a:avLst/>
          </a:prstGeom>
        </p:spPr>
        <p:txBody>
          <a:bodyPr vert="horz" wrap="square" lIns="0" tIns="12700" rIns="0" bIns="0" rtlCol="0">
            <a:spAutoFit/>
          </a:bodyPr>
          <a:lstStyle/>
          <a:p>
            <a:pPr marL="12700">
              <a:lnSpc>
                <a:spcPts val="2845"/>
              </a:lnSpc>
              <a:spcBef>
                <a:spcPts val="100"/>
              </a:spcBef>
            </a:pPr>
            <a:r>
              <a:rPr sz="2400" b="1" spc="-415" dirty="0">
                <a:solidFill>
                  <a:srgbClr val="08083B"/>
                </a:solidFill>
                <a:latin typeface="Verdana"/>
                <a:cs typeface="Verdana"/>
              </a:rPr>
              <a:t>L</a:t>
            </a:r>
            <a:r>
              <a:rPr sz="2400" b="1" spc="-440" dirty="0">
                <a:solidFill>
                  <a:srgbClr val="08083B"/>
                </a:solidFill>
                <a:latin typeface="Verdana"/>
                <a:cs typeface="Verdana"/>
              </a:rPr>
              <a:t>a</a:t>
            </a:r>
            <a:r>
              <a:rPr sz="2400" b="1" spc="-434" dirty="0">
                <a:solidFill>
                  <a:srgbClr val="08083B"/>
                </a:solidFill>
                <a:latin typeface="Verdana"/>
                <a:cs typeface="Verdana"/>
              </a:rPr>
              <a:t>st</a:t>
            </a:r>
            <a:r>
              <a:rPr sz="2400" b="1" spc="-185" dirty="0">
                <a:solidFill>
                  <a:srgbClr val="08083B"/>
                </a:solidFill>
                <a:latin typeface="Verdana"/>
                <a:cs typeface="Verdana"/>
              </a:rPr>
              <a:t> </a:t>
            </a:r>
            <a:r>
              <a:rPr sz="2400" b="1" spc="-405" dirty="0">
                <a:solidFill>
                  <a:srgbClr val="08083B"/>
                </a:solidFill>
                <a:latin typeface="Verdana"/>
                <a:cs typeface="Verdana"/>
              </a:rPr>
              <a:t>Upd</a:t>
            </a:r>
            <a:r>
              <a:rPr sz="2400" b="1" spc="-325" dirty="0">
                <a:solidFill>
                  <a:srgbClr val="08083B"/>
                </a:solidFill>
                <a:latin typeface="Verdana"/>
                <a:cs typeface="Verdana"/>
              </a:rPr>
              <a:t>a</a:t>
            </a:r>
            <a:r>
              <a:rPr sz="2400" b="1" spc="-459" dirty="0">
                <a:solidFill>
                  <a:srgbClr val="08083B"/>
                </a:solidFill>
                <a:latin typeface="Verdana"/>
                <a:cs typeface="Verdana"/>
              </a:rPr>
              <a:t>te</a:t>
            </a:r>
            <a:r>
              <a:rPr sz="2400" b="1" spc="-185" dirty="0">
                <a:solidFill>
                  <a:srgbClr val="08083B"/>
                </a:solidFill>
                <a:latin typeface="Verdana"/>
                <a:cs typeface="Verdana"/>
              </a:rPr>
              <a:t> </a:t>
            </a:r>
            <a:r>
              <a:rPr sz="2400" b="1" spc="-570" dirty="0">
                <a:solidFill>
                  <a:srgbClr val="08083B"/>
                </a:solidFill>
                <a:latin typeface="Verdana"/>
                <a:cs typeface="Verdana"/>
              </a:rPr>
              <a:t>S</a:t>
            </a:r>
            <a:r>
              <a:rPr sz="2400" b="1" spc="-465" dirty="0">
                <a:solidFill>
                  <a:srgbClr val="08083B"/>
                </a:solidFill>
                <a:latin typeface="Verdana"/>
                <a:cs typeface="Verdana"/>
              </a:rPr>
              <a:t>eptember</a:t>
            </a:r>
            <a:r>
              <a:rPr sz="2400" b="1" spc="-190" dirty="0">
                <a:solidFill>
                  <a:srgbClr val="08083B"/>
                </a:solidFill>
                <a:latin typeface="Verdana"/>
                <a:cs typeface="Verdana"/>
              </a:rPr>
              <a:t> </a:t>
            </a:r>
            <a:r>
              <a:rPr sz="2400" b="1" spc="-455" dirty="0">
                <a:solidFill>
                  <a:srgbClr val="08083B"/>
                </a:solidFill>
                <a:latin typeface="Verdana"/>
                <a:cs typeface="Verdana"/>
              </a:rPr>
              <a:t>2021</a:t>
            </a:r>
            <a:r>
              <a:rPr sz="2400" b="1" spc="-254" dirty="0">
                <a:solidFill>
                  <a:srgbClr val="08083B"/>
                </a:solidFill>
                <a:latin typeface="Verdana"/>
                <a:cs typeface="Verdana"/>
              </a:rPr>
              <a:t>:</a:t>
            </a:r>
            <a:r>
              <a:rPr sz="2400" u="sng" spc="-285" dirty="0">
                <a:solidFill>
                  <a:srgbClr val="56BCFE"/>
                </a:solidFill>
                <a:uFill>
                  <a:solidFill>
                    <a:srgbClr val="56BCFE"/>
                  </a:solidFill>
                </a:uFill>
                <a:latin typeface="Microsoft Sans Serif"/>
                <a:cs typeface="Microsoft Sans Serif"/>
              </a:rPr>
              <a:t>D</a:t>
            </a:r>
            <a:r>
              <a:rPr sz="2400" u="sng" spc="-105" dirty="0">
                <a:solidFill>
                  <a:srgbClr val="56BCFE"/>
                </a:solidFill>
                <a:uFill>
                  <a:solidFill>
                    <a:srgbClr val="56BCFE"/>
                  </a:solidFill>
                </a:uFill>
                <a:latin typeface="Microsoft Sans Serif"/>
                <a:cs typeface="Microsoft Sans Serif"/>
              </a:rPr>
              <a:t>e</a:t>
            </a:r>
            <a:r>
              <a:rPr sz="2400" u="sng" spc="-60" dirty="0">
                <a:solidFill>
                  <a:srgbClr val="56BCFE"/>
                </a:solidFill>
                <a:uFill>
                  <a:solidFill>
                    <a:srgbClr val="56BCFE"/>
                  </a:solidFill>
                </a:uFill>
                <a:latin typeface="Microsoft Sans Serif"/>
                <a:cs typeface="Microsoft Sans Serif"/>
              </a:rPr>
              <a:t>t</a:t>
            </a:r>
            <a:r>
              <a:rPr sz="2400" u="sng" spc="-15" dirty="0">
                <a:solidFill>
                  <a:srgbClr val="56BCFE"/>
                </a:solidFill>
                <a:uFill>
                  <a:solidFill>
                    <a:srgbClr val="56BCFE"/>
                  </a:solidFill>
                </a:uFill>
                <a:latin typeface="Microsoft Sans Serif"/>
                <a:cs typeface="Microsoft Sans Serif"/>
              </a:rPr>
              <a:t>a</a:t>
            </a:r>
            <a:r>
              <a:rPr sz="2400" u="sng" spc="-30" dirty="0">
                <a:solidFill>
                  <a:srgbClr val="56BCFE"/>
                </a:solidFill>
                <a:uFill>
                  <a:solidFill>
                    <a:srgbClr val="56BCFE"/>
                  </a:solidFill>
                </a:uFill>
                <a:latin typeface="Microsoft Sans Serif"/>
                <a:cs typeface="Microsoft Sans Serif"/>
              </a:rPr>
              <a:t>il</a:t>
            </a:r>
            <a:r>
              <a:rPr sz="2400" u="sng" spc="-405" dirty="0">
                <a:solidFill>
                  <a:srgbClr val="56BCFE"/>
                </a:solidFill>
                <a:uFill>
                  <a:solidFill>
                    <a:srgbClr val="56BCFE"/>
                  </a:solidFill>
                </a:uFill>
                <a:latin typeface="Microsoft Sans Serif"/>
                <a:cs typeface="Microsoft Sans Serif"/>
              </a:rPr>
              <a:t>s</a:t>
            </a:r>
            <a:endParaRPr sz="2400">
              <a:latin typeface="Microsoft Sans Serif"/>
              <a:cs typeface="Microsoft Sans Serif"/>
            </a:endParaRPr>
          </a:p>
          <a:p>
            <a:pPr marL="12700" marR="5080">
              <a:lnSpc>
                <a:spcPts val="2880"/>
              </a:lnSpc>
              <a:spcBef>
                <a:spcPts val="60"/>
              </a:spcBef>
            </a:pPr>
            <a:r>
              <a:rPr sz="2400" u="sng" spc="-15" dirty="0">
                <a:solidFill>
                  <a:srgbClr val="56BCFE"/>
                </a:solidFill>
                <a:uFill>
                  <a:solidFill>
                    <a:srgbClr val="56BCFE"/>
                  </a:solidFill>
                </a:uFill>
                <a:latin typeface="Microsoft Sans Serif"/>
                <a:cs typeface="Microsoft Sans Serif"/>
              </a:rPr>
              <a:t>2022</a:t>
            </a:r>
            <a:r>
              <a:rPr sz="2400" u="sng" spc="25" dirty="0">
                <a:solidFill>
                  <a:srgbClr val="56BCFE"/>
                </a:solidFill>
                <a:uFill>
                  <a:solidFill>
                    <a:srgbClr val="56BCFE"/>
                  </a:solidFill>
                </a:uFill>
                <a:latin typeface="Microsoft Sans Serif"/>
                <a:cs typeface="Microsoft Sans Serif"/>
              </a:rPr>
              <a:t> </a:t>
            </a:r>
            <a:r>
              <a:rPr sz="2400" u="sng" spc="-235" dirty="0">
                <a:solidFill>
                  <a:srgbClr val="56BCFE"/>
                </a:solidFill>
                <a:uFill>
                  <a:solidFill>
                    <a:srgbClr val="56BCFE"/>
                  </a:solidFill>
                </a:uFill>
                <a:latin typeface="Microsoft Sans Serif"/>
                <a:cs typeface="Microsoft Sans Serif"/>
              </a:rPr>
              <a:t>CWE</a:t>
            </a:r>
            <a:r>
              <a:rPr sz="2400" u="sng" spc="20" dirty="0">
                <a:solidFill>
                  <a:srgbClr val="56BCFE"/>
                </a:solidFill>
                <a:uFill>
                  <a:solidFill>
                    <a:srgbClr val="56BCFE"/>
                  </a:solidFill>
                </a:uFill>
                <a:latin typeface="Microsoft Sans Serif"/>
                <a:cs typeface="Microsoft Sans Serif"/>
              </a:rPr>
              <a:t> </a:t>
            </a:r>
            <a:r>
              <a:rPr sz="2400" u="sng" spc="-254" dirty="0">
                <a:solidFill>
                  <a:srgbClr val="56BCFE"/>
                </a:solidFill>
                <a:uFill>
                  <a:solidFill>
                    <a:srgbClr val="56BCFE"/>
                  </a:solidFill>
                </a:uFill>
                <a:latin typeface="Microsoft Sans Serif"/>
                <a:cs typeface="Microsoft Sans Serif"/>
              </a:rPr>
              <a:t>Top</a:t>
            </a:r>
            <a:r>
              <a:rPr sz="2400" u="sng" spc="25" dirty="0">
                <a:solidFill>
                  <a:srgbClr val="56BCFE"/>
                </a:solidFill>
                <a:uFill>
                  <a:solidFill>
                    <a:srgbClr val="56BCFE"/>
                  </a:solidFill>
                </a:uFill>
                <a:latin typeface="Microsoft Sans Serif"/>
                <a:cs typeface="Microsoft Sans Serif"/>
              </a:rPr>
              <a:t> </a:t>
            </a:r>
            <a:r>
              <a:rPr sz="2400" u="sng" spc="-15" dirty="0">
                <a:solidFill>
                  <a:srgbClr val="56BCFE"/>
                </a:solidFill>
                <a:uFill>
                  <a:solidFill>
                    <a:srgbClr val="56BCFE"/>
                  </a:solidFill>
                </a:uFill>
                <a:latin typeface="Microsoft Sans Serif"/>
                <a:cs typeface="Microsoft Sans Serif"/>
              </a:rPr>
              <a:t>25</a:t>
            </a:r>
            <a:r>
              <a:rPr sz="2400" u="sng" spc="30" dirty="0">
                <a:solidFill>
                  <a:srgbClr val="56BCFE"/>
                </a:solidFill>
                <a:uFill>
                  <a:solidFill>
                    <a:srgbClr val="56BCFE"/>
                  </a:solidFill>
                </a:uFill>
                <a:latin typeface="Microsoft Sans Serif"/>
                <a:cs typeface="Microsoft Sans Serif"/>
              </a:rPr>
              <a:t> </a:t>
            </a:r>
            <a:r>
              <a:rPr sz="2400" u="sng" spc="-180" dirty="0">
                <a:solidFill>
                  <a:srgbClr val="56BCFE"/>
                </a:solidFill>
                <a:uFill>
                  <a:solidFill>
                    <a:srgbClr val="56BCFE"/>
                  </a:solidFill>
                </a:uFill>
                <a:latin typeface="Microsoft Sans Serif"/>
                <a:cs typeface="Microsoft Sans Serif"/>
              </a:rPr>
              <a:t>Most</a:t>
            </a:r>
            <a:r>
              <a:rPr sz="2400" u="sng" spc="20" dirty="0">
                <a:solidFill>
                  <a:srgbClr val="56BCFE"/>
                </a:solidFill>
                <a:uFill>
                  <a:solidFill>
                    <a:srgbClr val="56BCFE"/>
                  </a:solidFill>
                </a:uFill>
                <a:latin typeface="Microsoft Sans Serif"/>
                <a:cs typeface="Microsoft Sans Serif"/>
              </a:rPr>
              <a:t> </a:t>
            </a:r>
            <a:r>
              <a:rPr sz="2400" u="sng" spc="-185" dirty="0">
                <a:solidFill>
                  <a:srgbClr val="56BCFE"/>
                </a:solidFill>
                <a:uFill>
                  <a:solidFill>
                    <a:srgbClr val="56BCFE"/>
                  </a:solidFill>
                </a:uFill>
                <a:latin typeface="Microsoft Sans Serif"/>
                <a:cs typeface="Microsoft Sans Serif"/>
              </a:rPr>
              <a:t>Dangerous</a:t>
            </a:r>
            <a:r>
              <a:rPr sz="2400" u="sng" spc="25" dirty="0">
                <a:solidFill>
                  <a:srgbClr val="56BCFE"/>
                </a:solidFill>
                <a:uFill>
                  <a:solidFill>
                    <a:srgbClr val="56BCFE"/>
                  </a:solidFill>
                </a:uFill>
                <a:latin typeface="Microsoft Sans Serif"/>
                <a:cs typeface="Microsoft Sans Serif"/>
              </a:rPr>
              <a:t> </a:t>
            </a:r>
            <a:r>
              <a:rPr sz="2400" u="sng" spc="-105" dirty="0">
                <a:solidFill>
                  <a:srgbClr val="56BCFE"/>
                </a:solidFill>
                <a:uFill>
                  <a:solidFill>
                    <a:srgbClr val="56BCFE"/>
                  </a:solidFill>
                </a:uFill>
                <a:latin typeface="Microsoft Sans Serif"/>
                <a:cs typeface="Microsoft Sans Serif"/>
              </a:rPr>
              <a:t>Software </a:t>
            </a:r>
            <a:r>
              <a:rPr sz="2400" spc="-620" dirty="0">
                <a:solidFill>
                  <a:srgbClr val="56BCFE"/>
                </a:solidFill>
                <a:latin typeface="Microsoft Sans Serif"/>
                <a:cs typeface="Microsoft Sans Serif"/>
              </a:rPr>
              <a:t> </a:t>
            </a:r>
            <a:r>
              <a:rPr sz="2400" u="sng" spc="-215" dirty="0">
                <a:solidFill>
                  <a:srgbClr val="56BCFE"/>
                </a:solidFill>
                <a:uFill>
                  <a:solidFill>
                    <a:srgbClr val="56BCFE"/>
                  </a:solidFill>
                </a:uFill>
                <a:latin typeface="Microsoft Sans Serif"/>
                <a:cs typeface="Microsoft Sans Serif"/>
              </a:rPr>
              <a:t>Weaknesses</a:t>
            </a:r>
            <a:endParaRPr sz="2400">
              <a:latin typeface="Microsoft Sans Serif"/>
              <a:cs typeface="Microsoft Sans Serif"/>
            </a:endParaRPr>
          </a:p>
          <a:p>
            <a:pPr marL="12700">
              <a:lnSpc>
                <a:spcPts val="2810"/>
              </a:lnSpc>
            </a:pPr>
            <a:r>
              <a:rPr sz="2400" u="sng" spc="-70" dirty="0">
                <a:solidFill>
                  <a:srgbClr val="56BCFE"/>
                </a:solidFill>
                <a:uFill>
                  <a:solidFill>
                    <a:srgbClr val="56BCFE"/>
                  </a:solidFill>
                </a:uFill>
                <a:latin typeface="Microsoft Sans Serif"/>
                <a:cs typeface="Microsoft Sans Serif"/>
              </a:rPr>
              <a:t>O</a:t>
            </a:r>
            <a:r>
              <a:rPr sz="2400" u="sng" spc="-40" dirty="0">
                <a:solidFill>
                  <a:srgbClr val="56BCFE"/>
                </a:solidFill>
                <a:uFill>
                  <a:solidFill>
                    <a:srgbClr val="56BCFE"/>
                  </a:solidFill>
                </a:uFill>
                <a:latin typeface="Microsoft Sans Serif"/>
                <a:cs typeface="Microsoft Sans Serif"/>
              </a:rPr>
              <a:t>W</a:t>
            </a:r>
            <a:r>
              <a:rPr sz="2400" u="sng" spc="-155" dirty="0">
                <a:solidFill>
                  <a:srgbClr val="56BCFE"/>
                </a:solidFill>
                <a:uFill>
                  <a:solidFill>
                    <a:srgbClr val="56BCFE"/>
                  </a:solidFill>
                </a:uFill>
                <a:latin typeface="Microsoft Sans Serif"/>
                <a:cs typeface="Microsoft Sans Serif"/>
              </a:rPr>
              <a:t>A</a:t>
            </a:r>
            <a:r>
              <a:rPr sz="2400" u="sng" spc="-405" dirty="0">
                <a:solidFill>
                  <a:srgbClr val="56BCFE"/>
                </a:solidFill>
                <a:uFill>
                  <a:solidFill>
                    <a:srgbClr val="56BCFE"/>
                  </a:solidFill>
                </a:uFill>
                <a:latin typeface="Microsoft Sans Serif"/>
                <a:cs typeface="Microsoft Sans Serif"/>
              </a:rPr>
              <a:t>SP</a:t>
            </a:r>
            <a:r>
              <a:rPr sz="2400" u="sng" spc="20" dirty="0">
                <a:solidFill>
                  <a:srgbClr val="56BCFE"/>
                </a:solidFill>
                <a:uFill>
                  <a:solidFill>
                    <a:srgbClr val="56BCFE"/>
                  </a:solidFill>
                </a:uFill>
                <a:latin typeface="Microsoft Sans Serif"/>
                <a:cs typeface="Microsoft Sans Serif"/>
              </a:rPr>
              <a:t> </a:t>
            </a:r>
            <a:r>
              <a:rPr sz="2400" u="sng" spc="-25" dirty="0">
                <a:solidFill>
                  <a:srgbClr val="56BCFE"/>
                </a:solidFill>
                <a:uFill>
                  <a:solidFill>
                    <a:srgbClr val="56BCFE"/>
                  </a:solidFill>
                </a:uFill>
                <a:latin typeface="Microsoft Sans Serif"/>
                <a:cs typeface="Microsoft Sans Serif"/>
              </a:rPr>
              <a:t>t</a:t>
            </a:r>
            <a:r>
              <a:rPr sz="2400" u="sng" spc="-135" dirty="0">
                <a:solidFill>
                  <a:srgbClr val="56BCFE"/>
                </a:solidFill>
                <a:uFill>
                  <a:solidFill>
                    <a:srgbClr val="56BCFE"/>
                  </a:solidFill>
                </a:uFill>
                <a:latin typeface="Microsoft Sans Serif"/>
                <a:cs typeface="Microsoft Sans Serif"/>
              </a:rPr>
              <a:t>o</a:t>
            </a:r>
            <a:r>
              <a:rPr sz="2400" u="sng" spc="-15" dirty="0">
                <a:solidFill>
                  <a:srgbClr val="56BCFE"/>
                </a:solidFill>
                <a:uFill>
                  <a:solidFill>
                    <a:srgbClr val="56BCFE"/>
                  </a:solidFill>
                </a:uFill>
                <a:latin typeface="Microsoft Sans Serif"/>
                <a:cs typeface="Microsoft Sans Serif"/>
              </a:rPr>
              <a:t>p</a:t>
            </a:r>
            <a:r>
              <a:rPr sz="2400" u="sng" spc="25" dirty="0">
                <a:solidFill>
                  <a:srgbClr val="56BCFE"/>
                </a:solidFill>
                <a:uFill>
                  <a:solidFill>
                    <a:srgbClr val="56BCFE"/>
                  </a:solidFill>
                </a:uFill>
                <a:latin typeface="Microsoft Sans Serif"/>
                <a:cs typeface="Microsoft Sans Serif"/>
              </a:rPr>
              <a:t> </a:t>
            </a:r>
            <a:r>
              <a:rPr sz="2400" u="sng" spc="-15" dirty="0">
                <a:solidFill>
                  <a:srgbClr val="56BCFE"/>
                </a:solidFill>
                <a:uFill>
                  <a:solidFill>
                    <a:srgbClr val="56BCFE"/>
                  </a:solidFill>
                </a:uFill>
                <a:latin typeface="Microsoft Sans Serif"/>
                <a:cs typeface="Microsoft Sans Serif"/>
              </a:rPr>
              <a:t>10</a:t>
            </a:r>
            <a:r>
              <a:rPr sz="2400" u="sng" spc="25" dirty="0">
                <a:solidFill>
                  <a:srgbClr val="56BCFE"/>
                </a:solidFill>
                <a:uFill>
                  <a:solidFill>
                    <a:srgbClr val="56BCFE"/>
                  </a:solidFill>
                </a:uFill>
                <a:latin typeface="Microsoft Sans Serif"/>
                <a:cs typeface="Microsoft Sans Serif"/>
              </a:rPr>
              <a:t> </a:t>
            </a:r>
            <a:r>
              <a:rPr sz="2400" u="sng" spc="-345" dirty="0">
                <a:solidFill>
                  <a:srgbClr val="56BCFE"/>
                </a:solidFill>
                <a:uFill>
                  <a:solidFill>
                    <a:srgbClr val="56BCFE"/>
                  </a:solidFill>
                </a:uFill>
                <a:latin typeface="Microsoft Sans Serif"/>
                <a:cs typeface="Microsoft Sans Serif"/>
              </a:rPr>
              <a:t>PD</a:t>
            </a:r>
            <a:r>
              <a:rPr sz="2400" u="sng" spc="-415" dirty="0">
                <a:solidFill>
                  <a:srgbClr val="56BCFE"/>
                </a:solidFill>
                <a:uFill>
                  <a:solidFill>
                    <a:srgbClr val="56BCFE"/>
                  </a:solidFill>
                </a:uFill>
                <a:latin typeface="Microsoft Sans Serif"/>
                <a:cs typeface="Microsoft Sans Serif"/>
              </a:rPr>
              <a:t>F</a:t>
            </a:r>
            <a:r>
              <a:rPr sz="2400" u="sng" spc="20" dirty="0">
                <a:solidFill>
                  <a:srgbClr val="56BCFE"/>
                </a:solidFill>
                <a:uFill>
                  <a:solidFill>
                    <a:srgbClr val="56BCFE"/>
                  </a:solidFill>
                </a:uFill>
                <a:latin typeface="Microsoft Sans Serif"/>
                <a:cs typeface="Microsoft Sans Serif"/>
              </a:rPr>
              <a:t> </a:t>
            </a:r>
            <a:r>
              <a:rPr sz="2400" u="sng" spc="-15" dirty="0">
                <a:solidFill>
                  <a:srgbClr val="56BCFE"/>
                </a:solidFill>
                <a:uFill>
                  <a:solidFill>
                    <a:srgbClr val="56BCFE"/>
                  </a:solidFill>
                </a:uFill>
                <a:latin typeface="Microsoft Sans Serif"/>
                <a:cs typeface="Microsoft Sans Serif"/>
              </a:rPr>
              <a:t>d</a:t>
            </a:r>
            <a:r>
              <a:rPr sz="2400" u="sng" spc="-105" dirty="0">
                <a:solidFill>
                  <a:srgbClr val="56BCFE"/>
                </a:solidFill>
                <a:uFill>
                  <a:solidFill>
                    <a:srgbClr val="56BCFE"/>
                  </a:solidFill>
                </a:uFill>
                <a:latin typeface="Microsoft Sans Serif"/>
                <a:cs typeface="Microsoft Sans Serif"/>
              </a:rPr>
              <a:t>e</a:t>
            </a:r>
            <a:r>
              <a:rPr sz="2400" u="sng" spc="-60" dirty="0">
                <a:solidFill>
                  <a:srgbClr val="56BCFE"/>
                </a:solidFill>
                <a:uFill>
                  <a:solidFill>
                    <a:srgbClr val="56BCFE"/>
                  </a:solidFill>
                </a:uFill>
                <a:latin typeface="Microsoft Sans Serif"/>
                <a:cs typeface="Microsoft Sans Serif"/>
              </a:rPr>
              <a:t>t</a:t>
            </a:r>
            <a:r>
              <a:rPr sz="2400" u="sng" spc="-15" dirty="0">
                <a:solidFill>
                  <a:srgbClr val="56BCFE"/>
                </a:solidFill>
                <a:uFill>
                  <a:solidFill>
                    <a:srgbClr val="56BCFE"/>
                  </a:solidFill>
                </a:uFill>
                <a:latin typeface="Microsoft Sans Serif"/>
                <a:cs typeface="Microsoft Sans Serif"/>
              </a:rPr>
              <a:t>a</a:t>
            </a:r>
            <a:r>
              <a:rPr sz="2400" u="sng" spc="-30" dirty="0">
                <a:solidFill>
                  <a:srgbClr val="56BCFE"/>
                </a:solidFill>
                <a:uFill>
                  <a:solidFill>
                    <a:srgbClr val="56BCFE"/>
                  </a:solidFill>
                </a:uFill>
                <a:latin typeface="Microsoft Sans Serif"/>
                <a:cs typeface="Microsoft Sans Serif"/>
              </a:rPr>
              <a:t>il</a:t>
            </a:r>
            <a:r>
              <a:rPr sz="2400" u="sng" spc="-75" dirty="0">
                <a:solidFill>
                  <a:srgbClr val="56BCFE"/>
                </a:solidFill>
                <a:uFill>
                  <a:solidFill>
                    <a:srgbClr val="56BCFE"/>
                  </a:solidFill>
                </a:uFill>
                <a:latin typeface="Microsoft Sans Serif"/>
                <a:cs typeface="Microsoft Sans Serif"/>
              </a:rPr>
              <a:t>ed</a:t>
            </a:r>
            <a:endParaRPr sz="2400">
              <a:latin typeface="Microsoft Sans Serif"/>
              <a:cs typeface="Microsoft Sans Serif"/>
            </a:endParaRPr>
          </a:p>
        </p:txBody>
      </p:sp>
      <p:grpSp>
        <p:nvGrpSpPr>
          <p:cNvPr id="18" name="object 18"/>
          <p:cNvGrpSpPr/>
          <p:nvPr/>
        </p:nvGrpSpPr>
        <p:grpSpPr>
          <a:xfrm>
            <a:off x="5974079" y="1310639"/>
            <a:ext cx="6029325" cy="3935095"/>
            <a:chOff x="5974079" y="1310639"/>
            <a:chExt cx="6029325" cy="3935095"/>
          </a:xfrm>
        </p:grpSpPr>
        <p:pic>
          <p:nvPicPr>
            <p:cNvPr id="19" name="object 19"/>
            <p:cNvPicPr/>
            <p:nvPr/>
          </p:nvPicPr>
          <p:blipFill>
            <a:blip r:embed="rId2" cstate="print"/>
            <a:stretch>
              <a:fillRect/>
            </a:stretch>
          </p:blipFill>
          <p:spPr>
            <a:xfrm>
              <a:off x="6589775" y="1310639"/>
              <a:ext cx="4797552" cy="1670303"/>
            </a:xfrm>
            <a:prstGeom prst="rect">
              <a:avLst/>
            </a:prstGeom>
          </p:spPr>
        </p:pic>
        <p:pic>
          <p:nvPicPr>
            <p:cNvPr id="20" name="object 20"/>
            <p:cNvPicPr/>
            <p:nvPr/>
          </p:nvPicPr>
          <p:blipFill>
            <a:blip r:embed="rId3" cstate="print"/>
            <a:stretch>
              <a:fillRect/>
            </a:stretch>
          </p:blipFill>
          <p:spPr>
            <a:xfrm>
              <a:off x="5974079" y="2977895"/>
              <a:ext cx="6028944" cy="2267712"/>
            </a:xfrm>
            <a:prstGeom prst="rect">
              <a:avLst/>
            </a:prstGeom>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861060"/>
          </a:xfrm>
          <a:custGeom>
            <a:avLst/>
            <a:gdLst/>
            <a:ahLst/>
            <a:cxnLst/>
            <a:rect l="l" t="t" r="r" b="b"/>
            <a:pathLst>
              <a:path w="12192000" h="861060">
                <a:moveTo>
                  <a:pt x="12192000" y="0"/>
                </a:moveTo>
                <a:lnTo>
                  <a:pt x="0" y="0"/>
                </a:lnTo>
                <a:lnTo>
                  <a:pt x="0" y="860799"/>
                </a:lnTo>
                <a:lnTo>
                  <a:pt x="12192000" y="860799"/>
                </a:lnTo>
                <a:lnTo>
                  <a:pt x="12192000" y="0"/>
                </a:lnTo>
                <a:close/>
              </a:path>
            </a:pathLst>
          </a:custGeom>
          <a:solidFill>
            <a:srgbClr val="0C0CBE"/>
          </a:solidFill>
        </p:spPr>
        <p:txBody>
          <a:bodyPr wrap="square" lIns="0" tIns="0" rIns="0" bIns="0" rtlCol="0"/>
          <a:lstStyle/>
          <a:p>
            <a:endParaRPr/>
          </a:p>
        </p:txBody>
      </p:sp>
      <p:sp>
        <p:nvSpPr>
          <p:cNvPr id="3" name="object 3"/>
          <p:cNvSpPr txBox="1">
            <a:spLocks noGrp="1"/>
          </p:cNvSpPr>
          <p:nvPr>
            <p:ph type="title"/>
          </p:nvPr>
        </p:nvSpPr>
        <p:spPr>
          <a:xfrm>
            <a:off x="109199" y="44703"/>
            <a:ext cx="6777990" cy="497840"/>
          </a:xfrm>
          <a:prstGeom prst="rect">
            <a:avLst/>
          </a:prstGeom>
        </p:spPr>
        <p:txBody>
          <a:bodyPr vert="horz" wrap="square" lIns="0" tIns="12700" rIns="0" bIns="0" rtlCol="0">
            <a:spAutoFit/>
          </a:bodyPr>
          <a:lstStyle/>
          <a:p>
            <a:pPr marL="12700">
              <a:lnSpc>
                <a:spcPct val="100000"/>
              </a:lnSpc>
              <a:spcBef>
                <a:spcPts val="100"/>
              </a:spcBef>
            </a:pPr>
            <a:r>
              <a:rPr sz="3100" b="1" spc="-345" dirty="0">
                <a:solidFill>
                  <a:srgbClr val="D99C3F"/>
                </a:solidFill>
                <a:latin typeface="Arial"/>
                <a:cs typeface="Arial"/>
              </a:rPr>
              <a:t>VULNERABILITIES</a:t>
            </a:r>
            <a:r>
              <a:rPr sz="3100" b="1" spc="-40" dirty="0">
                <a:solidFill>
                  <a:srgbClr val="D99C3F"/>
                </a:solidFill>
                <a:latin typeface="Arial"/>
                <a:cs typeface="Arial"/>
              </a:rPr>
              <a:t> </a:t>
            </a:r>
            <a:r>
              <a:rPr sz="3100" b="1" spc="-455" dirty="0">
                <a:solidFill>
                  <a:srgbClr val="D99C3F"/>
                </a:solidFill>
                <a:latin typeface="Arial"/>
                <a:cs typeface="Arial"/>
              </a:rPr>
              <a:t>DATABASES</a:t>
            </a:r>
            <a:r>
              <a:rPr sz="3100" b="1" spc="-40" dirty="0">
                <a:solidFill>
                  <a:srgbClr val="D99C3F"/>
                </a:solidFill>
                <a:latin typeface="Arial"/>
                <a:cs typeface="Arial"/>
              </a:rPr>
              <a:t> </a:t>
            </a:r>
            <a:r>
              <a:rPr sz="3100" b="1" spc="-165" dirty="0">
                <a:solidFill>
                  <a:srgbClr val="D99C3F"/>
                </a:solidFill>
                <a:latin typeface="Arial"/>
                <a:cs typeface="Arial"/>
              </a:rPr>
              <a:t>AND</a:t>
            </a:r>
            <a:r>
              <a:rPr sz="3100" b="1" spc="-40" dirty="0">
                <a:solidFill>
                  <a:srgbClr val="D99C3F"/>
                </a:solidFill>
                <a:latin typeface="Arial"/>
                <a:cs typeface="Arial"/>
              </a:rPr>
              <a:t> </a:t>
            </a:r>
            <a:r>
              <a:rPr sz="3100" b="1" spc="-450" dirty="0">
                <a:solidFill>
                  <a:srgbClr val="D99C3F"/>
                </a:solidFill>
                <a:latin typeface="Arial"/>
                <a:cs typeface="Arial"/>
              </a:rPr>
              <a:t>LISTS</a:t>
            </a:r>
            <a:endParaRPr sz="3100">
              <a:latin typeface="Arial"/>
              <a:cs typeface="Arial"/>
            </a:endParaRPr>
          </a:p>
        </p:txBody>
      </p:sp>
      <p:sp>
        <p:nvSpPr>
          <p:cNvPr id="4" name="object 4"/>
          <p:cNvSpPr txBox="1"/>
          <p:nvPr/>
        </p:nvSpPr>
        <p:spPr>
          <a:xfrm>
            <a:off x="351032" y="956055"/>
            <a:ext cx="6433185" cy="5344160"/>
          </a:xfrm>
          <a:prstGeom prst="rect">
            <a:avLst/>
          </a:prstGeom>
        </p:spPr>
        <p:txBody>
          <a:bodyPr vert="horz" wrap="square" lIns="0" tIns="12700" rIns="0" bIns="0" rtlCol="0">
            <a:spAutoFit/>
          </a:bodyPr>
          <a:lstStyle/>
          <a:p>
            <a:pPr marL="12700">
              <a:lnSpc>
                <a:spcPct val="100000"/>
              </a:lnSpc>
              <a:spcBef>
                <a:spcPts val="100"/>
              </a:spcBef>
            </a:pPr>
            <a:r>
              <a:rPr sz="1900" u="sng" spc="-80" dirty="0">
                <a:solidFill>
                  <a:srgbClr val="56BCFE"/>
                </a:solidFill>
                <a:uFill>
                  <a:solidFill>
                    <a:srgbClr val="56BCFE"/>
                  </a:solidFill>
                </a:uFill>
                <a:latin typeface="Microsoft Sans Serif"/>
                <a:cs typeface="Microsoft Sans Serif"/>
              </a:rPr>
              <a:t>C</a:t>
            </a:r>
            <a:r>
              <a:rPr sz="1900" u="sng" spc="-110" dirty="0">
                <a:solidFill>
                  <a:srgbClr val="56BCFE"/>
                </a:solidFill>
                <a:uFill>
                  <a:solidFill>
                    <a:srgbClr val="56BCFE"/>
                  </a:solidFill>
                </a:uFill>
                <a:latin typeface="Microsoft Sans Serif"/>
                <a:cs typeface="Microsoft Sans Serif"/>
              </a:rPr>
              <a:t>W</a:t>
            </a:r>
            <a:r>
              <a:rPr sz="1900" u="sng" spc="-440" dirty="0">
                <a:solidFill>
                  <a:srgbClr val="56BCFE"/>
                </a:solidFill>
                <a:uFill>
                  <a:solidFill>
                    <a:srgbClr val="56BCFE"/>
                  </a:solidFill>
                </a:uFill>
                <a:latin typeface="Microsoft Sans Serif"/>
                <a:cs typeface="Microsoft Sans Serif"/>
              </a:rPr>
              <a:t>E</a:t>
            </a:r>
            <a:r>
              <a:rPr sz="1900" spc="-15" dirty="0">
                <a:solidFill>
                  <a:srgbClr val="56BCFE"/>
                </a:solidFill>
                <a:latin typeface="Microsoft Sans Serif"/>
                <a:cs typeface="Microsoft Sans Serif"/>
              </a:rPr>
              <a:t> </a:t>
            </a:r>
            <a:r>
              <a:rPr sz="1900" spc="-114" dirty="0">
                <a:latin typeface="Microsoft Sans Serif"/>
                <a:cs typeface="Microsoft Sans Serif"/>
              </a:rPr>
              <a:t>:</a:t>
            </a:r>
            <a:r>
              <a:rPr sz="1900" dirty="0">
                <a:latin typeface="Microsoft Sans Serif"/>
                <a:cs typeface="Microsoft Sans Serif"/>
              </a:rPr>
              <a:t> </a:t>
            </a:r>
            <a:r>
              <a:rPr sz="1900" spc="-250" dirty="0">
                <a:latin typeface="Microsoft Sans Serif"/>
                <a:cs typeface="Microsoft Sans Serif"/>
              </a:rPr>
              <a:t>C</a:t>
            </a:r>
            <a:r>
              <a:rPr sz="1900" spc="-45" dirty="0">
                <a:latin typeface="Microsoft Sans Serif"/>
                <a:cs typeface="Microsoft Sans Serif"/>
              </a:rPr>
              <a:t>O</a:t>
            </a:r>
            <a:r>
              <a:rPr sz="1900" spc="-150" dirty="0">
                <a:latin typeface="Microsoft Sans Serif"/>
                <a:cs typeface="Microsoft Sans Serif"/>
              </a:rPr>
              <a:t>MM</a:t>
            </a:r>
            <a:r>
              <a:rPr sz="1900" spc="-45" dirty="0">
                <a:latin typeface="Microsoft Sans Serif"/>
                <a:cs typeface="Microsoft Sans Serif"/>
              </a:rPr>
              <a:t>O</a:t>
            </a:r>
            <a:r>
              <a:rPr sz="1900" spc="-105" dirty="0">
                <a:latin typeface="Microsoft Sans Serif"/>
                <a:cs typeface="Microsoft Sans Serif"/>
              </a:rPr>
              <a:t>N</a:t>
            </a:r>
            <a:r>
              <a:rPr sz="1900" spc="-10" dirty="0">
                <a:latin typeface="Microsoft Sans Serif"/>
                <a:cs typeface="Microsoft Sans Serif"/>
              </a:rPr>
              <a:t> </a:t>
            </a:r>
            <a:r>
              <a:rPr sz="1900" spc="65" dirty="0">
                <a:latin typeface="Microsoft Sans Serif"/>
                <a:cs typeface="Microsoft Sans Serif"/>
              </a:rPr>
              <a:t>W</a:t>
            </a:r>
            <a:r>
              <a:rPr sz="1900" spc="-465" dirty="0">
                <a:latin typeface="Microsoft Sans Serif"/>
                <a:cs typeface="Microsoft Sans Serif"/>
              </a:rPr>
              <a:t>E</a:t>
            </a:r>
            <a:r>
              <a:rPr sz="1900" spc="-145" dirty="0">
                <a:latin typeface="Microsoft Sans Serif"/>
                <a:cs typeface="Microsoft Sans Serif"/>
              </a:rPr>
              <a:t>A</a:t>
            </a:r>
            <a:r>
              <a:rPr sz="1900" spc="-245" dirty="0">
                <a:latin typeface="Microsoft Sans Serif"/>
                <a:cs typeface="Microsoft Sans Serif"/>
              </a:rPr>
              <a:t>K</a:t>
            </a:r>
            <a:r>
              <a:rPr sz="1900" spc="-125" dirty="0">
                <a:latin typeface="Microsoft Sans Serif"/>
                <a:cs typeface="Microsoft Sans Serif"/>
              </a:rPr>
              <a:t>N</a:t>
            </a:r>
            <a:r>
              <a:rPr sz="1900" spc="-465" dirty="0">
                <a:latin typeface="Microsoft Sans Serif"/>
                <a:cs typeface="Microsoft Sans Serif"/>
              </a:rPr>
              <a:t>E</a:t>
            </a:r>
            <a:r>
              <a:rPr sz="1900" spc="-335" dirty="0">
                <a:latin typeface="Microsoft Sans Serif"/>
                <a:cs typeface="Microsoft Sans Serif"/>
              </a:rPr>
              <a:t>S</a:t>
            </a:r>
            <a:r>
              <a:rPr sz="1900" spc="-320" dirty="0">
                <a:latin typeface="Microsoft Sans Serif"/>
                <a:cs typeface="Microsoft Sans Serif"/>
              </a:rPr>
              <a:t>S</a:t>
            </a:r>
            <a:r>
              <a:rPr sz="1900" spc="-5" dirty="0">
                <a:latin typeface="Microsoft Sans Serif"/>
                <a:cs typeface="Microsoft Sans Serif"/>
              </a:rPr>
              <a:t> </a:t>
            </a:r>
            <a:r>
              <a:rPr sz="1900" spc="-465" dirty="0">
                <a:latin typeface="Microsoft Sans Serif"/>
                <a:cs typeface="Microsoft Sans Serif"/>
              </a:rPr>
              <a:t>E</a:t>
            </a:r>
            <a:r>
              <a:rPr sz="1900" spc="-125" dirty="0">
                <a:latin typeface="Microsoft Sans Serif"/>
                <a:cs typeface="Microsoft Sans Serif"/>
              </a:rPr>
              <a:t>N</a:t>
            </a:r>
            <a:r>
              <a:rPr sz="1900" spc="-250" dirty="0">
                <a:latin typeface="Microsoft Sans Serif"/>
                <a:cs typeface="Microsoft Sans Serif"/>
              </a:rPr>
              <a:t>U</a:t>
            </a:r>
            <a:r>
              <a:rPr sz="1900" spc="-150" dirty="0">
                <a:latin typeface="Microsoft Sans Serif"/>
                <a:cs typeface="Microsoft Sans Serif"/>
              </a:rPr>
              <a:t>M</a:t>
            </a:r>
            <a:r>
              <a:rPr sz="1900" spc="-465" dirty="0">
                <a:latin typeface="Microsoft Sans Serif"/>
                <a:cs typeface="Microsoft Sans Serif"/>
              </a:rPr>
              <a:t>E</a:t>
            </a:r>
            <a:r>
              <a:rPr sz="1900" spc="-440" dirty="0">
                <a:latin typeface="Microsoft Sans Serif"/>
                <a:cs typeface="Microsoft Sans Serif"/>
              </a:rPr>
              <a:t>R</a:t>
            </a:r>
            <a:r>
              <a:rPr sz="1900" spc="-240" dirty="0">
                <a:latin typeface="Microsoft Sans Serif"/>
                <a:cs typeface="Microsoft Sans Serif"/>
              </a:rPr>
              <a:t>A</a:t>
            </a:r>
            <a:r>
              <a:rPr sz="1900" spc="-355" dirty="0">
                <a:latin typeface="Microsoft Sans Serif"/>
                <a:cs typeface="Microsoft Sans Serif"/>
              </a:rPr>
              <a:t>T</a:t>
            </a:r>
            <a:r>
              <a:rPr sz="1900" spc="-40" dirty="0">
                <a:latin typeface="Microsoft Sans Serif"/>
                <a:cs typeface="Microsoft Sans Serif"/>
              </a:rPr>
              <a:t>I</a:t>
            </a:r>
            <a:r>
              <a:rPr sz="1900" spc="-125" dirty="0">
                <a:latin typeface="Microsoft Sans Serif"/>
                <a:cs typeface="Microsoft Sans Serif"/>
              </a:rPr>
              <a:t>O</a:t>
            </a:r>
            <a:r>
              <a:rPr sz="1900" spc="-105" dirty="0">
                <a:latin typeface="Microsoft Sans Serif"/>
                <a:cs typeface="Microsoft Sans Serif"/>
              </a:rPr>
              <a:t>N</a:t>
            </a:r>
            <a:endParaRPr sz="1900">
              <a:latin typeface="Microsoft Sans Serif"/>
              <a:cs typeface="Microsoft Sans Serif"/>
            </a:endParaRPr>
          </a:p>
          <a:p>
            <a:pPr marL="12700" marR="376555">
              <a:lnSpc>
                <a:spcPts val="2180"/>
              </a:lnSpc>
              <a:spcBef>
                <a:spcPts val="1689"/>
              </a:spcBef>
            </a:pPr>
            <a:r>
              <a:rPr sz="1900" spc="-120" dirty="0">
                <a:latin typeface="Microsoft Sans Serif"/>
                <a:cs typeface="Microsoft Sans Serif"/>
              </a:rPr>
              <a:t>A</a:t>
            </a:r>
            <a:r>
              <a:rPr sz="1900" spc="-15" dirty="0">
                <a:latin typeface="Microsoft Sans Serif"/>
                <a:cs typeface="Microsoft Sans Serif"/>
              </a:rPr>
              <a:t> </a:t>
            </a:r>
            <a:r>
              <a:rPr sz="1900" spc="-140" dirty="0">
                <a:latin typeface="Microsoft Sans Serif"/>
                <a:cs typeface="Microsoft Sans Serif"/>
              </a:rPr>
              <a:t>C</a:t>
            </a:r>
            <a:r>
              <a:rPr sz="1900" spc="-155" dirty="0">
                <a:latin typeface="Microsoft Sans Serif"/>
                <a:cs typeface="Microsoft Sans Serif"/>
              </a:rPr>
              <a:t>O</a:t>
            </a:r>
            <a:r>
              <a:rPr sz="1900" spc="-150" dirty="0">
                <a:latin typeface="Microsoft Sans Serif"/>
                <a:cs typeface="Microsoft Sans Serif"/>
              </a:rPr>
              <a:t>MM</a:t>
            </a:r>
            <a:r>
              <a:rPr sz="1900" spc="-190" dirty="0">
                <a:latin typeface="Microsoft Sans Serif"/>
                <a:cs typeface="Microsoft Sans Serif"/>
              </a:rPr>
              <a:t>U</a:t>
            </a:r>
            <a:r>
              <a:rPr sz="1900" spc="-185" dirty="0">
                <a:latin typeface="Microsoft Sans Serif"/>
                <a:cs typeface="Microsoft Sans Serif"/>
              </a:rPr>
              <a:t>N</a:t>
            </a:r>
            <a:r>
              <a:rPr sz="1900" spc="-120" dirty="0">
                <a:latin typeface="Microsoft Sans Serif"/>
                <a:cs typeface="Microsoft Sans Serif"/>
              </a:rPr>
              <a:t>I</a:t>
            </a:r>
            <a:r>
              <a:rPr sz="1900" spc="-350" dirty="0">
                <a:latin typeface="Microsoft Sans Serif"/>
                <a:cs typeface="Microsoft Sans Serif"/>
              </a:rPr>
              <a:t>T</a:t>
            </a:r>
            <a:r>
              <a:rPr sz="1900" spc="-375" dirty="0">
                <a:latin typeface="Microsoft Sans Serif"/>
                <a:cs typeface="Microsoft Sans Serif"/>
              </a:rPr>
              <a:t>Y</a:t>
            </a:r>
            <a:r>
              <a:rPr sz="1900" spc="-10" dirty="0">
                <a:latin typeface="Microsoft Sans Serif"/>
                <a:cs typeface="Microsoft Sans Serif"/>
              </a:rPr>
              <a:t>-</a:t>
            </a:r>
            <a:r>
              <a:rPr sz="1900" spc="-370" dirty="0">
                <a:latin typeface="Microsoft Sans Serif"/>
                <a:cs typeface="Microsoft Sans Serif"/>
              </a:rPr>
              <a:t>D</a:t>
            </a:r>
            <a:r>
              <a:rPr sz="1900" spc="-340" dirty="0">
                <a:latin typeface="Microsoft Sans Serif"/>
                <a:cs typeface="Microsoft Sans Serif"/>
              </a:rPr>
              <a:t>E</a:t>
            </a:r>
            <a:r>
              <a:rPr sz="1900" spc="-305" dirty="0">
                <a:latin typeface="Microsoft Sans Serif"/>
                <a:cs typeface="Microsoft Sans Serif"/>
              </a:rPr>
              <a:t>V</a:t>
            </a:r>
            <a:r>
              <a:rPr sz="1900" spc="-300" dirty="0">
                <a:latin typeface="Microsoft Sans Serif"/>
                <a:cs typeface="Microsoft Sans Serif"/>
              </a:rPr>
              <a:t>E</a:t>
            </a:r>
            <a:r>
              <a:rPr sz="1900" spc="-370" dirty="0">
                <a:latin typeface="Microsoft Sans Serif"/>
                <a:cs typeface="Microsoft Sans Serif"/>
              </a:rPr>
              <a:t>L</a:t>
            </a:r>
            <a:r>
              <a:rPr sz="1900" spc="-45" dirty="0">
                <a:latin typeface="Microsoft Sans Serif"/>
                <a:cs typeface="Microsoft Sans Serif"/>
              </a:rPr>
              <a:t>O</a:t>
            </a:r>
            <a:r>
              <a:rPr sz="1900" spc="-335" dirty="0">
                <a:latin typeface="Microsoft Sans Serif"/>
                <a:cs typeface="Microsoft Sans Serif"/>
              </a:rPr>
              <a:t>P</a:t>
            </a:r>
            <a:r>
              <a:rPr sz="1900" spc="-459" dirty="0">
                <a:latin typeface="Microsoft Sans Serif"/>
                <a:cs typeface="Microsoft Sans Serif"/>
              </a:rPr>
              <a:t>E</a:t>
            </a:r>
            <a:r>
              <a:rPr sz="1900" spc="-225" dirty="0">
                <a:latin typeface="Microsoft Sans Serif"/>
                <a:cs typeface="Microsoft Sans Serif"/>
              </a:rPr>
              <a:t>D</a:t>
            </a:r>
            <a:r>
              <a:rPr sz="1900" spc="-15" dirty="0">
                <a:latin typeface="Microsoft Sans Serif"/>
                <a:cs typeface="Microsoft Sans Serif"/>
              </a:rPr>
              <a:t> </a:t>
            </a:r>
            <a:r>
              <a:rPr sz="1900" spc="-350" dirty="0">
                <a:latin typeface="Microsoft Sans Serif"/>
                <a:cs typeface="Microsoft Sans Serif"/>
              </a:rPr>
              <a:t>L</a:t>
            </a:r>
            <a:r>
              <a:rPr sz="1900" spc="-120" dirty="0">
                <a:latin typeface="Microsoft Sans Serif"/>
                <a:cs typeface="Microsoft Sans Serif"/>
              </a:rPr>
              <a:t>I</a:t>
            </a:r>
            <a:r>
              <a:rPr sz="1900" spc="-335" dirty="0">
                <a:latin typeface="Microsoft Sans Serif"/>
                <a:cs typeface="Microsoft Sans Serif"/>
              </a:rPr>
              <a:t>S</a:t>
            </a:r>
            <a:r>
              <a:rPr sz="1900" spc="-330" dirty="0">
                <a:latin typeface="Microsoft Sans Serif"/>
                <a:cs typeface="Microsoft Sans Serif"/>
              </a:rPr>
              <a:t>T</a:t>
            </a:r>
            <a:r>
              <a:rPr sz="1900" spc="-15" dirty="0">
                <a:latin typeface="Microsoft Sans Serif"/>
                <a:cs typeface="Microsoft Sans Serif"/>
              </a:rPr>
              <a:t> </a:t>
            </a:r>
            <a:r>
              <a:rPr sz="1900" spc="-45" dirty="0">
                <a:latin typeface="Microsoft Sans Serif"/>
                <a:cs typeface="Microsoft Sans Serif"/>
              </a:rPr>
              <a:t>O</a:t>
            </a:r>
            <a:r>
              <a:rPr sz="1900" spc="-330" dirty="0">
                <a:latin typeface="Microsoft Sans Serif"/>
                <a:cs typeface="Microsoft Sans Serif"/>
              </a:rPr>
              <a:t>F</a:t>
            </a:r>
            <a:r>
              <a:rPr sz="1900" spc="-15" dirty="0">
                <a:latin typeface="Microsoft Sans Serif"/>
                <a:cs typeface="Microsoft Sans Serif"/>
              </a:rPr>
              <a:t> </a:t>
            </a:r>
            <a:r>
              <a:rPr sz="1900" spc="-335" dirty="0">
                <a:latin typeface="Microsoft Sans Serif"/>
                <a:cs typeface="Microsoft Sans Serif"/>
              </a:rPr>
              <a:t>S</a:t>
            </a:r>
            <a:r>
              <a:rPr sz="1900" spc="-45" dirty="0">
                <a:latin typeface="Microsoft Sans Serif"/>
                <a:cs typeface="Microsoft Sans Serif"/>
              </a:rPr>
              <a:t>O</a:t>
            </a:r>
            <a:r>
              <a:rPr sz="1900" spc="-350" dirty="0">
                <a:latin typeface="Microsoft Sans Serif"/>
                <a:cs typeface="Microsoft Sans Serif"/>
              </a:rPr>
              <a:t>FT</a:t>
            </a:r>
            <a:r>
              <a:rPr sz="1900" spc="-65" dirty="0">
                <a:latin typeface="Microsoft Sans Serif"/>
                <a:cs typeface="Microsoft Sans Serif"/>
              </a:rPr>
              <a:t>W</a:t>
            </a:r>
            <a:r>
              <a:rPr sz="1900" spc="-290" dirty="0">
                <a:latin typeface="Microsoft Sans Serif"/>
                <a:cs typeface="Microsoft Sans Serif"/>
              </a:rPr>
              <a:t>A</a:t>
            </a:r>
            <a:r>
              <a:rPr sz="1900" spc="-300" dirty="0">
                <a:latin typeface="Microsoft Sans Serif"/>
                <a:cs typeface="Microsoft Sans Serif"/>
              </a:rPr>
              <a:t>R</a:t>
            </a:r>
            <a:r>
              <a:rPr sz="1900" spc="-440" dirty="0">
                <a:latin typeface="Microsoft Sans Serif"/>
                <a:cs typeface="Microsoft Sans Serif"/>
              </a:rPr>
              <a:t>E</a:t>
            </a:r>
            <a:r>
              <a:rPr sz="1900" spc="-15" dirty="0">
                <a:latin typeface="Microsoft Sans Serif"/>
                <a:cs typeface="Microsoft Sans Serif"/>
              </a:rPr>
              <a:t> </a:t>
            </a:r>
            <a:r>
              <a:rPr sz="1900" dirty="0">
                <a:latin typeface="Microsoft Sans Serif"/>
                <a:cs typeface="Microsoft Sans Serif"/>
              </a:rPr>
              <a:t>&amp;</a:t>
            </a:r>
            <a:r>
              <a:rPr sz="1900" spc="-10" dirty="0">
                <a:latin typeface="Microsoft Sans Serif"/>
                <a:cs typeface="Microsoft Sans Serif"/>
              </a:rPr>
              <a:t> </a:t>
            </a:r>
            <a:r>
              <a:rPr sz="1900" spc="-280" dirty="0">
                <a:latin typeface="Microsoft Sans Serif"/>
                <a:cs typeface="Microsoft Sans Serif"/>
              </a:rPr>
              <a:t>HAR</a:t>
            </a:r>
            <a:r>
              <a:rPr sz="1900" spc="-290" dirty="0">
                <a:latin typeface="Microsoft Sans Serif"/>
                <a:cs typeface="Microsoft Sans Serif"/>
              </a:rPr>
              <a:t>D</a:t>
            </a:r>
            <a:r>
              <a:rPr sz="1900" spc="-65" dirty="0">
                <a:latin typeface="Microsoft Sans Serif"/>
                <a:cs typeface="Microsoft Sans Serif"/>
              </a:rPr>
              <a:t>W</a:t>
            </a:r>
            <a:r>
              <a:rPr sz="1900" spc="-290" dirty="0">
                <a:latin typeface="Microsoft Sans Serif"/>
                <a:cs typeface="Microsoft Sans Serif"/>
              </a:rPr>
              <a:t>A</a:t>
            </a:r>
            <a:r>
              <a:rPr sz="1900" spc="-300" dirty="0">
                <a:latin typeface="Microsoft Sans Serif"/>
                <a:cs typeface="Microsoft Sans Serif"/>
              </a:rPr>
              <a:t>R</a:t>
            </a:r>
            <a:r>
              <a:rPr sz="1900" spc="-265" dirty="0">
                <a:latin typeface="Microsoft Sans Serif"/>
                <a:cs typeface="Microsoft Sans Serif"/>
              </a:rPr>
              <a:t>E  </a:t>
            </a:r>
            <a:r>
              <a:rPr sz="1900" spc="-235" dirty="0">
                <a:latin typeface="Microsoft Sans Serif"/>
                <a:cs typeface="Microsoft Sans Serif"/>
              </a:rPr>
              <a:t>W</a:t>
            </a:r>
            <a:r>
              <a:rPr sz="1900" spc="-165" dirty="0">
                <a:latin typeface="Microsoft Sans Serif"/>
                <a:cs typeface="Microsoft Sans Serif"/>
              </a:rPr>
              <a:t>E</a:t>
            </a:r>
            <a:r>
              <a:rPr sz="1900" spc="-145" dirty="0">
                <a:latin typeface="Microsoft Sans Serif"/>
                <a:cs typeface="Microsoft Sans Serif"/>
              </a:rPr>
              <a:t>A</a:t>
            </a:r>
            <a:r>
              <a:rPr sz="1900" spc="-245" dirty="0">
                <a:latin typeface="Microsoft Sans Serif"/>
                <a:cs typeface="Microsoft Sans Serif"/>
              </a:rPr>
              <a:t>K</a:t>
            </a:r>
            <a:r>
              <a:rPr sz="1900" spc="-125" dirty="0">
                <a:latin typeface="Microsoft Sans Serif"/>
                <a:cs typeface="Microsoft Sans Serif"/>
              </a:rPr>
              <a:t>N</a:t>
            </a:r>
            <a:r>
              <a:rPr sz="1900" spc="-465" dirty="0">
                <a:latin typeface="Microsoft Sans Serif"/>
                <a:cs typeface="Microsoft Sans Serif"/>
              </a:rPr>
              <a:t>E</a:t>
            </a:r>
            <a:r>
              <a:rPr sz="1900" spc="-335" dirty="0">
                <a:latin typeface="Microsoft Sans Serif"/>
                <a:cs typeface="Microsoft Sans Serif"/>
              </a:rPr>
              <a:t>S</a:t>
            </a:r>
            <a:r>
              <a:rPr sz="1900" spc="-320" dirty="0">
                <a:latin typeface="Microsoft Sans Serif"/>
                <a:cs typeface="Microsoft Sans Serif"/>
              </a:rPr>
              <a:t>S</a:t>
            </a:r>
            <a:r>
              <a:rPr sz="1900" spc="-10" dirty="0">
                <a:latin typeface="Microsoft Sans Serif"/>
                <a:cs typeface="Microsoft Sans Serif"/>
              </a:rPr>
              <a:t> </a:t>
            </a:r>
            <a:r>
              <a:rPr sz="1900" spc="-355" dirty="0">
                <a:latin typeface="Microsoft Sans Serif"/>
                <a:cs typeface="Microsoft Sans Serif"/>
              </a:rPr>
              <a:t>T</a:t>
            </a:r>
            <a:r>
              <a:rPr sz="1900" spc="-245" dirty="0">
                <a:latin typeface="Microsoft Sans Serif"/>
                <a:cs typeface="Microsoft Sans Serif"/>
              </a:rPr>
              <a:t>Y</a:t>
            </a:r>
            <a:r>
              <a:rPr sz="1900" spc="-335" dirty="0">
                <a:latin typeface="Microsoft Sans Serif"/>
                <a:cs typeface="Microsoft Sans Serif"/>
              </a:rPr>
              <a:t>P</a:t>
            </a:r>
            <a:r>
              <a:rPr sz="1900" spc="-465" dirty="0">
                <a:latin typeface="Microsoft Sans Serif"/>
                <a:cs typeface="Microsoft Sans Serif"/>
              </a:rPr>
              <a:t>E</a:t>
            </a:r>
            <a:r>
              <a:rPr sz="1900" spc="-320" dirty="0">
                <a:latin typeface="Microsoft Sans Serif"/>
                <a:cs typeface="Microsoft Sans Serif"/>
              </a:rPr>
              <a:t>S</a:t>
            </a:r>
            <a:endParaRPr sz="1900">
              <a:latin typeface="Microsoft Sans Serif"/>
              <a:cs typeface="Microsoft Sans Serif"/>
            </a:endParaRPr>
          </a:p>
          <a:p>
            <a:pPr marL="12700" marR="1764030">
              <a:lnSpc>
                <a:spcPct val="166300"/>
              </a:lnSpc>
              <a:spcBef>
                <a:spcPts val="70"/>
              </a:spcBef>
            </a:pPr>
            <a:r>
              <a:rPr sz="1900" u="sng" spc="-290" dirty="0">
                <a:solidFill>
                  <a:srgbClr val="56BCFE"/>
                </a:solidFill>
                <a:uFill>
                  <a:solidFill>
                    <a:srgbClr val="56BCFE"/>
                  </a:solidFill>
                </a:uFill>
                <a:latin typeface="Microsoft Sans Serif"/>
                <a:cs typeface="Microsoft Sans Serif"/>
              </a:rPr>
              <a:t>CV</a:t>
            </a:r>
            <a:r>
              <a:rPr sz="1900" u="sng" spc="-254" dirty="0">
                <a:solidFill>
                  <a:srgbClr val="56BCFE"/>
                </a:solidFill>
                <a:uFill>
                  <a:solidFill>
                    <a:srgbClr val="56BCFE"/>
                  </a:solidFill>
                </a:uFill>
                <a:latin typeface="Microsoft Sans Serif"/>
                <a:cs typeface="Microsoft Sans Serif"/>
              </a:rPr>
              <a:t>E</a:t>
            </a:r>
            <a:r>
              <a:rPr sz="1900" spc="10" dirty="0">
                <a:solidFill>
                  <a:srgbClr val="56BCFE"/>
                </a:solidFill>
                <a:latin typeface="Microsoft Sans Serif"/>
                <a:cs typeface="Microsoft Sans Serif"/>
              </a:rPr>
              <a:t> </a:t>
            </a:r>
            <a:r>
              <a:rPr sz="1900" spc="-140" dirty="0">
                <a:latin typeface="Microsoft Sans Serif"/>
                <a:cs typeface="Microsoft Sans Serif"/>
              </a:rPr>
              <a:t>C</a:t>
            </a:r>
            <a:r>
              <a:rPr sz="1900" spc="-155" dirty="0">
                <a:latin typeface="Microsoft Sans Serif"/>
                <a:cs typeface="Microsoft Sans Serif"/>
              </a:rPr>
              <a:t>O</a:t>
            </a:r>
            <a:r>
              <a:rPr sz="1900" spc="-150" dirty="0">
                <a:latin typeface="Microsoft Sans Serif"/>
                <a:cs typeface="Microsoft Sans Serif"/>
              </a:rPr>
              <a:t>MM</a:t>
            </a:r>
            <a:r>
              <a:rPr sz="1900" spc="-45" dirty="0">
                <a:latin typeface="Microsoft Sans Serif"/>
                <a:cs typeface="Microsoft Sans Serif"/>
              </a:rPr>
              <a:t>O</a:t>
            </a:r>
            <a:r>
              <a:rPr sz="1900" spc="-105" dirty="0">
                <a:latin typeface="Microsoft Sans Serif"/>
                <a:cs typeface="Microsoft Sans Serif"/>
              </a:rPr>
              <a:t>N</a:t>
            </a:r>
            <a:r>
              <a:rPr sz="1900" spc="-10" dirty="0">
                <a:latin typeface="Microsoft Sans Serif"/>
                <a:cs typeface="Microsoft Sans Serif"/>
              </a:rPr>
              <a:t> </a:t>
            </a:r>
            <a:r>
              <a:rPr sz="1900" spc="-265" dirty="0">
                <a:latin typeface="Microsoft Sans Serif"/>
                <a:cs typeface="Microsoft Sans Serif"/>
              </a:rPr>
              <a:t>VU</a:t>
            </a:r>
            <a:r>
              <a:rPr sz="1900" spc="-215" dirty="0">
                <a:latin typeface="Microsoft Sans Serif"/>
                <a:cs typeface="Microsoft Sans Serif"/>
              </a:rPr>
              <a:t>L</a:t>
            </a:r>
            <a:r>
              <a:rPr sz="1900" spc="-125" dirty="0">
                <a:latin typeface="Microsoft Sans Serif"/>
                <a:cs typeface="Microsoft Sans Serif"/>
              </a:rPr>
              <a:t>N</a:t>
            </a:r>
            <a:r>
              <a:rPr sz="1900" spc="-459" dirty="0">
                <a:latin typeface="Microsoft Sans Serif"/>
                <a:cs typeface="Microsoft Sans Serif"/>
              </a:rPr>
              <a:t>E</a:t>
            </a:r>
            <a:r>
              <a:rPr sz="1900" spc="-440" dirty="0">
                <a:latin typeface="Microsoft Sans Serif"/>
                <a:cs typeface="Microsoft Sans Serif"/>
              </a:rPr>
              <a:t>R</a:t>
            </a:r>
            <a:r>
              <a:rPr sz="1900" spc="-245" dirty="0">
                <a:latin typeface="Microsoft Sans Serif"/>
                <a:cs typeface="Microsoft Sans Serif"/>
              </a:rPr>
              <a:t>A</a:t>
            </a:r>
            <a:r>
              <a:rPr sz="1900" spc="-235" dirty="0">
                <a:latin typeface="Microsoft Sans Serif"/>
                <a:cs typeface="Microsoft Sans Serif"/>
              </a:rPr>
              <a:t>B</a:t>
            </a:r>
            <a:r>
              <a:rPr sz="1900" spc="-120" dirty="0">
                <a:latin typeface="Microsoft Sans Serif"/>
                <a:cs typeface="Microsoft Sans Serif"/>
              </a:rPr>
              <a:t>I</a:t>
            </a:r>
            <a:r>
              <a:rPr sz="1900" spc="-350" dirty="0">
                <a:latin typeface="Microsoft Sans Serif"/>
                <a:cs typeface="Microsoft Sans Serif"/>
              </a:rPr>
              <a:t>L</a:t>
            </a:r>
            <a:r>
              <a:rPr sz="1900" spc="-120" dirty="0">
                <a:latin typeface="Microsoft Sans Serif"/>
                <a:cs typeface="Microsoft Sans Serif"/>
              </a:rPr>
              <a:t>I</a:t>
            </a:r>
            <a:r>
              <a:rPr sz="1900" spc="-350" dirty="0">
                <a:latin typeface="Microsoft Sans Serif"/>
                <a:cs typeface="Microsoft Sans Serif"/>
              </a:rPr>
              <a:t>T</a:t>
            </a:r>
            <a:r>
              <a:rPr sz="1900" spc="-120" dirty="0">
                <a:latin typeface="Microsoft Sans Serif"/>
                <a:cs typeface="Microsoft Sans Serif"/>
              </a:rPr>
              <a:t>I</a:t>
            </a:r>
            <a:r>
              <a:rPr sz="1900" spc="-459" dirty="0">
                <a:latin typeface="Microsoft Sans Serif"/>
                <a:cs typeface="Microsoft Sans Serif"/>
              </a:rPr>
              <a:t>E</a:t>
            </a:r>
            <a:r>
              <a:rPr sz="1900" spc="-320" dirty="0">
                <a:latin typeface="Microsoft Sans Serif"/>
                <a:cs typeface="Microsoft Sans Serif"/>
              </a:rPr>
              <a:t>S</a:t>
            </a:r>
            <a:r>
              <a:rPr sz="1900" spc="-5" dirty="0">
                <a:latin typeface="Microsoft Sans Serif"/>
                <a:cs typeface="Microsoft Sans Serif"/>
              </a:rPr>
              <a:t> </a:t>
            </a:r>
            <a:r>
              <a:rPr sz="1900" spc="-459" dirty="0">
                <a:latin typeface="Microsoft Sans Serif"/>
                <a:cs typeface="Microsoft Sans Serif"/>
              </a:rPr>
              <a:t>E</a:t>
            </a:r>
            <a:r>
              <a:rPr sz="1900" spc="-125" dirty="0">
                <a:latin typeface="Microsoft Sans Serif"/>
                <a:cs typeface="Microsoft Sans Serif"/>
              </a:rPr>
              <a:t>N</a:t>
            </a:r>
            <a:r>
              <a:rPr sz="1900" spc="-185" dirty="0">
                <a:latin typeface="Microsoft Sans Serif"/>
                <a:cs typeface="Microsoft Sans Serif"/>
              </a:rPr>
              <a:t>U</a:t>
            </a:r>
            <a:r>
              <a:rPr sz="1900" spc="-215" dirty="0">
                <a:latin typeface="Microsoft Sans Serif"/>
                <a:cs typeface="Microsoft Sans Serif"/>
              </a:rPr>
              <a:t>M</a:t>
            </a:r>
            <a:r>
              <a:rPr sz="1900" spc="-459" dirty="0">
                <a:latin typeface="Microsoft Sans Serif"/>
                <a:cs typeface="Microsoft Sans Serif"/>
              </a:rPr>
              <a:t>E</a:t>
            </a:r>
            <a:r>
              <a:rPr sz="1900" spc="-440" dirty="0">
                <a:latin typeface="Microsoft Sans Serif"/>
                <a:cs typeface="Microsoft Sans Serif"/>
              </a:rPr>
              <a:t>R</a:t>
            </a:r>
            <a:r>
              <a:rPr sz="1900" spc="-240" dirty="0">
                <a:latin typeface="Microsoft Sans Serif"/>
                <a:cs typeface="Microsoft Sans Serif"/>
              </a:rPr>
              <a:t>A</a:t>
            </a:r>
            <a:r>
              <a:rPr sz="1900" spc="-350" dirty="0">
                <a:latin typeface="Microsoft Sans Serif"/>
                <a:cs typeface="Microsoft Sans Serif"/>
              </a:rPr>
              <a:t>T</a:t>
            </a:r>
            <a:r>
              <a:rPr sz="1900" spc="-120" dirty="0">
                <a:latin typeface="Microsoft Sans Serif"/>
                <a:cs typeface="Microsoft Sans Serif"/>
              </a:rPr>
              <a:t>I</a:t>
            </a:r>
            <a:r>
              <a:rPr sz="1900" spc="-45" dirty="0">
                <a:latin typeface="Microsoft Sans Serif"/>
                <a:cs typeface="Microsoft Sans Serif"/>
              </a:rPr>
              <a:t>O</a:t>
            </a:r>
            <a:r>
              <a:rPr sz="1900" spc="-65" dirty="0">
                <a:latin typeface="Microsoft Sans Serif"/>
                <a:cs typeface="Microsoft Sans Serif"/>
              </a:rPr>
              <a:t>N  </a:t>
            </a:r>
            <a:r>
              <a:rPr sz="1900" u="sng" spc="-140" dirty="0">
                <a:solidFill>
                  <a:srgbClr val="56BCFE"/>
                </a:solidFill>
                <a:uFill>
                  <a:solidFill>
                    <a:srgbClr val="56BCFE"/>
                  </a:solidFill>
                </a:uFill>
                <a:latin typeface="Microsoft Sans Serif"/>
                <a:cs typeface="Microsoft Sans Serif"/>
              </a:rPr>
              <a:t>N</a:t>
            </a:r>
            <a:r>
              <a:rPr sz="1900" u="sng" spc="-135" dirty="0">
                <a:solidFill>
                  <a:srgbClr val="56BCFE"/>
                </a:solidFill>
                <a:uFill>
                  <a:solidFill>
                    <a:srgbClr val="56BCFE"/>
                  </a:solidFill>
                </a:uFill>
                <a:latin typeface="Microsoft Sans Serif"/>
                <a:cs typeface="Microsoft Sans Serif"/>
              </a:rPr>
              <a:t>V</a:t>
            </a:r>
            <a:r>
              <a:rPr sz="1900" u="sng" spc="-225" dirty="0">
                <a:solidFill>
                  <a:srgbClr val="56BCFE"/>
                </a:solidFill>
                <a:uFill>
                  <a:solidFill>
                    <a:srgbClr val="56BCFE"/>
                  </a:solidFill>
                </a:uFill>
                <a:latin typeface="Microsoft Sans Serif"/>
                <a:cs typeface="Microsoft Sans Serif"/>
              </a:rPr>
              <a:t>D</a:t>
            </a:r>
            <a:r>
              <a:rPr sz="1900" spc="-15" dirty="0">
                <a:solidFill>
                  <a:srgbClr val="56BCFE"/>
                </a:solidFill>
                <a:latin typeface="Microsoft Sans Serif"/>
                <a:cs typeface="Microsoft Sans Serif"/>
              </a:rPr>
              <a:t> </a:t>
            </a:r>
            <a:r>
              <a:rPr sz="1900" spc="-140" dirty="0">
                <a:latin typeface="Microsoft Sans Serif"/>
                <a:cs typeface="Microsoft Sans Serif"/>
              </a:rPr>
              <a:t>N</a:t>
            </a:r>
            <a:r>
              <a:rPr sz="1900" spc="-229" dirty="0">
                <a:latin typeface="Microsoft Sans Serif"/>
                <a:cs typeface="Microsoft Sans Serif"/>
              </a:rPr>
              <a:t>A</a:t>
            </a:r>
            <a:r>
              <a:rPr sz="1900" spc="-350" dirty="0">
                <a:latin typeface="Microsoft Sans Serif"/>
                <a:cs typeface="Microsoft Sans Serif"/>
              </a:rPr>
              <a:t>T</a:t>
            </a:r>
            <a:r>
              <a:rPr sz="1900" spc="-120" dirty="0">
                <a:latin typeface="Microsoft Sans Serif"/>
                <a:cs typeface="Microsoft Sans Serif"/>
              </a:rPr>
              <a:t>I</a:t>
            </a:r>
            <a:r>
              <a:rPr sz="1900" spc="-45" dirty="0">
                <a:latin typeface="Microsoft Sans Serif"/>
                <a:cs typeface="Microsoft Sans Serif"/>
              </a:rPr>
              <a:t>O</a:t>
            </a:r>
            <a:r>
              <a:rPr sz="1900" spc="-140" dirty="0">
                <a:latin typeface="Microsoft Sans Serif"/>
                <a:cs typeface="Microsoft Sans Serif"/>
              </a:rPr>
              <a:t>N</a:t>
            </a:r>
            <a:r>
              <a:rPr sz="1900" spc="-135" dirty="0">
                <a:latin typeface="Microsoft Sans Serif"/>
                <a:cs typeface="Microsoft Sans Serif"/>
              </a:rPr>
              <a:t>A</a:t>
            </a:r>
            <a:r>
              <a:rPr sz="1900" spc="-330" dirty="0">
                <a:latin typeface="Microsoft Sans Serif"/>
                <a:cs typeface="Microsoft Sans Serif"/>
              </a:rPr>
              <a:t>L</a:t>
            </a:r>
            <a:r>
              <a:rPr sz="1900" spc="-15" dirty="0">
                <a:latin typeface="Microsoft Sans Serif"/>
                <a:cs typeface="Microsoft Sans Serif"/>
              </a:rPr>
              <a:t> </a:t>
            </a:r>
            <a:r>
              <a:rPr sz="1900" spc="-145" dirty="0">
                <a:latin typeface="Microsoft Sans Serif"/>
                <a:cs typeface="Microsoft Sans Serif"/>
              </a:rPr>
              <a:t>V</a:t>
            </a:r>
            <a:r>
              <a:rPr sz="1900" spc="-250" dirty="0">
                <a:latin typeface="Microsoft Sans Serif"/>
                <a:cs typeface="Microsoft Sans Serif"/>
              </a:rPr>
              <a:t>U</a:t>
            </a:r>
            <a:r>
              <a:rPr sz="1900" spc="-350" dirty="0">
                <a:latin typeface="Microsoft Sans Serif"/>
                <a:cs typeface="Microsoft Sans Serif"/>
              </a:rPr>
              <a:t>L</a:t>
            </a:r>
            <a:r>
              <a:rPr sz="1900" spc="-290" dirty="0">
                <a:latin typeface="Microsoft Sans Serif"/>
                <a:cs typeface="Microsoft Sans Serif"/>
              </a:rPr>
              <a:t>NE</a:t>
            </a:r>
            <a:r>
              <a:rPr sz="1900" spc="-440" dirty="0">
                <a:latin typeface="Microsoft Sans Serif"/>
                <a:cs typeface="Microsoft Sans Serif"/>
              </a:rPr>
              <a:t>R</a:t>
            </a:r>
            <a:r>
              <a:rPr sz="1900" spc="-145" dirty="0">
                <a:latin typeface="Microsoft Sans Serif"/>
                <a:cs typeface="Microsoft Sans Serif"/>
              </a:rPr>
              <a:t>A</a:t>
            </a:r>
            <a:r>
              <a:rPr sz="1900" spc="-335" dirty="0">
                <a:latin typeface="Microsoft Sans Serif"/>
                <a:cs typeface="Microsoft Sans Serif"/>
              </a:rPr>
              <a:t>B</a:t>
            </a:r>
            <a:r>
              <a:rPr sz="1900" spc="-120" dirty="0">
                <a:latin typeface="Microsoft Sans Serif"/>
                <a:cs typeface="Microsoft Sans Serif"/>
              </a:rPr>
              <a:t>I</a:t>
            </a:r>
            <a:r>
              <a:rPr sz="1900" spc="-350" dirty="0">
                <a:latin typeface="Microsoft Sans Serif"/>
                <a:cs typeface="Microsoft Sans Serif"/>
              </a:rPr>
              <a:t>L</a:t>
            </a:r>
            <a:r>
              <a:rPr sz="1900" spc="-120" dirty="0">
                <a:latin typeface="Microsoft Sans Serif"/>
                <a:cs typeface="Microsoft Sans Serif"/>
              </a:rPr>
              <a:t>I</a:t>
            </a:r>
            <a:r>
              <a:rPr sz="1900" spc="-350" dirty="0">
                <a:latin typeface="Microsoft Sans Serif"/>
                <a:cs typeface="Microsoft Sans Serif"/>
              </a:rPr>
              <a:t>T</a:t>
            </a:r>
            <a:r>
              <a:rPr sz="1900" spc="-220" dirty="0">
                <a:latin typeface="Microsoft Sans Serif"/>
                <a:cs typeface="Microsoft Sans Serif"/>
              </a:rPr>
              <a:t>Y</a:t>
            </a:r>
            <a:r>
              <a:rPr sz="1900" spc="-15" dirty="0">
                <a:latin typeface="Microsoft Sans Serif"/>
                <a:cs typeface="Microsoft Sans Serif"/>
              </a:rPr>
              <a:t> </a:t>
            </a:r>
            <a:r>
              <a:rPr sz="1900" spc="-290" dirty="0">
                <a:latin typeface="Microsoft Sans Serif"/>
                <a:cs typeface="Microsoft Sans Serif"/>
              </a:rPr>
              <a:t>D</a:t>
            </a:r>
            <a:r>
              <a:rPr sz="1900" spc="-240" dirty="0">
                <a:latin typeface="Microsoft Sans Serif"/>
                <a:cs typeface="Microsoft Sans Serif"/>
              </a:rPr>
              <a:t>A</a:t>
            </a:r>
            <a:r>
              <a:rPr sz="1900" spc="-390" dirty="0">
                <a:latin typeface="Microsoft Sans Serif"/>
                <a:cs typeface="Microsoft Sans Serif"/>
              </a:rPr>
              <a:t>T</a:t>
            </a:r>
            <a:r>
              <a:rPr sz="1900" spc="-145" dirty="0">
                <a:latin typeface="Microsoft Sans Serif"/>
                <a:cs typeface="Microsoft Sans Serif"/>
              </a:rPr>
              <a:t>A</a:t>
            </a:r>
            <a:r>
              <a:rPr sz="1900" spc="-370" dirty="0">
                <a:latin typeface="Microsoft Sans Serif"/>
                <a:cs typeface="Microsoft Sans Serif"/>
              </a:rPr>
              <a:t>B</a:t>
            </a:r>
            <a:r>
              <a:rPr sz="1900" spc="-145" dirty="0">
                <a:latin typeface="Microsoft Sans Serif"/>
                <a:cs typeface="Microsoft Sans Serif"/>
              </a:rPr>
              <a:t>A</a:t>
            </a:r>
            <a:r>
              <a:rPr sz="1900" spc="-335" dirty="0">
                <a:latin typeface="Microsoft Sans Serif"/>
                <a:cs typeface="Microsoft Sans Serif"/>
              </a:rPr>
              <a:t>S</a:t>
            </a:r>
            <a:r>
              <a:rPr sz="1900" spc="-440" dirty="0">
                <a:latin typeface="Microsoft Sans Serif"/>
                <a:cs typeface="Microsoft Sans Serif"/>
              </a:rPr>
              <a:t>E</a:t>
            </a:r>
            <a:endParaRPr sz="1900">
              <a:latin typeface="Microsoft Sans Serif"/>
              <a:cs typeface="Microsoft Sans Serif"/>
            </a:endParaRPr>
          </a:p>
          <a:p>
            <a:pPr marL="12700" marR="5080">
              <a:lnSpc>
                <a:spcPct val="97900"/>
              </a:lnSpc>
              <a:spcBef>
                <a:spcPts val="1680"/>
              </a:spcBef>
            </a:pPr>
            <a:r>
              <a:rPr sz="1900" u="sng" spc="-185" dirty="0">
                <a:solidFill>
                  <a:srgbClr val="56BCFE"/>
                </a:solidFill>
                <a:uFill>
                  <a:solidFill>
                    <a:srgbClr val="56BCFE"/>
                  </a:solidFill>
                </a:uFill>
                <a:latin typeface="Microsoft Sans Serif"/>
                <a:cs typeface="Microsoft Sans Serif"/>
              </a:rPr>
              <a:t>OSWAP</a:t>
            </a:r>
            <a:r>
              <a:rPr sz="1900" spc="-180" dirty="0">
                <a:solidFill>
                  <a:srgbClr val="56BCFE"/>
                </a:solidFill>
                <a:latin typeface="Microsoft Sans Serif"/>
                <a:cs typeface="Microsoft Sans Serif"/>
              </a:rPr>
              <a:t> </a:t>
            </a:r>
            <a:r>
              <a:rPr sz="1900" spc="-114" dirty="0">
                <a:latin typeface="Microsoft Sans Serif"/>
                <a:cs typeface="Microsoft Sans Serif"/>
              </a:rPr>
              <a:t>: </a:t>
            </a:r>
            <a:r>
              <a:rPr sz="1900" spc="-345" dirty="0">
                <a:latin typeface="Microsoft Sans Serif"/>
                <a:cs typeface="Microsoft Sans Serif"/>
              </a:rPr>
              <a:t>THE</a:t>
            </a:r>
            <a:r>
              <a:rPr sz="1900" spc="-340" dirty="0">
                <a:latin typeface="Microsoft Sans Serif"/>
                <a:cs typeface="Microsoft Sans Serif"/>
              </a:rPr>
              <a:t> </a:t>
            </a:r>
            <a:r>
              <a:rPr sz="1900" spc="-190" dirty="0">
                <a:latin typeface="Microsoft Sans Serif"/>
                <a:cs typeface="Microsoft Sans Serif"/>
              </a:rPr>
              <a:t>OWASP</a:t>
            </a:r>
            <a:r>
              <a:rPr sz="1900" spc="-185" dirty="0">
                <a:latin typeface="Microsoft Sans Serif"/>
                <a:cs typeface="Microsoft Sans Serif"/>
              </a:rPr>
              <a:t> </a:t>
            </a:r>
            <a:r>
              <a:rPr sz="1900" spc="-250" dirty="0">
                <a:latin typeface="Microsoft Sans Serif"/>
                <a:cs typeface="Microsoft Sans Serif"/>
              </a:rPr>
              <a:t>TOP</a:t>
            </a:r>
            <a:r>
              <a:rPr sz="1900" spc="-245" dirty="0">
                <a:latin typeface="Microsoft Sans Serif"/>
                <a:cs typeface="Microsoft Sans Serif"/>
              </a:rPr>
              <a:t> </a:t>
            </a:r>
            <a:r>
              <a:rPr sz="1900" spc="-25" dirty="0">
                <a:latin typeface="Microsoft Sans Serif"/>
                <a:cs typeface="Microsoft Sans Serif"/>
              </a:rPr>
              <a:t>10 </a:t>
            </a:r>
            <a:r>
              <a:rPr sz="1900" spc="-220" dirty="0">
                <a:latin typeface="Microsoft Sans Serif"/>
                <a:cs typeface="Microsoft Sans Serif"/>
              </a:rPr>
              <a:t>IS</a:t>
            </a:r>
            <a:r>
              <a:rPr sz="1900" spc="-215" dirty="0">
                <a:latin typeface="Microsoft Sans Serif"/>
                <a:cs typeface="Microsoft Sans Serif"/>
              </a:rPr>
              <a:t> </a:t>
            </a:r>
            <a:r>
              <a:rPr sz="1900" spc="-120" dirty="0">
                <a:latin typeface="Microsoft Sans Serif"/>
                <a:cs typeface="Microsoft Sans Serif"/>
              </a:rPr>
              <a:t>A </a:t>
            </a:r>
            <a:r>
              <a:rPr sz="1900" spc="-265" dirty="0">
                <a:latin typeface="Microsoft Sans Serif"/>
                <a:cs typeface="Microsoft Sans Serif"/>
              </a:rPr>
              <a:t>STANDARD</a:t>
            </a:r>
            <a:r>
              <a:rPr sz="1900" spc="-260" dirty="0">
                <a:latin typeface="Microsoft Sans Serif"/>
                <a:cs typeface="Microsoft Sans Serif"/>
              </a:rPr>
              <a:t> </a:t>
            </a:r>
            <a:r>
              <a:rPr sz="1900" spc="-295" dirty="0">
                <a:latin typeface="Microsoft Sans Serif"/>
                <a:cs typeface="Microsoft Sans Serif"/>
              </a:rPr>
              <a:t>AWARENESS </a:t>
            </a:r>
            <a:r>
              <a:rPr sz="1900" spc="-290" dirty="0">
                <a:latin typeface="Microsoft Sans Serif"/>
                <a:cs typeface="Microsoft Sans Serif"/>
              </a:rPr>
              <a:t> </a:t>
            </a:r>
            <a:r>
              <a:rPr sz="1900" spc="-235" dirty="0">
                <a:latin typeface="Microsoft Sans Serif"/>
                <a:cs typeface="Microsoft Sans Serif"/>
              </a:rPr>
              <a:t>DOCUMENT</a:t>
            </a:r>
            <a:r>
              <a:rPr sz="1900" spc="-229" dirty="0">
                <a:latin typeface="Microsoft Sans Serif"/>
                <a:cs typeface="Microsoft Sans Serif"/>
              </a:rPr>
              <a:t> </a:t>
            </a:r>
            <a:r>
              <a:rPr sz="1900" spc="-275" dirty="0">
                <a:latin typeface="Microsoft Sans Serif"/>
                <a:cs typeface="Microsoft Sans Serif"/>
              </a:rPr>
              <a:t>FOR</a:t>
            </a:r>
            <a:r>
              <a:rPr sz="1900" spc="-50" dirty="0">
                <a:latin typeface="Microsoft Sans Serif"/>
                <a:cs typeface="Microsoft Sans Serif"/>
              </a:rPr>
              <a:t> </a:t>
            </a:r>
            <a:r>
              <a:rPr sz="1900" spc="-330" dirty="0">
                <a:latin typeface="Microsoft Sans Serif"/>
                <a:cs typeface="Microsoft Sans Serif"/>
              </a:rPr>
              <a:t>DEVELOPERS</a:t>
            </a:r>
            <a:r>
              <a:rPr sz="1900" spc="-155" dirty="0">
                <a:latin typeface="Microsoft Sans Serif"/>
                <a:cs typeface="Microsoft Sans Serif"/>
              </a:rPr>
              <a:t> </a:t>
            </a:r>
            <a:r>
              <a:rPr sz="1900" spc="-165" dirty="0">
                <a:latin typeface="Microsoft Sans Serif"/>
                <a:cs typeface="Microsoft Sans Serif"/>
              </a:rPr>
              <a:t>AND</a:t>
            </a:r>
            <a:r>
              <a:rPr sz="1900" spc="175" dirty="0">
                <a:latin typeface="Microsoft Sans Serif"/>
                <a:cs typeface="Microsoft Sans Serif"/>
              </a:rPr>
              <a:t> </a:t>
            </a:r>
            <a:r>
              <a:rPr sz="1900" spc="-240" dirty="0">
                <a:latin typeface="Microsoft Sans Serif"/>
                <a:cs typeface="Microsoft Sans Serif"/>
              </a:rPr>
              <a:t>WEB</a:t>
            </a:r>
            <a:r>
              <a:rPr sz="1900" spc="25" dirty="0">
                <a:latin typeface="Microsoft Sans Serif"/>
                <a:cs typeface="Microsoft Sans Serif"/>
              </a:rPr>
              <a:t> </a:t>
            </a:r>
            <a:r>
              <a:rPr sz="1900" spc="-220" dirty="0">
                <a:latin typeface="Microsoft Sans Serif"/>
                <a:cs typeface="Microsoft Sans Serif"/>
              </a:rPr>
              <a:t>APPLICATION</a:t>
            </a:r>
            <a:r>
              <a:rPr sz="1900" spc="65" dirty="0">
                <a:latin typeface="Microsoft Sans Serif"/>
                <a:cs typeface="Microsoft Sans Serif"/>
              </a:rPr>
              <a:t> </a:t>
            </a:r>
            <a:r>
              <a:rPr sz="1900" spc="-300" dirty="0">
                <a:latin typeface="Microsoft Sans Serif"/>
                <a:cs typeface="Microsoft Sans Serif"/>
              </a:rPr>
              <a:t>SECURITY. </a:t>
            </a:r>
            <a:r>
              <a:rPr sz="1900" spc="-295" dirty="0">
                <a:latin typeface="Microsoft Sans Serif"/>
                <a:cs typeface="Microsoft Sans Serif"/>
              </a:rPr>
              <a:t> </a:t>
            </a:r>
            <a:r>
              <a:rPr sz="1900" spc="-145" dirty="0">
                <a:latin typeface="Microsoft Sans Serif"/>
                <a:cs typeface="Microsoft Sans Serif"/>
              </a:rPr>
              <a:t>I</a:t>
            </a:r>
            <a:r>
              <a:rPr sz="1900" spc="-305" dirty="0">
                <a:latin typeface="Microsoft Sans Serif"/>
                <a:cs typeface="Microsoft Sans Serif"/>
              </a:rPr>
              <a:t>T</a:t>
            </a:r>
            <a:r>
              <a:rPr sz="1900" spc="-15" dirty="0">
                <a:latin typeface="Microsoft Sans Serif"/>
                <a:cs typeface="Microsoft Sans Serif"/>
              </a:rPr>
              <a:t> </a:t>
            </a:r>
            <a:r>
              <a:rPr sz="1900" spc="-440" dirty="0">
                <a:latin typeface="Microsoft Sans Serif"/>
                <a:cs typeface="Microsoft Sans Serif"/>
              </a:rPr>
              <a:t>R</a:t>
            </a:r>
            <a:r>
              <a:rPr sz="1900" spc="-465" dirty="0">
                <a:latin typeface="Microsoft Sans Serif"/>
                <a:cs typeface="Microsoft Sans Serif"/>
              </a:rPr>
              <a:t>E</a:t>
            </a:r>
            <a:r>
              <a:rPr sz="1900" spc="-335" dirty="0">
                <a:latin typeface="Microsoft Sans Serif"/>
                <a:cs typeface="Microsoft Sans Serif"/>
              </a:rPr>
              <a:t>P</a:t>
            </a:r>
            <a:r>
              <a:rPr sz="1900" spc="-440" dirty="0">
                <a:latin typeface="Microsoft Sans Serif"/>
                <a:cs typeface="Microsoft Sans Serif"/>
              </a:rPr>
              <a:t>R</a:t>
            </a:r>
            <a:r>
              <a:rPr sz="1900" spc="-465" dirty="0">
                <a:latin typeface="Microsoft Sans Serif"/>
                <a:cs typeface="Microsoft Sans Serif"/>
              </a:rPr>
              <a:t>E</a:t>
            </a:r>
            <a:r>
              <a:rPr sz="1900" spc="-335" dirty="0">
                <a:latin typeface="Microsoft Sans Serif"/>
                <a:cs typeface="Microsoft Sans Serif"/>
              </a:rPr>
              <a:t>S</a:t>
            </a:r>
            <a:r>
              <a:rPr sz="1900" spc="-465" dirty="0">
                <a:latin typeface="Microsoft Sans Serif"/>
                <a:cs typeface="Microsoft Sans Serif"/>
              </a:rPr>
              <a:t>E</a:t>
            </a:r>
            <a:r>
              <a:rPr sz="1900" spc="-125" dirty="0">
                <a:latin typeface="Microsoft Sans Serif"/>
                <a:cs typeface="Microsoft Sans Serif"/>
              </a:rPr>
              <a:t>N</a:t>
            </a:r>
            <a:r>
              <a:rPr sz="1900" spc="-355" dirty="0">
                <a:latin typeface="Microsoft Sans Serif"/>
                <a:cs typeface="Microsoft Sans Serif"/>
              </a:rPr>
              <a:t>T</a:t>
            </a:r>
            <a:r>
              <a:rPr sz="1900" spc="-320" dirty="0">
                <a:latin typeface="Microsoft Sans Serif"/>
                <a:cs typeface="Microsoft Sans Serif"/>
              </a:rPr>
              <a:t>S</a:t>
            </a:r>
            <a:r>
              <a:rPr sz="1900" spc="-5" dirty="0">
                <a:latin typeface="Microsoft Sans Serif"/>
                <a:cs typeface="Microsoft Sans Serif"/>
              </a:rPr>
              <a:t> </a:t>
            </a:r>
            <a:r>
              <a:rPr sz="1900" spc="-120" dirty="0">
                <a:latin typeface="Microsoft Sans Serif"/>
                <a:cs typeface="Microsoft Sans Serif"/>
              </a:rPr>
              <a:t>A</a:t>
            </a:r>
            <a:r>
              <a:rPr sz="1900" spc="-15" dirty="0">
                <a:latin typeface="Microsoft Sans Serif"/>
                <a:cs typeface="Microsoft Sans Serif"/>
              </a:rPr>
              <a:t> </a:t>
            </a:r>
            <a:r>
              <a:rPr sz="1900" spc="-335" dirty="0">
                <a:latin typeface="Microsoft Sans Serif"/>
                <a:cs typeface="Microsoft Sans Serif"/>
              </a:rPr>
              <a:t>B</a:t>
            </a:r>
            <a:r>
              <a:rPr sz="1900" spc="-440" dirty="0">
                <a:latin typeface="Microsoft Sans Serif"/>
                <a:cs typeface="Microsoft Sans Serif"/>
              </a:rPr>
              <a:t>R</a:t>
            </a:r>
            <a:r>
              <a:rPr sz="1900" spc="-80" dirty="0">
                <a:latin typeface="Microsoft Sans Serif"/>
                <a:cs typeface="Microsoft Sans Serif"/>
              </a:rPr>
              <a:t>O</a:t>
            </a:r>
            <a:r>
              <a:rPr sz="1900" spc="-145" dirty="0">
                <a:latin typeface="Microsoft Sans Serif"/>
                <a:cs typeface="Microsoft Sans Serif"/>
              </a:rPr>
              <a:t>A</a:t>
            </a:r>
            <a:r>
              <a:rPr sz="1900" spc="-225" dirty="0">
                <a:latin typeface="Microsoft Sans Serif"/>
                <a:cs typeface="Microsoft Sans Serif"/>
              </a:rPr>
              <a:t>D</a:t>
            </a:r>
            <a:r>
              <a:rPr sz="1900" spc="-15" dirty="0">
                <a:latin typeface="Microsoft Sans Serif"/>
                <a:cs typeface="Microsoft Sans Serif"/>
              </a:rPr>
              <a:t> </a:t>
            </a:r>
            <a:r>
              <a:rPr sz="1900" spc="-250" dirty="0">
                <a:latin typeface="Microsoft Sans Serif"/>
                <a:cs typeface="Microsoft Sans Serif"/>
              </a:rPr>
              <a:t>C</a:t>
            </a:r>
            <a:r>
              <a:rPr sz="1900" spc="-45" dirty="0">
                <a:latin typeface="Microsoft Sans Serif"/>
                <a:cs typeface="Microsoft Sans Serif"/>
              </a:rPr>
              <a:t>O</a:t>
            </a:r>
            <a:r>
              <a:rPr sz="1900" spc="-125" dirty="0">
                <a:latin typeface="Microsoft Sans Serif"/>
                <a:cs typeface="Microsoft Sans Serif"/>
              </a:rPr>
              <a:t>N</a:t>
            </a:r>
            <a:r>
              <a:rPr sz="1900" spc="-335" dirty="0">
                <a:latin typeface="Microsoft Sans Serif"/>
                <a:cs typeface="Microsoft Sans Serif"/>
              </a:rPr>
              <a:t>S</a:t>
            </a:r>
            <a:r>
              <a:rPr sz="1900" spc="-465" dirty="0">
                <a:latin typeface="Microsoft Sans Serif"/>
                <a:cs typeface="Microsoft Sans Serif"/>
              </a:rPr>
              <a:t>E</a:t>
            </a:r>
            <a:r>
              <a:rPr sz="1900" spc="-125" dirty="0">
                <a:latin typeface="Microsoft Sans Serif"/>
                <a:cs typeface="Microsoft Sans Serif"/>
              </a:rPr>
              <a:t>N</a:t>
            </a:r>
            <a:r>
              <a:rPr sz="1900" spc="-335" dirty="0">
                <a:latin typeface="Microsoft Sans Serif"/>
                <a:cs typeface="Microsoft Sans Serif"/>
              </a:rPr>
              <a:t>S</a:t>
            </a:r>
            <a:r>
              <a:rPr sz="1900" spc="-250" dirty="0">
                <a:latin typeface="Microsoft Sans Serif"/>
                <a:cs typeface="Microsoft Sans Serif"/>
              </a:rPr>
              <a:t>U</a:t>
            </a:r>
            <a:r>
              <a:rPr sz="1900" spc="-320" dirty="0">
                <a:latin typeface="Microsoft Sans Serif"/>
                <a:cs typeface="Microsoft Sans Serif"/>
              </a:rPr>
              <a:t>S</a:t>
            </a:r>
            <a:r>
              <a:rPr sz="1900" spc="-5" dirty="0">
                <a:latin typeface="Microsoft Sans Serif"/>
                <a:cs typeface="Microsoft Sans Serif"/>
              </a:rPr>
              <a:t> </a:t>
            </a:r>
            <a:r>
              <a:rPr sz="1900" spc="-145" dirty="0">
                <a:latin typeface="Microsoft Sans Serif"/>
                <a:cs typeface="Microsoft Sans Serif"/>
              </a:rPr>
              <a:t>A</a:t>
            </a:r>
            <a:r>
              <a:rPr sz="1900" spc="-335" dirty="0">
                <a:latin typeface="Microsoft Sans Serif"/>
                <a:cs typeface="Microsoft Sans Serif"/>
              </a:rPr>
              <a:t>B</a:t>
            </a:r>
            <a:r>
              <a:rPr sz="1900" spc="-45" dirty="0">
                <a:latin typeface="Microsoft Sans Serif"/>
                <a:cs typeface="Microsoft Sans Serif"/>
              </a:rPr>
              <a:t>O</a:t>
            </a:r>
            <a:r>
              <a:rPr sz="1900" spc="-250" dirty="0">
                <a:latin typeface="Microsoft Sans Serif"/>
                <a:cs typeface="Microsoft Sans Serif"/>
              </a:rPr>
              <a:t>U</a:t>
            </a:r>
            <a:r>
              <a:rPr sz="1900" spc="-330" dirty="0">
                <a:latin typeface="Microsoft Sans Serif"/>
                <a:cs typeface="Microsoft Sans Serif"/>
              </a:rPr>
              <a:t>T</a:t>
            </a:r>
            <a:r>
              <a:rPr sz="1900" spc="-15" dirty="0">
                <a:latin typeface="Microsoft Sans Serif"/>
                <a:cs typeface="Microsoft Sans Serif"/>
              </a:rPr>
              <a:t> </a:t>
            </a:r>
            <a:r>
              <a:rPr sz="1900" spc="-355" dirty="0">
                <a:latin typeface="Microsoft Sans Serif"/>
                <a:cs typeface="Microsoft Sans Serif"/>
              </a:rPr>
              <a:t>T</a:t>
            </a:r>
            <a:r>
              <a:rPr sz="1900" spc="-250" dirty="0">
                <a:latin typeface="Microsoft Sans Serif"/>
                <a:cs typeface="Microsoft Sans Serif"/>
              </a:rPr>
              <a:t>H</a:t>
            </a:r>
            <a:r>
              <a:rPr sz="1900" spc="-440" dirty="0">
                <a:latin typeface="Microsoft Sans Serif"/>
                <a:cs typeface="Microsoft Sans Serif"/>
              </a:rPr>
              <a:t>E</a:t>
            </a:r>
            <a:r>
              <a:rPr sz="1900" spc="-15" dirty="0">
                <a:latin typeface="Microsoft Sans Serif"/>
                <a:cs typeface="Microsoft Sans Serif"/>
              </a:rPr>
              <a:t> </a:t>
            </a:r>
            <a:r>
              <a:rPr sz="1900" spc="-150" dirty="0">
                <a:latin typeface="Microsoft Sans Serif"/>
                <a:cs typeface="Microsoft Sans Serif"/>
              </a:rPr>
              <a:t>M</a:t>
            </a:r>
            <a:r>
              <a:rPr sz="1900" spc="-45" dirty="0">
                <a:latin typeface="Microsoft Sans Serif"/>
                <a:cs typeface="Microsoft Sans Serif"/>
              </a:rPr>
              <a:t>O</a:t>
            </a:r>
            <a:r>
              <a:rPr sz="1900" spc="-335" dirty="0">
                <a:latin typeface="Microsoft Sans Serif"/>
                <a:cs typeface="Microsoft Sans Serif"/>
              </a:rPr>
              <a:t>S</a:t>
            </a:r>
            <a:r>
              <a:rPr sz="1900" spc="-330" dirty="0">
                <a:latin typeface="Microsoft Sans Serif"/>
                <a:cs typeface="Microsoft Sans Serif"/>
              </a:rPr>
              <a:t>T</a:t>
            </a:r>
            <a:r>
              <a:rPr sz="1900" spc="-15" dirty="0">
                <a:latin typeface="Microsoft Sans Serif"/>
                <a:cs typeface="Microsoft Sans Serif"/>
              </a:rPr>
              <a:t> </a:t>
            </a:r>
            <a:r>
              <a:rPr sz="1900" spc="-250" dirty="0">
                <a:latin typeface="Microsoft Sans Serif"/>
                <a:cs typeface="Microsoft Sans Serif"/>
              </a:rPr>
              <a:t>C</a:t>
            </a:r>
            <a:r>
              <a:rPr sz="1900" spc="-440" dirty="0">
                <a:latin typeface="Microsoft Sans Serif"/>
                <a:cs typeface="Microsoft Sans Serif"/>
              </a:rPr>
              <a:t>R</a:t>
            </a:r>
            <a:r>
              <a:rPr sz="1900" spc="-145" dirty="0">
                <a:latin typeface="Microsoft Sans Serif"/>
                <a:cs typeface="Microsoft Sans Serif"/>
              </a:rPr>
              <a:t>I</a:t>
            </a:r>
            <a:r>
              <a:rPr sz="1900" spc="-330" dirty="0">
                <a:latin typeface="Microsoft Sans Serif"/>
                <a:cs typeface="Microsoft Sans Serif"/>
              </a:rPr>
              <a:t>T</a:t>
            </a:r>
            <a:r>
              <a:rPr sz="1900" spc="-100" dirty="0">
                <a:latin typeface="Microsoft Sans Serif"/>
                <a:cs typeface="Microsoft Sans Serif"/>
              </a:rPr>
              <a:t>I</a:t>
            </a:r>
            <a:r>
              <a:rPr sz="1900" spc="-270" dirty="0">
                <a:latin typeface="Microsoft Sans Serif"/>
                <a:cs typeface="Microsoft Sans Serif"/>
              </a:rPr>
              <a:t>C</a:t>
            </a:r>
            <a:r>
              <a:rPr sz="1900" spc="-145" dirty="0">
                <a:latin typeface="Microsoft Sans Serif"/>
                <a:cs typeface="Microsoft Sans Serif"/>
              </a:rPr>
              <a:t>A</a:t>
            </a:r>
            <a:r>
              <a:rPr sz="1900" spc="-215" dirty="0">
                <a:latin typeface="Microsoft Sans Serif"/>
                <a:cs typeface="Microsoft Sans Serif"/>
              </a:rPr>
              <a:t>L  </a:t>
            </a:r>
            <a:r>
              <a:rPr sz="1900" spc="-395" dirty="0">
                <a:latin typeface="Microsoft Sans Serif"/>
                <a:cs typeface="Microsoft Sans Serif"/>
              </a:rPr>
              <a:t>S</a:t>
            </a:r>
            <a:r>
              <a:rPr sz="1900" spc="-405" dirty="0">
                <a:latin typeface="Microsoft Sans Serif"/>
                <a:cs typeface="Microsoft Sans Serif"/>
              </a:rPr>
              <a:t>E</a:t>
            </a:r>
            <a:r>
              <a:rPr sz="1900" spc="-250" dirty="0">
                <a:latin typeface="Microsoft Sans Serif"/>
                <a:cs typeface="Microsoft Sans Serif"/>
              </a:rPr>
              <a:t>CU</a:t>
            </a:r>
            <a:r>
              <a:rPr sz="1900" spc="-405" dirty="0">
                <a:latin typeface="Microsoft Sans Serif"/>
                <a:cs typeface="Microsoft Sans Serif"/>
              </a:rPr>
              <a:t>R</a:t>
            </a:r>
            <a:r>
              <a:rPr sz="1900" spc="-155" dirty="0">
                <a:latin typeface="Microsoft Sans Serif"/>
                <a:cs typeface="Microsoft Sans Serif"/>
              </a:rPr>
              <a:t>I</a:t>
            </a:r>
            <a:r>
              <a:rPr sz="1900" spc="-355" dirty="0">
                <a:latin typeface="Microsoft Sans Serif"/>
                <a:cs typeface="Microsoft Sans Serif"/>
              </a:rPr>
              <a:t>T</a:t>
            </a:r>
            <a:r>
              <a:rPr sz="1900" spc="-220" dirty="0">
                <a:latin typeface="Microsoft Sans Serif"/>
                <a:cs typeface="Microsoft Sans Serif"/>
              </a:rPr>
              <a:t>Y</a:t>
            </a:r>
            <a:r>
              <a:rPr sz="1900" spc="-20" dirty="0">
                <a:latin typeface="Microsoft Sans Serif"/>
                <a:cs typeface="Microsoft Sans Serif"/>
              </a:rPr>
              <a:t> </a:t>
            </a:r>
            <a:r>
              <a:rPr sz="1900" spc="-405" dirty="0">
                <a:latin typeface="Microsoft Sans Serif"/>
                <a:cs typeface="Microsoft Sans Serif"/>
              </a:rPr>
              <a:t>R</a:t>
            </a:r>
            <a:r>
              <a:rPr sz="1900" spc="-155" dirty="0">
                <a:latin typeface="Microsoft Sans Serif"/>
                <a:cs typeface="Microsoft Sans Serif"/>
              </a:rPr>
              <a:t>I</a:t>
            </a:r>
            <a:r>
              <a:rPr sz="1900" spc="-285" dirty="0">
                <a:latin typeface="Microsoft Sans Serif"/>
                <a:cs typeface="Microsoft Sans Serif"/>
              </a:rPr>
              <a:t>S</a:t>
            </a:r>
            <a:r>
              <a:rPr sz="1900" spc="-295" dirty="0">
                <a:latin typeface="Microsoft Sans Serif"/>
                <a:cs typeface="Microsoft Sans Serif"/>
              </a:rPr>
              <a:t>K</a:t>
            </a:r>
            <a:r>
              <a:rPr sz="1900" spc="-320" dirty="0">
                <a:latin typeface="Microsoft Sans Serif"/>
                <a:cs typeface="Microsoft Sans Serif"/>
              </a:rPr>
              <a:t>S</a:t>
            </a:r>
            <a:r>
              <a:rPr sz="1900" spc="-10" dirty="0">
                <a:latin typeface="Microsoft Sans Serif"/>
                <a:cs typeface="Microsoft Sans Serif"/>
              </a:rPr>
              <a:t> </a:t>
            </a:r>
            <a:r>
              <a:rPr sz="1900" spc="-390" dirty="0">
                <a:latin typeface="Microsoft Sans Serif"/>
                <a:cs typeface="Microsoft Sans Serif"/>
              </a:rPr>
              <a:t>T</a:t>
            </a:r>
            <a:r>
              <a:rPr sz="1900" spc="-15" dirty="0">
                <a:latin typeface="Microsoft Sans Serif"/>
                <a:cs typeface="Microsoft Sans Serif"/>
              </a:rPr>
              <a:t>O</a:t>
            </a:r>
            <a:r>
              <a:rPr sz="1900" spc="-25" dirty="0">
                <a:latin typeface="Microsoft Sans Serif"/>
                <a:cs typeface="Microsoft Sans Serif"/>
              </a:rPr>
              <a:t> </a:t>
            </a:r>
            <a:r>
              <a:rPr sz="1900" spc="65" dirty="0">
                <a:latin typeface="Microsoft Sans Serif"/>
                <a:cs typeface="Microsoft Sans Serif"/>
              </a:rPr>
              <a:t>W</a:t>
            </a:r>
            <a:r>
              <a:rPr sz="1900" spc="-465" dirty="0">
                <a:latin typeface="Microsoft Sans Serif"/>
                <a:cs typeface="Microsoft Sans Serif"/>
              </a:rPr>
              <a:t>E</a:t>
            </a:r>
            <a:r>
              <a:rPr sz="1900" spc="-320" dirty="0">
                <a:latin typeface="Microsoft Sans Serif"/>
                <a:cs typeface="Microsoft Sans Serif"/>
              </a:rPr>
              <a:t>B</a:t>
            </a:r>
            <a:r>
              <a:rPr sz="1900" spc="-10" dirty="0">
                <a:latin typeface="Microsoft Sans Serif"/>
                <a:cs typeface="Microsoft Sans Serif"/>
              </a:rPr>
              <a:t> </a:t>
            </a:r>
            <a:r>
              <a:rPr sz="1900" spc="-145" dirty="0">
                <a:latin typeface="Microsoft Sans Serif"/>
                <a:cs typeface="Microsoft Sans Serif"/>
              </a:rPr>
              <a:t>A</a:t>
            </a:r>
            <a:r>
              <a:rPr sz="1900" spc="-355" dirty="0">
                <a:latin typeface="Microsoft Sans Serif"/>
                <a:cs typeface="Microsoft Sans Serif"/>
              </a:rPr>
              <a:t>PP</a:t>
            </a:r>
            <a:r>
              <a:rPr sz="1900" spc="-305" dirty="0">
                <a:latin typeface="Microsoft Sans Serif"/>
                <a:cs typeface="Microsoft Sans Serif"/>
              </a:rPr>
              <a:t>L</a:t>
            </a:r>
            <a:r>
              <a:rPr sz="1900" spc="-120" dirty="0">
                <a:latin typeface="Microsoft Sans Serif"/>
                <a:cs typeface="Microsoft Sans Serif"/>
              </a:rPr>
              <a:t>I</a:t>
            </a:r>
            <a:r>
              <a:rPr sz="1900" spc="-250" dirty="0">
                <a:latin typeface="Microsoft Sans Serif"/>
                <a:cs typeface="Microsoft Sans Serif"/>
              </a:rPr>
              <a:t>C</a:t>
            </a:r>
            <a:r>
              <a:rPr sz="1900" spc="-240" dirty="0">
                <a:latin typeface="Microsoft Sans Serif"/>
                <a:cs typeface="Microsoft Sans Serif"/>
              </a:rPr>
              <a:t>A</a:t>
            </a:r>
            <a:r>
              <a:rPr sz="1900" spc="-355" dirty="0">
                <a:latin typeface="Microsoft Sans Serif"/>
                <a:cs typeface="Microsoft Sans Serif"/>
              </a:rPr>
              <a:t>T</a:t>
            </a:r>
            <a:r>
              <a:rPr sz="1900" spc="-120" dirty="0">
                <a:latin typeface="Microsoft Sans Serif"/>
                <a:cs typeface="Microsoft Sans Serif"/>
              </a:rPr>
              <a:t>I</a:t>
            </a:r>
            <a:r>
              <a:rPr sz="1900" spc="-45" dirty="0">
                <a:latin typeface="Microsoft Sans Serif"/>
                <a:cs typeface="Microsoft Sans Serif"/>
              </a:rPr>
              <a:t>O</a:t>
            </a:r>
            <a:r>
              <a:rPr sz="1900" spc="-125" dirty="0">
                <a:latin typeface="Microsoft Sans Serif"/>
                <a:cs typeface="Microsoft Sans Serif"/>
              </a:rPr>
              <a:t>N</a:t>
            </a:r>
            <a:r>
              <a:rPr sz="1900" spc="-375" dirty="0">
                <a:latin typeface="Microsoft Sans Serif"/>
                <a:cs typeface="Microsoft Sans Serif"/>
              </a:rPr>
              <a:t>S</a:t>
            </a:r>
            <a:r>
              <a:rPr sz="1900" spc="-114" dirty="0">
                <a:latin typeface="Microsoft Sans Serif"/>
                <a:cs typeface="Microsoft Sans Serif"/>
              </a:rPr>
              <a:t>.</a:t>
            </a:r>
            <a:endParaRPr sz="1900">
              <a:latin typeface="Microsoft Sans Serif"/>
              <a:cs typeface="Microsoft Sans Serif"/>
            </a:endParaRPr>
          </a:p>
          <a:p>
            <a:pPr marL="12700" marR="1781810">
              <a:lnSpc>
                <a:spcPts val="3910"/>
              </a:lnSpc>
              <a:spcBef>
                <a:spcPts val="284"/>
              </a:spcBef>
            </a:pPr>
            <a:r>
              <a:rPr sz="1900" u="sng" spc="-395" dirty="0">
                <a:solidFill>
                  <a:srgbClr val="56BCFE"/>
                </a:solidFill>
                <a:uFill>
                  <a:solidFill>
                    <a:srgbClr val="56BCFE"/>
                  </a:solidFill>
                </a:uFill>
                <a:latin typeface="Microsoft Sans Serif"/>
                <a:cs typeface="Microsoft Sans Serif"/>
              </a:rPr>
              <a:t>S</a:t>
            </a:r>
            <a:r>
              <a:rPr sz="1900" u="sng" spc="-405" dirty="0">
                <a:solidFill>
                  <a:srgbClr val="56BCFE"/>
                </a:solidFill>
                <a:uFill>
                  <a:solidFill>
                    <a:srgbClr val="56BCFE"/>
                  </a:solidFill>
                </a:uFill>
                <a:latin typeface="Microsoft Sans Serif"/>
                <a:cs typeface="Microsoft Sans Serif"/>
              </a:rPr>
              <a:t>E</a:t>
            </a:r>
            <a:r>
              <a:rPr sz="1900" u="sng" spc="-250" dirty="0">
                <a:solidFill>
                  <a:srgbClr val="56BCFE"/>
                </a:solidFill>
                <a:uFill>
                  <a:solidFill>
                    <a:srgbClr val="56BCFE"/>
                  </a:solidFill>
                </a:uFill>
                <a:latin typeface="Microsoft Sans Serif"/>
                <a:cs typeface="Microsoft Sans Serif"/>
              </a:rPr>
              <a:t>C</a:t>
            </a:r>
            <a:r>
              <a:rPr sz="1900" u="sng" spc="-350" dirty="0">
                <a:solidFill>
                  <a:srgbClr val="56BCFE"/>
                </a:solidFill>
                <a:uFill>
                  <a:solidFill>
                    <a:srgbClr val="56BCFE"/>
                  </a:solidFill>
                </a:uFill>
                <a:latin typeface="Microsoft Sans Serif"/>
                <a:cs typeface="Microsoft Sans Serif"/>
              </a:rPr>
              <a:t>L</a:t>
            </a:r>
            <a:r>
              <a:rPr sz="1900" u="sng" spc="-120" dirty="0">
                <a:solidFill>
                  <a:srgbClr val="56BCFE"/>
                </a:solidFill>
                <a:uFill>
                  <a:solidFill>
                    <a:srgbClr val="56BCFE"/>
                  </a:solidFill>
                </a:uFill>
                <a:latin typeface="Microsoft Sans Serif"/>
                <a:cs typeface="Microsoft Sans Serif"/>
              </a:rPr>
              <a:t>I</a:t>
            </a:r>
            <a:r>
              <a:rPr sz="1900" u="sng" spc="-355" dirty="0">
                <a:solidFill>
                  <a:srgbClr val="56BCFE"/>
                </a:solidFill>
                <a:uFill>
                  <a:solidFill>
                    <a:srgbClr val="56BCFE"/>
                  </a:solidFill>
                </a:uFill>
                <a:latin typeface="Microsoft Sans Serif"/>
                <a:cs typeface="Microsoft Sans Serif"/>
              </a:rPr>
              <a:t>S</a:t>
            </a:r>
            <a:r>
              <a:rPr sz="1900" u="sng" spc="-335" dirty="0">
                <a:solidFill>
                  <a:srgbClr val="56BCFE"/>
                </a:solidFill>
                <a:uFill>
                  <a:solidFill>
                    <a:srgbClr val="56BCFE"/>
                  </a:solidFill>
                </a:uFill>
                <a:latin typeface="Microsoft Sans Serif"/>
                <a:cs typeface="Microsoft Sans Serif"/>
              </a:rPr>
              <a:t>T</a:t>
            </a:r>
            <a:r>
              <a:rPr sz="1900" u="sng" spc="-375" dirty="0">
                <a:solidFill>
                  <a:srgbClr val="56BCFE"/>
                </a:solidFill>
                <a:uFill>
                  <a:solidFill>
                    <a:srgbClr val="56BCFE"/>
                  </a:solidFill>
                </a:uFill>
                <a:latin typeface="Microsoft Sans Serif"/>
                <a:cs typeface="Microsoft Sans Serif"/>
              </a:rPr>
              <a:t>S</a:t>
            </a:r>
            <a:r>
              <a:rPr sz="1900" u="sng" spc="-120" dirty="0">
                <a:solidFill>
                  <a:srgbClr val="56BCFE"/>
                </a:solidFill>
                <a:uFill>
                  <a:solidFill>
                    <a:srgbClr val="56BCFE"/>
                  </a:solidFill>
                </a:uFill>
                <a:latin typeface="Microsoft Sans Serif"/>
                <a:cs typeface="Microsoft Sans Serif"/>
              </a:rPr>
              <a:t>.</a:t>
            </a:r>
            <a:r>
              <a:rPr sz="1900" u="sng" spc="-45" dirty="0">
                <a:solidFill>
                  <a:srgbClr val="56BCFE"/>
                </a:solidFill>
                <a:uFill>
                  <a:solidFill>
                    <a:srgbClr val="56BCFE"/>
                  </a:solidFill>
                </a:uFill>
                <a:latin typeface="Microsoft Sans Serif"/>
                <a:cs typeface="Microsoft Sans Serif"/>
              </a:rPr>
              <a:t>O</a:t>
            </a:r>
            <a:r>
              <a:rPr sz="1900" u="sng" spc="-440" dirty="0">
                <a:solidFill>
                  <a:srgbClr val="56BCFE"/>
                </a:solidFill>
                <a:uFill>
                  <a:solidFill>
                    <a:srgbClr val="56BCFE"/>
                  </a:solidFill>
                </a:uFill>
                <a:latin typeface="Microsoft Sans Serif"/>
                <a:cs typeface="Microsoft Sans Serif"/>
              </a:rPr>
              <a:t>R</a:t>
            </a:r>
            <a:r>
              <a:rPr sz="1900" u="sng" spc="-15" dirty="0">
                <a:solidFill>
                  <a:srgbClr val="56BCFE"/>
                </a:solidFill>
                <a:uFill>
                  <a:solidFill>
                    <a:srgbClr val="56BCFE"/>
                  </a:solidFill>
                </a:uFill>
                <a:latin typeface="Microsoft Sans Serif"/>
                <a:cs typeface="Microsoft Sans Serif"/>
              </a:rPr>
              <a:t>G</a:t>
            </a:r>
            <a:r>
              <a:rPr sz="1900" u="sng" spc="-25" dirty="0">
                <a:solidFill>
                  <a:srgbClr val="56BCFE"/>
                </a:solidFill>
                <a:uFill>
                  <a:solidFill>
                    <a:srgbClr val="56BCFE"/>
                  </a:solidFill>
                </a:uFill>
                <a:latin typeface="Microsoft Sans Serif"/>
                <a:cs typeface="Microsoft Sans Serif"/>
              </a:rPr>
              <a:t> </a:t>
            </a:r>
            <a:r>
              <a:rPr sz="1900" u="sng" spc="-395" dirty="0">
                <a:solidFill>
                  <a:srgbClr val="56BCFE"/>
                </a:solidFill>
                <a:uFill>
                  <a:solidFill>
                    <a:srgbClr val="56BCFE"/>
                  </a:solidFill>
                </a:uFill>
                <a:latin typeface="Microsoft Sans Serif"/>
                <a:cs typeface="Microsoft Sans Serif"/>
              </a:rPr>
              <a:t>S</a:t>
            </a:r>
            <a:r>
              <a:rPr sz="1900" u="sng" spc="-405" dirty="0">
                <a:solidFill>
                  <a:srgbClr val="56BCFE"/>
                </a:solidFill>
                <a:uFill>
                  <a:solidFill>
                    <a:srgbClr val="56BCFE"/>
                  </a:solidFill>
                </a:uFill>
                <a:latin typeface="Microsoft Sans Serif"/>
                <a:cs typeface="Microsoft Sans Serif"/>
              </a:rPr>
              <a:t>E</a:t>
            </a:r>
            <a:r>
              <a:rPr sz="1900" u="sng" spc="-250" dirty="0">
                <a:solidFill>
                  <a:srgbClr val="56BCFE"/>
                </a:solidFill>
                <a:uFill>
                  <a:solidFill>
                    <a:srgbClr val="56BCFE"/>
                  </a:solidFill>
                </a:uFill>
                <a:latin typeface="Microsoft Sans Serif"/>
                <a:cs typeface="Microsoft Sans Serif"/>
              </a:rPr>
              <a:t>CU</a:t>
            </a:r>
            <a:r>
              <a:rPr sz="1900" u="sng" spc="-405" dirty="0">
                <a:solidFill>
                  <a:srgbClr val="56BCFE"/>
                </a:solidFill>
                <a:uFill>
                  <a:solidFill>
                    <a:srgbClr val="56BCFE"/>
                  </a:solidFill>
                </a:uFill>
                <a:latin typeface="Microsoft Sans Serif"/>
                <a:cs typeface="Microsoft Sans Serif"/>
              </a:rPr>
              <a:t>R</a:t>
            </a:r>
            <a:r>
              <a:rPr sz="1900" u="sng" spc="-155" dirty="0">
                <a:solidFill>
                  <a:srgbClr val="56BCFE"/>
                </a:solidFill>
                <a:uFill>
                  <a:solidFill>
                    <a:srgbClr val="56BCFE"/>
                  </a:solidFill>
                </a:uFill>
                <a:latin typeface="Microsoft Sans Serif"/>
                <a:cs typeface="Microsoft Sans Serif"/>
              </a:rPr>
              <a:t>I</a:t>
            </a:r>
            <a:r>
              <a:rPr sz="1900" u="sng" spc="-355" dirty="0">
                <a:solidFill>
                  <a:srgbClr val="56BCFE"/>
                </a:solidFill>
                <a:uFill>
                  <a:solidFill>
                    <a:srgbClr val="56BCFE"/>
                  </a:solidFill>
                </a:uFill>
                <a:latin typeface="Microsoft Sans Serif"/>
                <a:cs typeface="Microsoft Sans Serif"/>
              </a:rPr>
              <a:t>T</a:t>
            </a:r>
            <a:r>
              <a:rPr sz="1900" u="sng" spc="-220" dirty="0">
                <a:solidFill>
                  <a:srgbClr val="56BCFE"/>
                </a:solidFill>
                <a:uFill>
                  <a:solidFill>
                    <a:srgbClr val="56BCFE"/>
                  </a:solidFill>
                </a:uFill>
                <a:latin typeface="Microsoft Sans Serif"/>
                <a:cs typeface="Microsoft Sans Serif"/>
              </a:rPr>
              <a:t>Y</a:t>
            </a:r>
            <a:r>
              <a:rPr sz="1900" u="sng" spc="-20" dirty="0">
                <a:solidFill>
                  <a:srgbClr val="56BCFE"/>
                </a:solidFill>
                <a:uFill>
                  <a:solidFill>
                    <a:srgbClr val="56BCFE"/>
                  </a:solidFill>
                </a:uFill>
                <a:latin typeface="Microsoft Sans Serif"/>
                <a:cs typeface="Microsoft Sans Serif"/>
              </a:rPr>
              <a:t> </a:t>
            </a:r>
            <a:r>
              <a:rPr sz="1900" u="sng" spc="-150" dirty="0">
                <a:solidFill>
                  <a:srgbClr val="56BCFE"/>
                </a:solidFill>
                <a:uFill>
                  <a:solidFill>
                    <a:srgbClr val="56BCFE"/>
                  </a:solidFill>
                </a:uFill>
                <a:latin typeface="Microsoft Sans Serif"/>
                <a:cs typeface="Microsoft Sans Serif"/>
              </a:rPr>
              <a:t>M</a:t>
            </a:r>
            <a:r>
              <a:rPr sz="1900" u="sng" spc="-145" dirty="0">
                <a:solidFill>
                  <a:srgbClr val="56BCFE"/>
                </a:solidFill>
                <a:uFill>
                  <a:solidFill>
                    <a:srgbClr val="56BCFE"/>
                  </a:solidFill>
                </a:uFill>
                <a:latin typeface="Microsoft Sans Serif"/>
                <a:cs typeface="Microsoft Sans Serif"/>
              </a:rPr>
              <a:t>A</a:t>
            </a:r>
            <a:r>
              <a:rPr sz="1900" u="sng" spc="-120" dirty="0">
                <a:solidFill>
                  <a:srgbClr val="56BCFE"/>
                </a:solidFill>
                <a:uFill>
                  <a:solidFill>
                    <a:srgbClr val="56BCFE"/>
                  </a:solidFill>
                </a:uFill>
                <a:latin typeface="Microsoft Sans Serif"/>
                <a:cs typeface="Microsoft Sans Serif"/>
              </a:rPr>
              <a:t>I</a:t>
            </a:r>
            <a:r>
              <a:rPr sz="1900" u="sng" spc="-350" dirty="0">
                <a:solidFill>
                  <a:srgbClr val="56BCFE"/>
                </a:solidFill>
                <a:uFill>
                  <a:solidFill>
                    <a:srgbClr val="56BCFE"/>
                  </a:solidFill>
                </a:uFill>
                <a:latin typeface="Microsoft Sans Serif"/>
                <a:cs typeface="Microsoft Sans Serif"/>
              </a:rPr>
              <a:t>L</a:t>
            </a:r>
            <a:r>
              <a:rPr sz="1900" u="sng" spc="-120" dirty="0">
                <a:solidFill>
                  <a:srgbClr val="56BCFE"/>
                </a:solidFill>
                <a:uFill>
                  <a:solidFill>
                    <a:srgbClr val="56BCFE"/>
                  </a:solidFill>
                </a:uFill>
                <a:latin typeface="Microsoft Sans Serif"/>
                <a:cs typeface="Microsoft Sans Serif"/>
              </a:rPr>
              <a:t>I</a:t>
            </a:r>
            <a:r>
              <a:rPr sz="1900" u="sng" spc="-125" dirty="0">
                <a:solidFill>
                  <a:srgbClr val="56BCFE"/>
                </a:solidFill>
                <a:uFill>
                  <a:solidFill>
                    <a:srgbClr val="56BCFE"/>
                  </a:solidFill>
                </a:uFill>
                <a:latin typeface="Microsoft Sans Serif"/>
                <a:cs typeface="Microsoft Sans Serif"/>
              </a:rPr>
              <a:t>N</a:t>
            </a:r>
            <a:r>
              <a:rPr sz="1900" u="sng" spc="-15" dirty="0">
                <a:solidFill>
                  <a:srgbClr val="56BCFE"/>
                </a:solidFill>
                <a:uFill>
                  <a:solidFill>
                    <a:srgbClr val="56BCFE"/>
                  </a:solidFill>
                </a:uFill>
                <a:latin typeface="Microsoft Sans Serif"/>
                <a:cs typeface="Microsoft Sans Serif"/>
              </a:rPr>
              <a:t>G</a:t>
            </a:r>
            <a:r>
              <a:rPr sz="1900" u="sng" spc="-25" dirty="0">
                <a:solidFill>
                  <a:srgbClr val="56BCFE"/>
                </a:solidFill>
                <a:uFill>
                  <a:solidFill>
                    <a:srgbClr val="56BCFE"/>
                  </a:solidFill>
                </a:uFill>
                <a:latin typeface="Microsoft Sans Serif"/>
                <a:cs typeface="Microsoft Sans Serif"/>
              </a:rPr>
              <a:t> </a:t>
            </a:r>
            <a:r>
              <a:rPr sz="1900" u="sng" spc="-350" dirty="0">
                <a:solidFill>
                  <a:srgbClr val="56BCFE"/>
                </a:solidFill>
                <a:uFill>
                  <a:solidFill>
                    <a:srgbClr val="56BCFE"/>
                  </a:solidFill>
                </a:uFill>
                <a:latin typeface="Microsoft Sans Serif"/>
                <a:cs typeface="Microsoft Sans Serif"/>
              </a:rPr>
              <a:t>L</a:t>
            </a:r>
            <a:r>
              <a:rPr sz="1900" u="sng" spc="-120" dirty="0">
                <a:solidFill>
                  <a:srgbClr val="56BCFE"/>
                </a:solidFill>
                <a:uFill>
                  <a:solidFill>
                    <a:srgbClr val="56BCFE"/>
                  </a:solidFill>
                </a:uFill>
                <a:latin typeface="Microsoft Sans Serif"/>
                <a:cs typeface="Microsoft Sans Serif"/>
              </a:rPr>
              <a:t>I</a:t>
            </a:r>
            <a:r>
              <a:rPr sz="1900" u="sng" spc="-335" dirty="0">
                <a:solidFill>
                  <a:srgbClr val="56BCFE"/>
                </a:solidFill>
                <a:uFill>
                  <a:solidFill>
                    <a:srgbClr val="56BCFE"/>
                  </a:solidFill>
                </a:uFill>
                <a:latin typeface="Microsoft Sans Serif"/>
                <a:cs typeface="Microsoft Sans Serif"/>
              </a:rPr>
              <a:t>S</a:t>
            </a:r>
            <a:r>
              <a:rPr sz="1900" u="sng" spc="-330" dirty="0">
                <a:solidFill>
                  <a:srgbClr val="56BCFE"/>
                </a:solidFill>
                <a:uFill>
                  <a:solidFill>
                    <a:srgbClr val="56BCFE"/>
                  </a:solidFill>
                </a:uFill>
                <a:latin typeface="Microsoft Sans Serif"/>
                <a:cs typeface="Microsoft Sans Serif"/>
              </a:rPr>
              <a:t>T</a:t>
            </a:r>
            <a:r>
              <a:rPr sz="1900" u="sng" spc="-15" dirty="0">
                <a:solidFill>
                  <a:srgbClr val="56BCFE"/>
                </a:solidFill>
                <a:uFill>
                  <a:solidFill>
                    <a:srgbClr val="56BCFE"/>
                  </a:solidFill>
                </a:uFill>
                <a:latin typeface="Microsoft Sans Serif"/>
                <a:cs typeface="Microsoft Sans Serif"/>
              </a:rPr>
              <a:t> </a:t>
            </a:r>
            <a:r>
              <a:rPr sz="1900" u="sng" spc="-145" dirty="0">
                <a:solidFill>
                  <a:srgbClr val="56BCFE"/>
                </a:solidFill>
                <a:uFill>
                  <a:solidFill>
                    <a:srgbClr val="56BCFE"/>
                  </a:solidFill>
                </a:uFill>
                <a:latin typeface="Microsoft Sans Serif"/>
                <a:cs typeface="Microsoft Sans Serif"/>
              </a:rPr>
              <a:t>A</a:t>
            </a:r>
            <a:r>
              <a:rPr sz="1900" u="sng" spc="-340" dirty="0">
                <a:solidFill>
                  <a:srgbClr val="56BCFE"/>
                </a:solidFill>
                <a:uFill>
                  <a:solidFill>
                    <a:srgbClr val="56BCFE"/>
                  </a:solidFill>
                </a:uFill>
                <a:latin typeface="Microsoft Sans Serif"/>
                <a:cs typeface="Microsoft Sans Serif"/>
              </a:rPr>
              <a:t>R</a:t>
            </a:r>
            <a:r>
              <a:rPr sz="1900" u="sng" spc="-350" dirty="0">
                <a:solidFill>
                  <a:srgbClr val="56BCFE"/>
                </a:solidFill>
                <a:uFill>
                  <a:solidFill>
                    <a:srgbClr val="56BCFE"/>
                  </a:solidFill>
                </a:uFill>
                <a:latin typeface="Microsoft Sans Serif"/>
                <a:cs typeface="Microsoft Sans Serif"/>
              </a:rPr>
              <a:t>C</a:t>
            </a:r>
            <a:r>
              <a:rPr sz="1900" u="sng" spc="-250" dirty="0">
                <a:solidFill>
                  <a:srgbClr val="56BCFE"/>
                </a:solidFill>
                <a:uFill>
                  <a:solidFill>
                    <a:srgbClr val="56BCFE"/>
                  </a:solidFill>
                </a:uFill>
                <a:latin typeface="Microsoft Sans Serif"/>
                <a:cs typeface="Microsoft Sans Serif"/>
              </a:rPr>
              <a:t>H</a:t>
            </a:r>
            <a:r>
              <a:rPr sz="1900" u="sng" spc="-120" dirty="0">
                <a:solidFill>
                  <a:srgbClr val="56BCFE"/>
                </a:solidFill>
                <a:uFill>
                  <a:solidFill>
                    <a:srgbClr val="56BCFE"/>
                  </a:solidFill>
                </a:uFill>
                <a:latin typeface="Microsoft Sans Serif"/>
                <a:cs typeface="Microsoft Sans Serif"/>
              </a:rPr>
              <a:t>I</a:t>
            </a:r>
            <a:r>
              <a:rPr sz="1900" u="sng" spc="-145" dirty="0">
                <a:solidFill>
                  <a:srgbClr val="56BCFE"/>
                </a:solidFill>
                <a:uFill>
                  <a:solidFill>
                    <a:srgbClr val="56BCFE"/>
                  </a:solidFill>
                </a:uFill>
                <a:latin typeface="Microsoft Sans Serif"/>
                <a:cs typeface="Microsoft Sans Serif"/>
              </a:rPr>
              <a:t>V</a:t>
            </a:r>
            <a:r>
              <a:rPr sz="1900" u="sng" spc="-305" dirty="0">
                <a:solidFill>
                  <a:srgbClr val="56BCFE"/>
                </a:solidFill>
                <a:uFill>
                  <a:solidFill>
                    <a:srgbClr val="56BCFE"/>
                  </a:solidFill>
                </a:uFill>
                <a:latin typeface="Microsoft Sans Serif"/>
                <a:cs typeface="Microsoft Sans Serif"/>
              </a:rPr>
              <a:t>E </a:t>
            </a:r>
            <a:r>
              <a:rPr sz="1900" spc="-175" dirty="0">
                <a:solidFill>
                  <a:srgbClr val="56BCFE"/>
                </a:solidFill>
                <a:latin typeface="Microsoft Sans Serif"/>
                <a:cs typeface="Microsoft Sans Serif"/>
              </a:rPr>
              <a:t> </a:t>
            </a:r>
            <a:r>
              <a:rPr sz="1900" u="sng" spc="-125" dirty="0">
                <a:solidFill>
                  <a:srgbClr val="56BCFE"/>
                </a:solidFill>
                <a:uFill>
                  <a:solidFill>
                    <a:srgbClr val="56BCFE"/>
                  </a:solidFill>
                </a:uFill>
                <a:latin typeface="Microsoft Sans Serif"/>
                <a:cs typeface="Microsoft Sans Serif"/>
              </a:rPr>
              <a:t>G</a:t>
            </a:r>
            <a:r>
              <a:rPr sz="1900" u="sng" spc="-40" dirty="0">
                <a:solidFill>
                  <a:srgbClr val="56BCFE"/>
                </a:solidFill>
                <a:uFill>
                  <a:solidFill>
                    <a:srgbClr val="56BCFE"/>
                  </a:solidFill>
                </a:uFill>
                <a:latin typeface="Microsoft Sans Serif"/>
                <a:cs typeface="Microsoft Sans Serif"/>
              </a:rPr>
              <a:t>I</a:t>
            </a:r>
            <a:r>
              <a:rPr sz="1900" u="sng" spc="-350" dirty="0">
                <a:solidFill>
                  <a:srgbClr val="56BCFE"/>
                </a:solidFill>
                <a:uFill>
                  <a:solidFill>
                    <a:srgbClr val="56BCFE"/>
                  </a:solidFill>
                </a:uFill>
                <a:latin typeface="Microsoft Sans Serif"/>
                <a:cs typeface="Microsoft Sans Serif"/>
              </a:rPr>
              <a:t>T</a:t>
            </a:r>
            <a:r>
              <a:rPr sz="1900" u="sng" spc="-250" dirty="0">
                <a:solidFill>
                  <a:srgbClr val="56BCFE"/>
                </a:solidFill>
                <a:uFill>
                  <a:solidFill>
                    <a:srgbClr val="56BCFE"/>
                  </a:solidFill>
                </a:uFill>
                <a:latin typeface="Microsoft Sans Serif"/>
                <a:cs typeface="Microsoft Sans Serif"/>
              </a:rPr>
              <a:t>HU</a:t>
            </a:r>
            <a:r>
              <a:rPr sz="1900" u="sng" spc="-320" dirty="0">
                <a:solidFill>
                  <a:srgbClr val="56BCFE"/>
                </a:solidFill>
                <a:uFill>
                  <a:solidFill>
                    <a:srgbClr val="56BCFE"/>
                  </a:solidFill>
                </a:uFill>
                <a:latin typeface="Microsoft Sans Serif"/>
                <a:cs typeface="Microsoft Sans Serif"/>
              </a:rPr>
              <a:t>B</a:t>
            </a:r>
            <a:r>
              <a:rPr sz="1900" u="sng" spc="-5" dirty="0">
                <a:solidFill>
                  <a:srgbClr val="56BCFE"/>
                </a:solidFill>
                <a:uFill>
                  <a:solidFill>
                    <a:srgbClr val="56BCFE"/>
                  </a:solidFill>
                </a:uFill>
                <a:latin typeface="Microsoft Sans Serif"/>
                <a:cs typeface="Microsoft Sans Serif"/>
              </a:rPr>
              <a:t> </a:t>
            </a:r>
            <a:r>
              <a:rPr sz="1900" u="sng" spc="-335" dirty="0">
                <a:solidFill>
                  <a:srgbClr val="56BCFE"/>
                </a:solidFill>
                <a:uFill>
                  <a:solidFill>
                    <a:srgbClr val="56BCFE"/>
                  </a:solidFill>
                </a:uFill>
                <a:latin typeface="Microsoft Sans Serif"/>
                <a:cs typeface="Microsoft Sans Serif"/>
              </a:rPr>
              <a:t>S</a:t>
            </a:r>
            <a:r>
              <a:rPr sz="1900" u="sng" spc="-459" dirty="0">
                <a:solidFill>
                  <a:srgbClr val="56BCFE"/>
                </a:solidFill>
                <a:uFill>
                  <a:solidFill>
                    <a:srgbClr val="56BCFE"/>
                  </a:solidFill>
                </a:uFill>
                <a:latin typeface="Microsoft Sans Serif"/>
                <a:cs typeface="Microsoft Sans Serif"/>
              </a:rPr>
              <a:t>E</a:t>
            </a:r>
            <a:r>
              <a:rPr sz="1900" u="sng" spc="-250" dirty="0">
                <a:solidFill>
                  <a:srgbClr val="56BCFE"/>
                </a:solidFill>
                <a:uFill>
                  <a:solidFill>
                    <a:srgbClr val="56BCFE"/>
                  </a:solidFill>
                </a:uFill>
                <a:latin typeface="Microsoft Sans Serif"/>
                <a:cs typeface="Microsoft Sans Serif"/>
              </a:rPr>
              <a:t>CU</a:t>
            </a:r>
            <a:r>
              <a:rPr sz="1900" u="sng" spc="-440" dirty="0">
                <a:solidFill>
                  <a:srgbClr val="56BCFE"/>
                </a:solidFill>
                <a:uFill>
                  <a:solidFill>
                    <a:srgbClr val="56BCFE"/>
                  </a:solidFill>
                </a:uFill>
                <a:latin typeface="Microsoft Sans Serif"/>
                <a:cs typeface="Microsoft Sans Serif"/>
              </a:rPr>
              <a:t>R</a:t>
            </a:r>
            <a:r>
              <a:rPr sz="1900" u="sng" spc="-120" dirty="0">
                <a:solidFill>
                  <a:srgbClr val="56BCFE"/>
                </a:solidFill>
                <a:uFill>
                  <a:solidFill>
                    <a:srgbClr val="56BCFE"/>
                  </a:solidFill>
                </a:uFill>
                <a:latin typeface="Microsoft Sans Serif"/>
                <a:cs typeface="Microsoft Sans Serif"/>
              </a:rPr>
              <a:t>I</a:t>
            </a:r>
            <a:r>
              <a:rPr sz="1900" u="sng" spc="-350" dirty="0">
                <a:solidFill>
                  <a:srgbClr val="56BCFE"/>
                </a:solidFill>
                <a:uFill>
                  <a:solidFill>
                    <a:srgbClr val="56BCFE"/>
                  </a:solidFill>
                </a:uFill>
                <a:latin typeface="Microsoft Sans Serif"/>
                <a:cs typeface="Microsoft Sans Serif"/>
              </a:rPr>
              <a:t>T</a:t>
            </a:r>
            <a:r>
              <a:rPr sz="1900" u="sng" spc="-220" dirty="0">
                <a:solidFill>
                  <a:srgbClr val="56BCFE"/>
                </a:solidFill>
                <a:uFill>
                  <a:solidFill>
                    <a:srgbClr val="56BCFE"/>
                  </a:solidFill>
                </a:uFill>
                <a:latin typeface="Microsoft Sans Serif"/>
                <a:cs typeface="Microsoft Sans Serif"/>
              </a:rPr>
              <a:t>Y</a:t>
            </a:r>
            <a:r>
              <a:rPr sz="1900" u="sng" spc="-20" dirty="0">
                <a:solidFill>
                  <a:srgbClr val="56BCFE"/>
                </a:solidFill>
                <a:uFill>
                  <a:solidFill>
                    <a:srgbClr val="56BCFE"/>
                  </a:solidFill>
                </a:uFill>
                <a:latin typeface="Microsoft Sans Serif"/>
                <a:cs typeface="Microsoft Sans Serif"/>
              </a:rPr>
              <a:t> </a:t>
            </a:r>
            <a:r>
              <a:rPr sz="1900" u="sng" spc="-350" dirty="0">
                <a:solidFill>
                  <a:srgbClr val="56BCFE"/>
                </a:solidFill>
                <a:uFill>
                  <a:solidFill>
                    <a:srgbClr val="56BCFE"/>
                  </a:solidFill>
                </a:uFill>
                <a:latin typeface="Microsoft Sans Serif"/>
                <a:cs typeface="Microsoft Sans Serif"/>
              </a:rPr>
              <a:t>L</a:t>
            </a:r>
            <a:r>
              <a:rPr sz="1900" u="sng" spc="-145" dirty="0">
                <a:solidFill>
                  <a:srgbClr val="56BCFE"/>
                </a:solidFill>
                <a:uFill>
                  <a:solidFill>
                    <a:srgbClr val="56BCFE"/>
                  </a:solidFill>
                </a:uFill>
                <a:latin typeface="Microsoft Sans Serif"/>
                <a:cs typeface="Microsoft Sans Serif"/>
              </a:rPr>
              <a:t>A</a:t>
            </a:r>
            <a:r>
              <a:rPr sz="1900" u="sng" spc="-320" dirty="0">
                <a:solidFill>
                  <a:srgbClr val="56BCFE"/>
                </a:solidFill>
                <a:uFill>
                  <a:solidFill>
                    <a:srgbClr val="56BCFE"/>
                  </a:solidFill>
                </a:uFill>
                <a:latin typeface="Microsoft Sans Serif"/>
                <a:cs typeface="Microsoft Sans Serif"/>
              </a:rPr>
              <a:t>B</a:t>
            </a:r>
            <a:endParaRPr sz="1900">
              <a:latin typeface="Microsoft Sans Serif"/>
              <a:cs typeface="Microsoft Sans Serif"/>
            </a:endParaRPr>
          </a:p>
          <a:p>
            <a:pPr marL="12700">
              <a:lnSpc>
                <a:spcPct val="100000"/>
              </a:lnSpc>
              <a:spcBef>
                <a:spcPts val="1110"/>
              </a:spcBef>
            </a:pPr>
            <a:r>
              <a:rPr sz="1900" u="sng" spc="-240" dirty="0">
                <a:solidFill>
                  <a:srgbClr val="56BCFE"/>
                </a:solidFill>
                <a:uFill>
                  <a:solidFill>
                    <a:srgbClr val="56BCFE"/>
                  </a:solidFill>
                </a:uFill>
                <a:latin typeface="Microsoft Sans Serif"/>
                <a:cs typeface="Microsoft Sans Serif"/>
              </a:rPr>
              <a:t>DEBIAN</a:t>
            </a:r>
            <a:endParaRPr sz="1900">
              <a:latin typeface="Microsoft Sans Serif"/>
              <a:cs typeface="Microsoft Sans Serif"/>
            </a:endParaRPr>
          </a:p>
          <a:p>
            <a:pPr marL="12700">
              <a:lnSpc>
                <a:spcPct val="100000"/>
              </a:lnSpc>
              <a:spcBef>
                <a:spcPts val="1510"/>
              </a:spcBef>
            </a:pPr>
            <a:r>
              <a:rPr sz="1900" u="sng" spc="-465" dirty="0">
                <a:solidFill>
                  <a:srgbClr val="56BCFE"/>
                </a:solidFill>
                <a:uFill>
                  <a:solidFill>
                    <a:srgbClr val="56BCFE"/>
                  </a:solidFill>
                </a:uFill>
                <a:latin typeface="Microsoft Sans Serif"/>
                <a:cs typeface="Microsoft Sans Serif"/>
              </a:rPr>
              <a:t>R</a:t>
            </a:r>
            <a:r>
              <a:rPr sz="1900" u="sng" spc="-440" dirty="0">
                <a:solidFill>
                  <a:srgbClr val="56BCFE"/>
                </a:solidFill>
                <a:uFill>
                  <a:solidFill>
                    <a:srgbClr val="56BCFE"/>
                  </a:solidFill>
                </a:uFill>
                <a:latin typeface="Microsoft Sans Serif"/>
                <a:cs typeface="Microsoft Sans Serif"/>
              </a:rPr>
              <a:t>E</a:t>
            </a:r>
            <a:r>
              <a:rPr sz="1900" u="sng" spc="-250" dirty="0">
                <a:solidFill>
                  <a:srgbClr val="56BCFE"/>
                </a:solidFill>
                <a:uFill>
                  <a:solidFill>
                    <a:srgbClr val="56BCFE"/>
                  </a:solidFill>
                </a:uFill>
                <a:latin typeface="Microsoft Sans Serif"/>
                <a:cs typeface="Microsoft Sans Serif"/>
              </a:rPr>
              <a:t>DH</a:t>
            </a:r>
            <a:r>
              <a:rPr sz="1900" u="sng" spc="-240" dirty="0">
                <a:solidFill>
                  <a:srgbClr val="56BCFE"/>
                </a:solidFill>
                <a:uFill>
                  <a:solidFill>
                    <a:srgbClr val="56BCFE"/>
                  </a:solidFill>
                </a:uFill>
                <a:latin typeface="Microsoft Sans Serif"/>
                <a:cs typeface="Microsoft Sans Serif"/>
              </a:rPr>
              <a:t>A</a:t>
            </a:r>
            <a:r>
              <a:rPr sz="1900" u="sng" spc="-330" dirty="0">
                <a:solidFill>
                  <a:srgbClr val="56BCFE"/>
                </a:solidFill>
                <a:uFill>
                  <a:solidFill>
                    <a:srgbClr val="56BCFE"/>
                  </a:solidFill>
                </a:uFill>
                <a:latin typeface="Microsoft Sans Serif"/>
                <a:cs typeface="Microsoft Sans Serif"/>
              </a:rPr>
              <a:t>T</a:t>
            </a:r>
            <a:r>
              <a:rPr sz="1900" u="sng" spc="-15" dirty="0">
                <a:solidFill>
                  <a:srgbClr val="56BCFE"/>
                </a:solidFill>
                <a:uFill>
                  <a:solidFill>
                    <a:srgbClr val="56BCFE"/>
                  </a:solidFill>
                </a:uFill>
                <a:latin typeface="Microsoft Sans Serif"/>
                <a:cs typeface="Microsoft Sans Serif"/>
              </a:rPr>
              <a:t> </a:t>
            </a:r>
            <a:r>
              <a:rPr sz="1900" u="sng" spc="-340" dirty="0">
                <a:solidFill>
                  <a:srgbClr val="56BCFE"/>
                </a:solidFill>
                <a:uFill>
                  <a:solidFill>
                    <a:srgbClr val="56BCFE"/>
                  </a:solidFill>
                </a:uFill>
                <a:latin typeface="Microsoft Sans Serif"/>
                <a:cs typeface="Microsoft Sans Serif"/>
              </a:rPr>
              <a:t>R</a:t>
            </a:r>
            <a:r>
              <a:rPr sz="1900" u="sng" spc="-350" dirty="0">
                <a:solidFill>
                  <a:srgbClr val="56BCFE"/>
                </a:solidFill>
                <a:uFill>
                  <a:solidFill>
                    <a:srgbClr val="56BCFE"/>
                  </a:solidFill>
                </a:uFill>
                <a:latin typeface="Microsoft Sans Serif"/>
                <a:cs typeface="Microsoft Sans Serif"/>
              </a:rPr>
              <a:t>H</a:t>
            </a:r>
            <a:r>
              <a:rPr sz="1900" u="sng" spc="-235" dirty="0">
                <a:solidFill>
                  <a:srgbClr val="56BCFE"/>
                </a:solidFill>
                <a:uFill>
                  <a:solidFill>
                    <a:srgbClr val="56BCFE"/>
                  </a:solidFill>
                </a:uFill>
                <a:latin typeface="Microsoft Sans Serif"/>
                <a:cs typeface="Microsoft Sans Serif"/>
              </a:rPr>
              <a:t>SA</a:t>
            </a:r>
            <a:endParaRPr sz="1900">
              <a:latin typeface="Microsoft Sans Serif"/>
              <a:cs typeface="Microsoft Sans Serif"/>
            </a:endParaRPr>
          </a:p>
        </p:txBody>
      </p:sp>
      <p:pic>
        <p:nvPicPr>
          <p:cNvPr id="5" name="object 5"/>
          <p:cNvPicPr/>
          <p:nvPr/>
        </p:nvPicPr>
        <p:blipFill>
          <a:blip r:embed="rId2" cstate="print"/>
          <a:stretch>
            <a:fillRect/>
          </a:stretch>
        </p:blipFill>
        <p:spPr>
          <a:xfrm>
            <a:off x="6477000" y="2325623"/>
            <a:ext cx="5370576" cy="3358896"/>
          </a:xfrm>
          <a:prstGeom prst="rect">
            <a:avLst/>
          </a:prstGeom>
        </p:spPr>
      </p:pic>
      <p:pic>
        <p:nvPicPr>
          <p:cNvPr id="6" name="object 6"/>
          <p:cNvPicPr/>
          <p:nvPr/>
        </p:nvPicPr>
        <p:blipFill>
          <a:blip r:embed="rId3" cstate="print"/>
          <a:stretch>
            <a:fillRect/>
          </a:stretch>
        </p:blipFill>
        <p:spPr>
          <a:xfrm>
            <a:off x="7138416" y="1161288"/>
            <a:ext cx="2371344" cy="865631"/>
          </a:xfrm>
          <a:prstGeom prst="rect">
            <a:avLst/>
          </a:prstGeom>
        </p:spPr>
      </p:pic>
      <p:pic>
        <p:nvPicPr>
          <p:cNvPr id="7" name="object 7"/>
          <p:cNvPicPr/>
          <p:nvPr/>
        </p:nvPicPr>
        <p:blipFill>
          <a:blip r:embed="rId4" cstate="print"/>
          <a:stretch>
            <a:fillRect/>
          </a:stretch>
        </p:blipFill>
        <p:spPr>
          <a:xfrm>
            <a:off x="9906000" y="1036319"/>
            <a:ext cx="1255776" cy="111861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49595" y="3830320"/>
            <a:ext cx="2976880" cy="2284095"/>
          </a:xfrm>
          <a:prstGeom prst="rect">
            <a:avLst/>
          </a:prstGeom>
        </p:spPr>
        <p:txBody>
          <a:bodyPr vert="horz" wrap="square" lIns="0" tIns="12700" rIns="0" bIns="0" rtlCol="0">
            <a:spAutoFit/>
          </a:bodyPr>
          <a:lstStyle/>
          <a:p>
            <a:pPr marL="12700">
              <a:lnSpc>
                <a:spcPct val="100000"/>
              </a:lnSpc>
              <a:spcBef>
                <a:spcPts val="100"/>
              </a:spcBef>
            </a:pPr>
            <a:r>
              <a:rPr sz="1900" b="1" spc="-254" dirty="0">
                <a:solidFill>
                  <a:srgbClr val="0B5484"/>
                </a:solidFill>
                <a:latin typeface="Arial"/>
                <a:cs typeface="Arial"/>
              </a:rPr>
              <a:t>P</a:t>
            </a:r>
            <a:r>
              <a:rPr sz="1900" b="1" spc="-345" dirty="0">
                <a:solidFill>
                  <a:srgbClr val="0B5484"/>
                </a:solidFill>
                <a:latin typeface="Arial"/>
                <a:cs typeface="Arial"/>
              </a:rPr>
              <a:t>R</a:t>
            </a:r>
            <a:r>
              <a:rPr sz="1900" b="1" spc="-70" dirty="0">
                <a:solidFill>
                  <a:srgbClr val="0B5484"/>
                </a:solidFill>
                <a:latin typeface="Arial"/>
                <a:cs typeface="Arial"/>
              </a:rPr>
              <a:t>O</a:t>
            </a:r>
            <a:r>
              <a:rPr sz="1900" b="1" spc="-254" dirty="0">
                <a:solidFill>
                  <a:srgbClr val="0B5484"/>
                </a:solidFill>
                <a:latin typeface="Arial"/>
                <a:cs typeface="Arial"/>
              </a:rPr>
              <a:t>F</a:t>
            </a:r>
            <a:r>
              <a:rPr sz="1900" b="1" spc="-360" dirty="0">
                <a:solidFill>
                  <a:srgbClr val="0B5484"/>
                </a:solidFill>
                <a:latin typeface="Arial"/>
                <a:cs typeface="Arial"/>
              </a:rPr>
              <a:t>E</a:t>
            </a:r>
            <a:r>
              <a:rPr sz="1900" b="1" spc="-370" dirty="0">
                <a:solidFill>
                  <a:srgbClr val="0B5484"/>
                </a:solidFill>
                <a:latin typeface="Arial"/>
                <a:cs typeface="Arial"/>
              </a:rPr>
              <a:t>SS</a:t>
            </a:r>
            <a:r>
              <a:rPr sz="1900" b="1" spc="-70" dirty="0">
                <a:solidFill>
                  <a:srgbClr val="0B5484"/>
                </a:solidFill>
                <a:latin typeface="Arial"/>
                <a:cs typeface="Arial"/>
              </a:rPr>
              <a:t>O</a:t>
            </a:r>
            <a:r>
              <a:rPr sz="1900" b="1" spc="-265" dirty="0">
                <a:solidFill>
                  <a:srgbClr val="0B5484"/>
                </a:solidFill>
                <a:latin typeface="Arial"/>
                <a:cs typeface="Arial"/>
              </a:rPr>
              <a:t>R</a:t>
            </a:r>
            <a:r>
              <a:rPr sz="1900" b="1" spc="-25" dirty="0">
                <a:solidFill>
                  <a:srgbClr val="0B5484"/>
                </a:solidFill>
                <a:latin typeface="Arial"/>
                <a:cs typeface="Arial"/>
              </a:rPr>
              <a:t> </a:t>
            </a:r>
            <a:r>
              <a:rPr sz="1900" b="1" spc="-60" dirty="0">
                <a:solidFill>
                  <a:srgbClr val="0B5484"/>
                </a:solidFill>
                <a:latin typeface="Arial"/>
                <a:cs typeface="Arial"/>
              </a:rPr>
              <a:t>N</a:t>
            </a:r>
            <a:r>
              <a:rPr sz="1900" b="1" spc="-45" dirty="0">
                <a:solidFill>
                  <a:srgbClr val="0B5484"/>
                </a:solidFill>
                <a:latin typeface="Arial"/>
                <a:cs typeface="Arial"/>
              </a:rPr>
              <a:t>I</a:t>
            </a:r>
            <a:r>
              <a:rPr sz="1900" b="1" spc="-60" dirty="0">
                <a:solidFill>
                  <a:srgbClr val="0B5484"/>
                </a:solidFill>
                <a:latin typeface="Arial"/>
                <a:cs typeface="Arial"/>
              </a:rPr>
              <a:t>N</a:t>
            </a:r>
            <a:r>
              <a:rPr sz="1900" b="1" spc="-360" dirty="0">
                <a:solidFill>
                  <a:srgbClr val="0B5484"/>
                </a:solidFill>
                <a:latin typeface="Arial"/>
                <a:cs typeface="Arial"/>
              </a:rPr>
              <a:t>E</a:t>
            </a:r>
            <a:r>
              <a:rPr sz="1900" b="1" spc="-385" dirty="0">
                <a:solidFill>
                  <a:srgbClr val="0B5484"/>
                </a:solidFill>
                <a:latin typeface="Arial"/>
                <a:cs typeface="Arial"/>
              </a:rPr>
              <a:t>T</a:t>
            </a:r>
            <a:r>
              <a:rPr sz="1900" b="1" spc="-65" dirty="0">
                <a:solidFill>
                  <a:srgbClr val="0B5484"/>
                </a:solidFill>
                <a:latin typeface="Arial"/>
                <a:cs typeface="Arial"/>
              </a:rPr>
              <a:t>A</a:t>
            </a:r>
            <a:r>
              <a:rPr sz="1900" b="1" spc="-25" dirty="0">
                <a:solidFill>
                  <a:srgbClr val="0B5484"/>
                </a:solidFill>
                <a:latin typeface="Arial"/>
                <a:cs typeface="Arial"/>
              </a:rPr>
              <a:t> </a:t>
            </a:r>
            <a:r>
              <a:rPr sz="1900" b="1" spc="-155" dirty="0">
                <a:solidFill>
                  <a:srgbClr val="0B5484"/>
                </a:solidFill>
                <a:latin typeface="Arial"/>
                <a:cs typeface="Arial"/>
              </a:rPr>
              <a:t>P</a:t>
            </a:r>
            <a:r>
              <a:rPr sz="1900" b="1" spc="-175" dirty="0">
                <a:solidFill>
                  <a:srgbClr val="0B5484"/>
                </a:solidFill>
                <a:latin typeface="Arial"/>
                <a:cs typeface="Arial"/>
              </a:rPr>
              <a:t>O</a:t>
            </a:r>
            <a:r>
              <a:rPr sz="1900" b="1" spc="-350" dirty="0">
                <a:solidFill>
                  <a:srgbClr val="0B5484"/>
                </a:solidFill>
                <a:latin typeface="Arial"/>
                <a:cs typeface="Arial"/>
              </a:rPr>
              <a:t>L</a:t>
            </a:r>
            <a:r>
              <a:rPr sz="1900" b="1" spc="-360" dirty="0">
                <a:solidFill>
                  <a:srgbClr val="0B5484"/>
                </a:solidFill>
                <a:latin typeface="Arial"/>
                <a:cs typeface="Arial"/>
              </a:rPr>
              <a:t>E</a:t>
            </a:r>
            <a:r>
              <a:rPr sz="1900" b="1" spc="-85" dirty="0">
                <a:solidFill>
                  <a:srgbClr val="0B5484"/>
                </a:solidFill>
                <a:latin typeface="Arial"/>
                <a:cs typeface="Arial"/>
              </a:rPr>
              <a:t>M</a:t>
            </a:r>
            <a:r>
              <a:rPr sz="1900" b="1" spc="-35" dirty="0">
                <a:solidFill>
                  <a:srgbClr val="0B5484"/>
                </a:solidFill>
                <a:latin typeface="Arial"/>
                <a:cs typeface="Arial"/>
              </a:rPr>
              <a:t>I</a:t>
            </a:r>
            <a:endParaRPr sz="1900">
              <a:latin typeface="Arial"/>
              <a:cs typeface="Arial"/>
            </a:endParaRPr>
          </a:p>
          <a:p>
            <a:pPr>
              <a:lnSpc>
                <a:spcPct val="100000"/>
              </a:lnSpc>
            </a:pPr>
            <a:endParaRPr sz="2000">
              <a:latin typeface="Arial"/>
              <a:cs typeface="Arial"/>
            </a:endParaRPr>
          </a:p>
          <a:p>
            <a:pPr>
              <a:lnSpc>
                <a:spcPct val="100000"/>
              </a:lnSpc>
              <a:spcBef>
                <a:spcPts val="45"/>
              </a:spcBef>
            </a:pPr>
            <a:endParaRPr sz="2300">
              <a:latin typeface="Arial"/>
              <a:cs typeface="Arial"/>
            </a:endParaRPr>
          </a:p>
          <a:p>
            <a:pPr marL="12700" marR="5080">
              <a:lnSpc>
                <a:spcPct val="153700"/>
              </a:lnSpc>
            </a:pPr>
            <a:r>
              <a:rPr sz="1900" i="1" u="sng" spc="-15" dirty="0">
                <a:solidFill>
                  <a:srgbClr val="56BCFE"/>
                </a:solidFill>
                <a:uFill>
                  <a:solidFill>
                    <a:srgbClr val="56BCFE"/>
                  </a:solidFill>
                </a:uFill>
                <a:latin typeface="Trebuchet MS"/>
                <a:cs typeface="Trebuchet MS"/>
                <a:hlinkClick r:id="rId2"/>
              </a:rPr>
              <a:t>DPOLEMI@GMAIL.COM </a:t>
            </a:r>
            <a:r>
              <a:rPr sz="1900" i="1" spc="-10" dirty="0">
                <a:solidFill>
                  <a:srgbClr val="56BCFE"/>
                </a:solidFill>
                <a:latin typeface="Trebuchet MS"/>
                <a:cs typeface="Trebuchet MS"/>
              </a:rPr>
              <a:t> </a:t>
            </a:r>
            <a:r>
              <a:rPr sz="1900" i="1" spc="-85" dirty="0">
                <a:solidFill>
                  <a:srgbClr val="0B5484"/>
                </a:solidFill>
                <a:latin typeface="Trebuchet MS"/>
                <a:cs typeface="Trebuchet MS"/>
              </a:rPr>
              <a:t>SKYPE:</a:t>
            </a:r>
            <a:r>
              <a:rPr sz="1900" i="1" spc="-55" dirty="0">
                <a:solidFill>
                  <a:srgbClr val="0B5484"/>
                </a:solidFill>
                <a:latin typeface="Trebuchet MS"/>
                <a:cs typeface="Trebuchet MS"/>
              </a:rPr>
              <a:t> </a:t>
            </a:r>
            <a:r>
              <a:rPr sz="1900" i="1" spc="-85" dirty="0">
                <a:solidFill>
                  <a:srgbClr val="0B5484"/>
                </a:solidFill>
                <a:latin typeface="Trebuchet MS"/>
                <a:cs typeface="Trebuchet MS"/>
              </a:rPr>
              <a:t>NINETA.POLEMI </a:t>
            </a:r>
            <a:r>
              <a:rPr sz="1900" i="1" spc="-80" dirty="0">
                <a:solidFill>
                  <a:srgbClr val="0B5484"/>
                </a:solidFill>
                <a:latin typeface="Trebuchet MS"/>
                <a:cs typeface="Trebuchet MS"/>
              </a:rPr>
              <a:t> </a:t>
            </a:r>
            <a:r>
              <a:rPr sz="1900" i="1" spc="-170" dirty="0">
                <a:solidFill>
                  <a:srgbClr val="0B5484"/>
                </a:solidFill>
                <a:latin typeface="Trebuchet MS"/>
                <a:cs typeface="Trebuchet MS"/>
              </a:rPr>
              <a:t>L</a:t>
            </a:r>
            <a:r>
              <a:rPr sz="1900" i="1" spc="-95" dirty="0">
                <a:solidFill>
                  <a:srgbClr val="0B5484"/>
                </a:solidFill>
                <a:latin typeface="Trebuchet MS"/>
                <a:cs typeface="Trebuchet MS"/>
              </a:rPr>
              <a:t>I</a:t>
            </a:r>
            <a:r>
              <a:rPr sz="1900" i="1" spc="45" dirty="0">
                <a:solidFill>
                  <a:srgbClr val="0B5484"/>
                </a:solidFill>
                <a:latin typeface="Trebuchet MS"/>
                <a:cs typeface="Trebuchet MS"/>
              </a:rPr>
              <a:t>N</a:t>
            </a:r>
            <a:r>
              <a:rPr sz="1900" i="1" spc="-50" dirty="0">
                <a:solidFill>
                  <a:srgbClr val="0B5484"/>
                </a:solidFill>
                <a:latin typeface="Trebuchet MS"/>
                <a:cs typeface="Trebuchet MS"/>
              </a:rPr>
              <a:t>K</a:t>
            </a:r>
            <a:r>
              <a:rPr sz="1900" i="1" spc="-185" dirty="0">
                <a:solidFill>
                  <a:srgbClr val="0B5484"/>
                </a:solidFill>
                <a:latin typeface="Trebuchet MS"/>
                <a:cs typeface="Trebuchet MS"/>
              </a:rPr>
              <a:t>E</a:t>
            </a:r>
            <a:r>
              <a:rPr sz="1900" i="1" spc="-20" dirty="0">
                <a:solidFill>
                  <a:srgbClr val="0B5484"/>
                </a:solidFill>
                <a:latin typeface="Trebuchet MS"/>
                <a:cs typeface="Trebuchet MS"/>
              </a:rPr>
              <a:t>DI</a:t>
            </a:r>
            <a:r>
              <a:rPr sz="1900" i="1" spc="40" dirty="0">
                <a:solidFill>
                  <a:srgbClr val="0B5484"/>
                </a:solidFill>
                <a:latin typeface="Trebuchet MS"/>
                <a:cs typeface="Trebuchet MS"/>
              </a:rPr>
              <a:t>N</a:t>
            </a:r>
            <a:r>
              <a:rPr sz="1900" i="1" spc="-185" dirty="0">
                <a:solidFill>
                  <a:srgbClr val="0B5484"/>
                </a:solidFill>
                <a:latin typeface="Trebuchet MS"/>
                <a:cs typeface="Trebuchet MS"/>
              </a:rPr>
              <a:t>:</a:t>
            </a:r>
            <a:r>
              <a:rPr sz="1900" i="1" spc="-50" dirty="0">
                <a:solidFill>
                  <a:srgbClr val="0B5484"/>
                </a:solidFill>
                <a:latin typeface="Trebuchet MS"/>
                <a:cs typeface="Trebuchet MS"/>
              </a:rPr>
              <a:t> </a:t>
            </a:r>
            <a:r>
              <a:rPr sz="1900" i="1" spc="-90" dirty="0">
                <a:solidFill>
                  <a:srgbClr val="0B5484"/>
                </a:solidFill>
                <a:latin typeface="Trebuchet MS"/>
                <a:cs typeface="Trebuchet MS"/>
              </a:rPr>
              <a:t>DR</a:t>
            </a:r>
            <a:r>
              <a:rPr sz="1900" i="1" spc="-50" dirty="0">
                <a:solidFill>
                  <a:srgbClr val="0B5484"/>
                </a:solidFill>
                <a:latin typeface="Trebuchet MS"/>
                <a:cs typeface="Trebuchet MS"/>
              </a:rPr>
              <a:t> </a:t>
            </a:r>
            <a:r>
              <a:rPr sz="1900" i="1" spc="15" dirty="0">
                <a:solidFill>
                  <a:srgbClr val="0B5484"/>
                </a:solidFill>
                <a:latin typeface="Trebuchet MS"/>
                <a:cs typeface="Trebuchet MS"/>
              </a:rPr>
              <a:t>NI</a:t>
            </a:r>
            <a:r>
              <a:rPr sz="1900" i="1" spc="-80" dirty="0">
                <a:solidFill>
                  <a:srgbClr val="0B5484"/>
                </a:solidFill>
                <a:latin typeface="Trebuchet MS"/>
                <a:cs typeface="Trebuchet MS"/>
              </a:rPr>
              <a:t>N</a:t>
            </a:r>
            <a:r>
              <a:rPr sz="1900" i="1" spc="-60" dirty="0">
                <a:solidFill>
                  <a:srgbClr val="0B5484"/>
                </a:solidFill>
                <a:latin typeface="Trebuchet MS"/>
                <a:cs typeface="Trebuchet MS"/>
              </a:rPr>
              <a:t>E</a:t>
            </a:r>
            <a:r>
              <a:rPr sz="1900" i="1" spc="-350" dirty="0">
                <a:solidFill>
                  <a:srgbClr val="0B5484"/>
                </a:solidFill>
                <a:latin typeface="Trebuchet MS"/>
                <a:cs typeface="Trebuchet MS"/>
              </a:rPr>
              <a:t>T</a:t>
            </a:r>
            <a:r>
              <a:rPr sz="1900" i="1" spc="-15" dirty="0">
                <a:solidFill>
                  <a:srgbClr val="0B5484"/>
                </a:solidFill>
                <a:latin typeface="Trebuchet MS"/>
                <a:cs typeface="Trebuchet MS"/>
              </a:rPr>
              <a:t>A</a:t>
            </a:r>
            <a:r>
              <a:rPr sz="1900" i="1" spc="-45" dirty="0">
                <a:solidFill>
                  <a:srgbClr val="0B5484"/>
                </a:solidFill>
                <a:latin typeface="Trebuchet MS"/>
                <a:cs typeface="Trebuchet MS"/>
              </a:rPr>
              <a:t> </a:t>
            </a:r>
            <a:r>
              <a:rPr sz="1900" i="1" spc="45" dirty="0">
                <a:solidFill>
                  <a:srgbClr val="0B5484"/>
                </a:solidFill>
                <a:latin typeface="Trebuchet MS"/>
                <a:cs typeface="Trebuchet MS"/>
              </a:rPr>
              <a:t>P</a:t>
            </a:r>
            <a:r>
              <a:rPr sz="1900" i="1" spc="50" dirty="0">
                <a:solidFill>
                  <a:srgbClr val="0B5484"/>
                </a:solidFill>
                <a:latin typeface="Trebuchet MS"/>
                <a:cs typeface="Trebuchet MS"/>
              </a:rPr>
              <a:t>O</a:t>
            </a:r>
            <a:r>
              <a:rPr sz="1900" i="1" spc="-245" dirty="0">
                <a:solidFill>
                  <a:srgbClr val="0B5484"/>
                </a:solidFill>
                <a:latin typeface="Trebuchet MS"/>
                <a:cs typeface="Trebuchet MS"/>
              </a:rPr>
              <a:t>L</a:t>
            </a:r>
            <a:r>
              <a:rPr sz="1900" i="1" spc="-185" dirty="0">
                <a:solidFill>
                  <a:srgbClr val="0B5484"/>
                </a:solidFill>
                <a:latin typeface="Trebuchet MS"/>
                <a:cs typeface="Trebuchet MS"/>
              </a:rPr>
              <a:t>E</a:t>
            </a:r>
            <a:r>
              <a:rPr sz="1900" i="1" spc="10" dirty="0">
                <a:solidFill>
                  <a:srgbClr val="0B5484"/>
                </a:solidFill>
                <a:latin typeface="Trebuchet MS"/>
                <a:cs typeface="Trebuchet MS"/>
              </a:rPr>
              <a:t>M</a:t>
            </a:r>
            <a:r>
              <a:rPr sz="1900" i="1" spc="-15" dirty="0">
                <a:solidFill>
                  <a:srgbClr val="0B5484"/>
                </a:solidFill>
                <a:latin typeface="Trebuchet MS"/>
                <a:cs typeface="Trebuchet MS"/>
              </a:rPr>
              <a:t>I</a:t>
            </a:r>
            <a:endParaRPr sz="1900">
              <a:latin typeface="Trebuchet MS"/>
              <a:cs typeface="Trebuchet MS"/>
            </a:endParaRPr>
          </a:p>
        </p:txBody>
      </p:sp>
      <p:sp>
        <p:nvSpPr>
          <p:cNvPr id="3" name="object 3"/>
          <p:cNvSpPr txBox="1">
            <a:spLocks noGrp="1"/>
          </p:cNvSpPr>
          <p:nvPr>
            <p:ph type="title"/>
          </p:nvPr>
        </p:nvSpPr>
        <p:spPr>
          <a:xfrm>
            <a:off x="3044055" y="35051"/>
            <a:ext cx="5952490" cy="513080"/>
          </a:xfrm>
          <a:prstGeom prst="rect">
            <a:avLst/>
          </a:prstGeom>
        </p:spPr>
        <p:txBody>
          <a:bodyPr vert="horz" wrap="square" lIns="0" tIns="12700" rIns="0" bIns="0" rtlCol="0">
            <a:spAutoFit/>
          </a:bodyPr>
          <a:lstStyle/>
          <a:p>
            <a:pPr marL="12700">
              <a:lnSpc>
                <a:spcPct val="100000"/>
              </a:lnSpc>
              <a:spcBef>
                <a:spcPts val="100"/>
              </a:spcBef>
            </a:pPr>
            <a:r>
              <a:rPr sz="3200" spc="-560" dirty="0">
                <a:solidFill>
                  <a:srgbClr val="3F6BB4"/>
                </a:solidFill>
              </a:rPr>
              <a:t>T</a:t>
            </a:r>
            <a:r>
              <a:rPr sz="3200" spc="-380" dirty="0">
                <a:solidFill>
                  <a:srgbClr val="3F6BB4"/>
                </a:solidFill>
              </a:rPr>
              <a:t>H</a:t>
            </a:r>
            <a:r>
              <a:rPr sz="3200" spc="-204" dirty="0">
                <a:solidFill>
                  <a:srgbClr val="3F6BB4"/>
                </a:solidFill>
              </a:rPr>
              <a:t>A</a:t>
            </a:r>
            <a:r>
              <a:rPr sz="3200" spc="-180" dirty="0">
                <a:solidFill>
                  <a:srgbClr val="3F6BB4"/>
                </a:solidFill>
              </a:rPr>
              <a:t>N</a:t>
            </a:r>
            <a:r>
              <a:rPr sz="3200" spc="-370" dirty="0">
                <a:solidFill>
                  <a:srgbClr val="3F6BB4"/>
                </a:solidFill>
              </a:rPr>
              <a:t>K</a:t>
            </a:r>
            <a:r>
              <a:rPr sz="3200" spc="30" dirty="0">
                <a:solidFill>
                  <a:srgbClr val="3F6BB4"/>
                </a:solidFill>
              </a:rPr>
              <a:t> </a:t>
            </a:r>
            <a:r>
              <a:rPr sz="3200" spc="-505" dirty="0">
                <a:solidFill>
                  <a:srgbClr val="3F6BB4"/>
                </a:solidFill>
              </a:rPr>
              <a:t>Y</a:t>
            </a:r>
            <a:r>
              <a:rPr sz="3200" spc="-30" dirty="0">
                <a:solidFill>
                  <a:srgbClr val="3F6BB4"/>
                </a:solidFill>
              </a:rPr>
              <a:t>O</a:t>
            </a:r>
            <a:r>
              <a:rPr sz="3200" spc="-380" dirty="0">
                <a:solidFill>
                  <a:srgbClr val="3F6BB4"/>
                </a:solidFill>
              </a:rPr>
              <a:t>U</a:t>
            </a:r>
            <a:r>
              <a:rPr sz="3200" spc="40" dirty="0">
                <a:solidFill>
                  <a:srgbClr val="3F6BB4"/>
                </a:solidFill>
              </a:rPr>
              <a:t> </a:t>
            </a:r>
            <a:r>
              <a:rPr sz="3200" spc="-560" dirty="0">
                <a:solidFill>
                  <a:srgbClr val="3F6BB4"/>
                </a:solidFill>
              </a:rPr>
              <a:t>F</a:t>
            </a:r>
            <a:r>
              <a:rPr sz="3200" spc="-30" dirty="0">
                <a:solidFill>
                  <a:srgbClr val="3F6BB4"/>
                </a:solidFill>
              </a:rPr>
              <a:t>O</a:t>
            </a:r>
            <a:r>
              <a:rPr sz="3200" spc="-715" dirty="0">
                <a:solidFill>
                  <a:srgbClr val="3F6BB4"/>
                </a:solidFill>
              </a:rPr>
              <a:t>R</a:t>
            </a:r>
            <a:r>
              <a:rPr sz="3200" spc="35" dirty="0">
                <a:solidFill>
                  <a:srgbClr val="3F6BB4"/>
                </a:solidFill>
              </a:rPr>
              <a:t> </a:t>
            </a:r>
            <a:r>
              <a:rPr sz="3200" spc="-505" dirty="0">
                <a:solidFill>
                  <a:srgbClr val="3F6BB4"/>
                </a:solidFill>
              </a:rPr>
              <a:t>Y</a:t>
            </a:r>
            <a:r>
              <a:rPr sz="3200" spc="-30" dirty="0">
                <a:solidFill>
                  <a:srgbClr val="3F6BB4"/>
                </a:solidFill>
              </a:rPr>
              <a:t>O</a:t>
            </a:r>
            <a:r>
              <a:rPr sz="3200" spc="-380" dirty="0">
                <a:solidFill>
                  <a:srgbClr val="3F6BB4"/>
                </a:solidFill>
              </a:rPr>
              <a:t>U</a:t>
            </a:r>
            <a:r>
              <a:rPr sz="3200" spc="-715" dirty="0">
                <a:solidFill>
                  <a:srgbClr val="3F6BB4"/>
                </a:solidFill>
              </a:rPr>
              <a:t>R</a:t>
            </a:r>
            <a:r>
              <a:rPr sz="3200" spc="35" dirty="0">
                <a:solidFill>
                  <a:srgbClr val="3F6BB4"/>
                </a:solidFill>
              </a:rPr>
              <a:t> </a:t>
            </a:r>
            <a:r>
              <a:rPr sz="3200" spc="-360" dirty="0">
                <a:solidFill>
                  <a:srgbClr val="3F6BB4"/>
                </a:solidFill>
              </a:rPr>
              <a:t>A</a:t>
            </a:r>
            <a:r>
              <a:rPr sz="3200" spc="-560" dirty="0">
                <a:solidFill>
                  <a:srgbClr val="3F6BB4"/>
                </a:solidFill>
              </a:rPr>
              <a:t>TT</a:t>
            </a:r>
            <a:r>
              <a:rPr sz="3200" spc="-740" dirty="0">
                <a:solidFill>
                  <a:srgbClr val="3F6BB4"/>
                </a:solidFill>
              </a:rPr>
              <a:t>E</a:t>
            </a:r>
            <a:r>
              <a:rPr sz="3200" spc="-180" dirty="0">
                <a:solidFill>
                  <a:srgbClr val="3F6BB4"/>
                </a:solidFill>
              </a:rPr>
              <a:t>N</a:t>
            </a:r>
            <a:r>
              <a:rPr sz="3200" spc="-560" dirty="0">
                <a:solidFill>
                  <a:srgbClr val="3F6BB4"/>
                </a:solidFill>
              </a:rPr>
              <a:t>T</a:t>
            </a:r>
            <a:r>
              <a:rPr sz="3200" spc="-195" dirty="0">
                <a:solidFill>
                  <a:srgbClr val="3F6BB4"/>
                </a:solidFill>
              </a:rPr>
              <a:t>I</a:t>
            </a:r>
            <a:r>
              <a:rPr sz="3200" spc="-30" dirty="0">
                <a:solidFill>
                  <a:srgbClr val="3F6BB4"/>
                </a:solidFill>
              </a:rPr>
              <a:t>O</a:t>
            </a:r>
            <a:r>
              <a:rPr sz="3200" spc="-180" dirty="0">
                <a:solidFill>
                  <a:srgbClr val="3F6BB4"/>
                </a:solidFill>
              </a:rPr>
              <a:t>N</a:t>
            </a:r>
            <a:endParaRPr sz="3200"/>
          </a:p>
        </p:txBody>
      </p:sp>
      <p:pic>
        <p:nvPicPr>
          <p:cNvPr id="4" name="object 4"/>
          <p:cNvPicPr/>
          <p:nvPr/>
        </p:nvPicPr>
        <p:blipFill>
          <a:blip r:embed="rId3" cstate="print"/>
          <a:stretch>
            <a:fillRect/>
          </a:stretch>
        </p:blipFill>
        <p:spPr>
          <a:xfrm>
            <a:off x="3934837" y="748630"/>
            <a:ext cx="3718885" cy="27143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00" dirty="0"/>
              <a:t>T</a:t>
            </a:r>
            <a:r>
              <a:rPr spc="-30" dirty="0"/>
              <a:t>O</a:t>
            </a:r>
            <a:r>
              <a:rPr spc="-575" dirty="0"/>
              <a:t>P</a:t>
            </a:r>
            <a:r>
              <a:rPr spc="-245" dirty="0"/>
              <a:t>I</a:t>
            </a:r>
            <a:r>
              <a:rPr spc="-430" dirty="0"/>
              <a:t>C</a:t>
            </a:r>
            <a:r>
              <a:rPr spc="-605" dirty="0"/>
              <a:t>S</a:t>
            </a:r>
          </a:p>
        </p:txBody>
      </p:sp>
      <p:sp>
        <p:nvSpPr>
          <p:cNvPr id="4" name="object 4"/>
          <p:cNvSpPr txBox="1"/>
          <p:nvPr/>
        </p:nvSpPr>
        <p:spPr>
          <a:xfrm>
            <a:off x="992514" y="2244852"/>
            <a:ext cx="3935729" cy="1985645"/>
          </a:xfrm>
          <a:prstGeom prst="rect">
            <a:avLst/>
          </a:prstGeom>
        </p:spPr>
        <p:txBody>
          <a:bodyPr vert="horz" wrap="square" lIns="0" tIns="192405" rIns="0" bIns="0" rtlCol="0">
            <a:spAutoFit/>
          </a:bodyPr>
          <a:lstStyle/>
          <a:p>
            <a:pPr marL="241300" indent="-228600">
              <a:lnSpc>
                <a:spcPct val="100000"/>
              </a:lnSpc>
              <a:spcBef>
                <a:spcPts val="1515"/>
              </a:spcBef>
              <a:buFont typeface="Arial MT"/>
              <a:buChar char="•"/>
              <a:tabLst>
                <a:tab pos="240665" algn="l"/>
                <a:tab pos="241300" algn="l"/>
              </a:tabLst>
            </a:pPr>
            <a:r>
              <a:rPr sz="2000" spc="-130" dirty="0">
                <a:latin typeface="Microsoft Sans Serif"/>
                <a:cs typeface="Microsoft Sans Serif"/>
              </a:rPr>
              <a:t>MA</a:t>
            </a:r>
            <a:r>
              <a:rPr sz="2000" spc="-409" dirty="0">
                <a:latin typeface="Microsoft Sans Serif"/>
                <a:cs typeface="Microsoft Sans Serif"/>
              </a:rPr>
              <a:t>R</a:t>
            </a:r>
            <a:r>
              <a:rPr sz="2000" spc="-165" dirty="0">
                <a:latin typeface="Microsoft Sans Serif"/>
                <a:cs typeface="Microsoft Sans Serif"/>
              </a:rPr>
              <a:t>I</a:t>
            </a:r>
            <a:r>
              <a:rPr sz="2000" spc="-355" dirty="0">
                <a:latin typeface="Microsoft Sans Serif"/>
                <a:cs typeface="Microsoft Sans Serif"/>
              </a:rPr>
              <a:t>T</a:t>
            </a:r>
            <a:r>
              <a:rPr sz="2000" spc="-125" dirty="0">
                <a:latin typeface="Microsoft Sans Serif"/>
                <a:cs typeface="Microsoft Sans Serif"/>
              </a:rPr>
              <a:t>I</a:t>
            </a:r>
            <a:r>
              <a:rPr sz="2000" spc="-130" dirty="0">
                <a:latin typeface="Microsoft Sans Serif"/>
                <a:cs typeface="Microsoft Sans Serif"/>
              </a:rPr>
              <a:t>M</a:t>
            </a:r>
            <a:r>
              <a:rPr sz="2000" spc="-459" dirty="0">
                <a:latin typeface="Microsoft Sans Serif"/>
                <a:cs typeface="Microsoft Sans Serif"/>
              </a:rPr>
              <a:t>E</a:t>
            </a:r>
            <a:r>
              <a:rPr sz="2000" spc="15" dirty="0">
                <a:latin typeface="Microsoft Sans Serif"/>
                <a:cs typeface="Microsoft Sans Serif"/>
              </a:rPr>
              <a:t> </a:t>
            </a:r>
            <a:r>
              <a:rPr sz="2000" spc="-465" dirty="0">
                <a:latin typeface="Microsoft Sans Serif"/>
                <a:cs typeface="Microsoft Sans Serif"/>
              </a:rPr>
              <a:t>E</a:t>
            </a:r>
            <a:r>
              <a:rPr sz="2000" spc="-240" dirty="0">
                <a:latin typeface="Microsoft Sans Serif"/>
                <a:cs typeface="Microsoft Sans Serif"/>
              </a:rPr>
              <a:t>C</a:t>
            </a:r>
            <a:r>
              <a:rPr sz="2000" spc="-20" dirty="0">
                <a:latin typeface="Microsoft Sans Serif"/>
                <a:cs typeface="Microsoft Sans Serif"/>
              </a:rPr>
              <a:t>O</a:t>
            </a:r>
            <a:r>
              <a:rPr sz="2000" spc="-285" dirty="0">
                <a:latin typeface="Microsoft Sans Serif"/>
                <a:cs typeface="Microsoft Sans Serif"/>
              </a:rPr>
              <a:t>S</a:t>
            </a:r>
            <a:r>
              <a:rPr sz="2000" spc="-310" dirty="0">
                <a:latin typeface="Microsoft Sans Serif"/>
                <a:cs typeface="Microsoft Sans Serif"/>
              </a:rPr>
              <a:t>Y</a:t>
            </a:r>
            <a:r>
              <a:rPr sz="2000" spc="-355" dirty="0">
                <a:latin typeface="Microsoft Sans Serif"/>
                <a:cs typeface="Microsoft Sans Serif"/>
              </a:rPr>
              <a:t>S</a:t>
            </a:r>
            <a:r>
              <a:rPr sz="2000" spc="-330" dirty="0">
                <a:latin typeface="Microsoft Sans Serif"/>
                <a:cs typeface="Microsoft Sans Serif"/>
              </a:rPr>
              <a:t>T</a:t>
            </a:r>
            <a:r>
              <a:rPr sz="2000" spc="-465" dirty="0">
                <a:latin typeface="Microsoft Sans Serif"/>
                <a:cs typeface="Microsoft Sans Serif"/>
              </a:rPr>
              <a:t>E</a:t>
            </a:r>
            <a:r>
              <a:rPr sz="2000" spc="-125" dirty="0">
                <a:latin typeface="Microsoft Sans Serif"/>
                <a:cs typeface="Microsoft Sans Serif"/>
              </a:rPr>
              <a:t>M</a:t>
            </a:r>
            <a:endParaRPr sz="2000">
              <a:latin typeface="Microsoft Sans Serif"/>
              <a:cs typeface="Microsoft Sans Serif"/>
            </a:endParaRPr>
          </a:p>
          <a:p>
            <a:pPr marL="241300" indent="-228600">
              <a:lnSpc>
                <a:spcPct val="100000"/>
              </a:lnSpc>
              <a:spcBef>
                <a:spcPts val="1415"/>
              </a:spcBef>
              <a:buFont typeface="Arial MT"/>
              <a:buChar char="•"/>
              <a:tabLst>
                <a:tab pos="240665" algn="l"/>
                <a:tab pos="241300" algn="l"/>
                <a:tab pos="1385570" algn="l"/>
              </a:tabLst>
            </a:pPr>
            <a:r>
              <a:rPr sz="2000" spc="-130" dirty="0">
                <a:latin typeface="Microsoft Sans Serif"/>
                <a:cs typeface="Microsoft Sans Serif"/>
              </a:rPr>
              <a:t>MA</a:t>
            </a:r>
            <a:r>
              <a:rPr sz="2000" spc="-409" dirty="0">
                <a:latin typeface="Microsoft Sans Serif"/>
                <a:cs typeface="Microsoft Sans Serif"/>
              </a:rPr>
              <a:t>R</a:t>
            </a:r>
            <a:r>
              <a:rPr sz="2000" spc="-165" dirty="0">
                <a:latin typeface="Microsoft Sans Serif"/>
                <a:cs typeface="Microsoft Sans Serif"/>
              </a:rPr>
              <a:t>I</a:t>
            </a:r>
            <a:r>
              <a:rPr sz="2000" spc="-355" dirty="0">
                <a:latin typeface="Microsoft Sans Serif"/>
                <a:cs typeface="Microsoft Sans Serif"/>
              </a:rPr>
              <a:t>T</a:t>
            </a:r>
            <a:r>
              <a:rPr sz="2000" spc="-125" dirty="0">
                <a:latin typeface="Microsoft Sans Serif"/>
                <a:cs typeface="Microsoft Sans Serif"/>
              </a:rPr>
              <a:t>I</a:t>
            </a:r>
            <a:r>
              <a:rPr sz="2000" spc="-130" dirty="0">
                <a:latin typeface="Microsoft Sans Serif"/>
                <a:cs typeface="Microsoft Sans Serif"/>
              </a:rPr>
              <a:t>M</a:t>
            </a:r>
            <a:r>
              <a:rPr sz="2000" spc="-459" dirty="0">
                <a:latin typeface="Microsoft Sans Serif"/>
                <a:cs typeface="Microsoft Sans Serif"/>
              </a:rPr>
              <a:t>E</a:t>
            </a:r>
            <a:r>
              <a:rPr sz="2000" dirty="0">
                <a:latin typeface="Microsoft Sans Serif"/>
                <a:cs typeface="Microsoft Sans Serif"/>
              </a:rPr>
              <a:t>	</a:t>
            </a:r>
            <a:r>
              <a:rPr sz="2000" spc="-130" dirty="0">
                <a:latin typeface="Microsoft Sans Serif"/>
                <a:cs typeface="Microsoft Sans Serif"/>
              </a:rPr>
              <a:t>A</a:t>
            </a:r>
            <a:r>
              <a:rPr sz="2000" spc="-380" dirty="0">
                <a:latin typeface="Microsoft Sans Serif"/>
                <a:cs typeface="Microsoft Sans Serif"/>
              </a:rPr>
              <a:t>SS</a:t>
            </a:r>
            <a:r>
              <a:rPr sz="2000" spc="-385" dirty="0">
                <a:latin typeface="Microsoft Sans Serif"/>
                <a:cs typeface="Microsoft Sans Serif"/>
              </a:rPr>
              <a:t>E</a:t>
            </a:r>
            <a:r>
              <a:rPr sz="2000" spc="-355" dirty="0">
                <a:latin typeface="Microsoft Sans Serif"/>
                <a:cs typeface="Microsoft Sans Serif"/>
              </a:rPr>
              <a:t>T</a:t>
            </a:r>
            <a:r>
              <a:rPr sz="2000" spc="-335" dirty="0">
                <a:latin typeface="Microsoft Sans Serif"/>
                <a:cs typeface="Microsoft Sans Serif"/>
              </a:rPr>
              <a:t>S</a:t>
            </a:r>
            <a:r>
              <a:rPr sz="2000" spc="15" dirty="0">
                <a:latin typeface="Microsoft Sans Serif"/>
                <a:cs typeface="Microsoft Sans Serif"/>
              </a:rPr>
              <a:t> </a:t>
            </a:r>
            <a:r>
              <a:rPr sz="2000" spc="409" dirty="0">
                <a:latin typeface="Microsoft Sans Serif"/>
                <a:cs typeface="Microsoft Sans Serif"/>
              </a:rPr>
              <a:t>–</a:t>
            </a:r>
            <a:r>
              <a:rPr sz="2000" spc="-240" dirty="0">
                <a:latin typeface="Microsoft Sans Serif"/>
                <a:cs typeface="Microsoft Sans Serif"/>
              </a:rPr>
              <a:t>C</a:t>
            </a:r>
            <a:r>
              <a:rPr sz="2000" spc="-340" dirty="0">
                <a:latin typeface="Microsoft Sans Serif"/>
                <a:cs typeface="Microsoft Sans Serif"/>
              </a:rPr>
              <a:t>L</a:t>
            </a:r>
            <a:r>
              <a:rPr sz="2000" spc="-130" dirty="0">
                <a:latin typeface="Microsoft Sans Serif"/>
                <a:cs typeface="Microsoft Sans Serif"/>
              </a:rPr>
              <a:t>A</a:t>
            </a:r>
            <a:r>
              <a:rPr sz="2000" spc="-320" dirty="0">
                <a:latin typeface="Microsoft Sans Serif"/>
                <a:cs typeface="Microsoft Sans Serif"/>
              </a:rPr>
              <a:t>S</a:t>
            </a:r>
            <a:r>
              <a:rPr sz="2000" spc="-140" dirty="0">
                <a:latin typeface="Microsoft Sans Serif"/>
                <a:cs typeface="Microsoft Sans Serif"/>
              </a:rPr>
              <a:t>I</a:t>
            </a:r>
            <a:r>
              <a:rPr sz="2000" spc="-355" dirty="0">
                <a:latin typeface="Microsoft Sans Serif"/>
                <a:cs typeface="Microsoft Sans Serif"/>
              </a:rPr>
              <a:t>F</a:t>
            </a:r>
            <a:r>
              <a:rPr sz="2000" spc="-125" dirty="0">
                <a:latin typeface="Microsoft Sans Serif"/>
                <a:cs typeface="Microsoft Sans Serif"/>
              </a:rPr>
              <a:t>I</a:t>
            </a:r>
            <a:r>
              <a:rPr sz="2000" spc="-240" dirty="0">
                <a:latin typeface="Microsoft Sans Serif"/>
                <a:cs typeface="Microsoft Sans Serif"/>
              </a:rPr>
              <a:t>C</a:t>
            </a:r>
            <a:r>
              <a:rPr sz="2000" spc="-225" dirty="0">
                <a:latin typeface="Microsoft Sans Serif"/>
                <a:cs typeface="Microsoft Sans Serif"/>
              </a:rPr>
              <a:t>A</a:t>
            </a:r>
            <a:r>
              <a:rPr sz="2000" spc="-355" dirty="0">
                <a:latin typeface="Microsoft Sans Serif"/>
                <a:cs typeface="Microsoft Sans Serif"/>
              </a:rPr>
              <a:t>T</a:t>
            </a:r>
            <a:r>
              <a:rPr sz="2000" spc="-125" dirty="0">
                <a:latin typeface="Microsoft Sans Serif"/>
                <a:cs typeface="Microsoft Sans Serif"/>
              </a:rPr>
              <a:t>I</a:t>
            </a:r>
            <a:r>
              <a:rPr sz="2000" spc="-20" dirty="0">
                <a:latin typeface="Microsoft Sans Serif"/>
                <a:cs typeface="Microsoft Sans Serif"/>
              </a:rPr>
              <a:t>O</a:t>
            </a:r>
            <a:r>
              <a:rPr sz="2000" spc="-114" dirty="0">
                <a:latin typeface="Microsoft Sans Serif"/>
                <a:cs typeface="Microsoft Sans Serif"/>
              </a:rPr>
              <a:t>N</a:t>
            </a:r>
            <a:endParaRPr sz="2000">
              <a:latin typeface="Microsoft Sans Serif"/>
              <a:cs typeface="Microsoft Sans Serif"/>
            </a:endParaRPr>
          </a:p>
          <a:p>
            <a:pPr marL="241300" indent="-228600">
              <a:lnSpc>
                <a:spcPct val="100000"/>
              </a:lnSpc>
              <a:spcBef>
                <a:spcPts val="1490"/>
              </a:spcBef>
              <a:buFont typeface="Arial MT"/>
              <a:buChar char="•"/>
              <a:tabLst>
                <a:tab pos="240665" algn="l"/>
                <a:tab pos="241300" algn="l"/>
              </a:tabLst>
            </a:pPr>
            <a:r>
              <a:rPr sz="2000" spc="-375" dirty="0">
                <a:latin typeface="Microsoft Sans Serif"/>
                <a:cs typeface="Microsoft Sans Serif"/>
              </a:rPr>
              <a:t>B</a:t>
            </a:r>
            <a:r>
              <a:rPr sz="2000" spc="-130" dirty="0">
                <a:latin typeface="Microsoft Sans Serif"/>
                <a:cs typeface="Microsoft Sans Serif"/>
              </a:rPr>
              <a:t>A</a:t>
            </a:r>
            <a:r>
              <a:rPr sz="2000" spc="-320" dirty="0">
                <a:latin typeface="Microsoft Sans Serif"/>
                <a:cs typeface="Microsoft Sans Serif"/>
              </a:rPr>
              <a:t>S</a:t>
            </a:r>
            <a:r>
              <a:rPr sz="2000" spc="-140" dirty="0">
                <a:latin typeface="Microsoft Sans Serif"/>
                <a:cs typeface="Microsoft Sans Serif"/>
              </a:rPr>
              <a:t>I</a:t>
            </a:r>
            <a:r>
              <a:rPr sz="2000" spc="-240" dirty="0">
                <a:latin typeface="Microsoft Sans Serif"/>
                <a:cs typeface="Microsoft Sans Serif"/>
              </a:rPr>
              <a:t>C</a:t>
            </a:r>
            <a:r>
              <a:rPr sz="2000" spc="20" dirty="0">
                <a:latin typeface="Microsoft Sans Serif"/>
                <a:cs typeface="Microsoft Sans Serif"/>
              </a:rPr>
              <a:t> </a:t>
            </a:r>
            <a:r>
              <a:rPr sz="2000" spc="-240" dirty="0">
                <a:latin typeface="Microsoft Sans Serif"/>
                <a:cs typeface="Microsoft Sans Serif"/>
              </a:rPr>
              <a:t>C</a:t>
            </a:r>
            <a:r>
              <a:rPr sz="2000" spc="-20" dirty="0">
                <a:latin typeface="Microsoft Sans Serif"/>
                <a:cs typeface="Microsoft Sans Serif"/>
              </a:rPr>
              <a:t>O</a:t>
            </a:r>
            <a:r>
              <a:rPr sz="2000" spc="-114" dirty="0">
                <a:latin typeface="Microsoft Sans Serif"/>
                <a:cs typeface="Microsoft Sans Serif"/>
              </a:rPr>
              <a:t>N</a:t>
            </a:r>
            <a:r>
              <a:rPr sz="2000" spc="-240" dirty="0">
                <a:latin typeface="Microsoft Sans Serif"/>
                <a:cs typeface="Microsoft Sans Serif"/>
              </a:rPr>
              <a:t>C</a:t>
            </a:r>
            <a:r>
              <a:rPr sz="2000" spc="-465" dirty="0">
                <a:latin typeface="Microsoft Sans Serif"/>
                <a:cs typeface="Microsoft Sans Serif"/>
              </a:rPr>
              <a:t>E</a:t>
            </a:r>
            <a:r>
              <a:rPr sz="2000" spc="-355" dirty="0">
                <a:latin typeface="Microsoft Sans Serif"/>
                <a:cs typeface="Microsoft Sans Serif"/>
              </a:rPr>
              <a:t>P</a:t>
            </a:r>
            <a:r>
              <a:rPr sz="2000" spc="-330" dirty="0">
                <a:latin typeface="Microsoft Sans Serif"/>
                <a:cs typeface="Microsoft Sans Serif"/>
              </a:rPr>
              <a:t>T</a:t>
            </a:r>
            <a:r>
              <a:rPr sz="2000" spc="-335" dirty="0">
                <a:latin typeface="Microsoft Sans Serif"/>
                <a:cs typeface="Microsoft Sans Serif"/>
              </a:rPr>
              <a:t>S</a:t>
            </a:r>
            <a:r>
              <a:rPr sz="2000" spc="15" dirty="0">
                <a:latin typeface="Microsoft Sans Serif"/>
                <a:cs typeface="Microsoft Sans Serif"/>
              </a:rPr>
              <a:t> </a:t>
            </a:r>
            <a:r>
              <a:rPr sz="2000" spc="-20" dirty="0">
                <a:latin typeface="Microsoft Sans Serif"/>
                <a:cs typeface="Microsoft Sans Serif"/>
              </a:rPr>
              <a:t>O</a:t>
            </a:r>
            <a:r>
              <a:rPr sz="2000" spc="-350" dirty="0">
                <a:latin typeface="Microsoft Sans Serif"/>
                <a:cs typeface="Microsoft Sans Serif"/>
              </a:rPr>
              <a:t>F</a:t>
            </a:r>
            <a:r>
              <a:rPr sz="2000" spc="15" dirty="0">
                <a:latin typeface="Microsoft Sans Serif"/>
                <a:cs typeface="Microsoft Sans Serif"/>
              </a:rPr>
              <a:t> </a:t>
            </a:r>
            <a:r>
              <a:rPr sz="2000" spc="-400" dirty="0">
                <a:latin typeface="Microsoft Sans Serif"/>
                <a:cs typeface="Microsoft Sans Serif"/>
              </a:rPr>
              <a:t>S</a:t>
            </a:r>
            <a:r>
              <a:rPr sz="2000" spc="-405" dirty="0">
                <a:latin typeface="Microsoft Sans Serif"/>
                <a:cs typeface="Microsoft Sans Serif"/>
              </a:rPr>
              <a:t>E</a:t>
            </a:r>
            <a:r>
              <a:rPr sz="2000" spc="-240" dirty="0">
                <a:latin typeface="Microsoft Sans Serif"/>
                <a:cs typeface="Microsoft Sans Serif"/>
              </a:rPr>
              <a:t>CU</a:t>
            </a:r>
            <a:r>
              <a:rPr sz="2000" spc="-409" dirty="0">
                <a:latin typeface="Microsoft Sans Serif"/>
                <a:cs typeface="Microsoft Sans Serif"/>
              </a:rPr>
              <a:t>R</a:t>
            </a:r>
            <a:r>
              <a:rPr sz="2000" spc="-165" dirty="0">
                <a:latin typeface="Microsoft Sans Serif"/>
                <a:cs typeface="Microsoft Sans Serif"/>
              </a:rPr>
              <a:t>I</a:t>
            </a:r>
            <a:r>
              <a:rPr sz="2000" spc="-355" dirty="0">
                <a:latin typeface="Microsoft Sans Serif"/>
                <a:cs typeface="Microsoft Sans Serif"/>
              </a:rPr>
              <a:t>T</a:t>
            </a:r>
            <a:r>
              <a:rPr sz="2000" spc="-235" dirty="0">
                <a:latin typeface="Microsoft Sans Serif"/>
                <a:cs typeface="Microsoft Sans Serif"/>
              </a:rPr>
              <a:t>Y</a:t>
            </a:r>
            <a:endParaRPr sz="2000">
              <a:latin typeface="Microsoft Sans Serif"/>
              <a:cs typeface="Microsoft Sans Serif"/>
            </a:endParaRPr>
          </a:p>
          <a:p>
            <a:pPr marL="241300" indent="-228600">
              <a:lnSpc>
                <a:spcPct val="100000"/>
              </a:lnSpc>
              <a:spcBef>
                <a:spcPts val="1510"/>
              </a:spcBef>
              <a:buFont typeface="Arial MT"/>
              <a:buChar char="•"/>
              <a:tabLst>
                <a:tab pos="240665" algn="l"/>
                <a:tab pos="241300" algn="l"/>
              </a:tabLst>
            </a:pPr>
            <a:r>
              <a:rPr sz="2000" spc="-240" dirty="0">
                <a:latin typeface="Microsoft Sans Serif"/>
                <a:cs typeface="Microsoft Sans Serif"/>
              </a:rPr>
              <a:t>CY</a:t>
            </a:r>
            <a:r>
              <a:rPr sz="2000" spc="-400" dirty="0">
                <a:latin typeface="Microsoft Sans Serif"/>
                <a:cs typeface="Microsoft Sans Serif"/>
              </a:rPr>
              <a:t>B</a:t>
            </a:r>
            <a:r>
              <a:rPr sz="2000" spc="-405" dirty="0">
                <a:latin typeface="Microsoft Sans Serif"/>
                <a:cs typeface="Microsoft Sans Serif"/>
              </a:rPr>
              <a:t>E</a:t>
            </a:r>
            <a:r>
              <a:rPr sz="2000" spc="-445" dirty="0">
                <a:latin typeface="Microsoft Sans Serif"/>
                <a:cs typeface="Microsoft Sans Serif"/>
              </a:rPr>
              <a:t>R</a:t>
            </a:r>
            <a:r>
              <a:rPr sz="2000" spc="15" dirty="0">
                <a:latin typeface="Microsoft Sans Serif"/>
                <a:cs typeface="Microsoft Sans Serif"/>
              </a:rPr>
              <a:t> </a:t>
            </a:r>
            <a:r>
              <a:rPr sz="2000" spc="-240" dirty="0">
                <a:latin typeface="Microsoft Sans Serif"/>
                <a:cs typeface="Microsoft Sans Serif"/>
              </a:rPr>
              <a:t>H</a:t>
            </a:r>
            <a:r>
              <a:rPr sz="2000" spc="-300" dirty="0">
                <a:latin typeface="Microsoft Sans Serif"/>
                <a:cs typeface="Microsoft Sans Serif"/>
              </a:rPr>
              <a:t>Y</a:t>
            </a:r>
            <a:r>
              <a:rPr sz="2000" spc="-20" dirty="0">
                <a:latin typeface="Microsoft Sans Serif"/>
                <a:cs typeface="Microsoft Sans Serif"/>
              </a:rPr>
              <a:t>G</a:t>
            </a:r>
            <a:r>
              <a:rPr sz="2000" spc="-125" dirty="0">
                <a:latin typeface="Microsoft Sans Serif"/>
                <a:cs typeface="Microsoft Sans Serif"/>
              </a:rPr>
              <a:t>I</a:t>
            </a:r>
            <a:r>
              <a:rPr sz="2000" spc="-465" dirty="0">
                <a:latin typeface="Microsoft Sans Serif"/>
                <a:cs typeface="Microsoft Sans Serif"/>
              </a:rPr>
              <a:t>E</a:t>
            </a:r>
            <a:r>
              <a:rPr sz="2000" spc="-114" dirty="0">
                <a:latin typeface="Microsoft Sans Serif"/>
                <a:cs typeface="Microsoft Sans Serif"/>
              </a:rPr>
              <a:t>N</a:t>
            </a:r>
            <a:r>
              <a:rPr sz="2000" spc="-459" dirty="0">
                <a:latin typeface="Microsoft Sans Serif"/>
                <a:cs typeface="Microsoft Sans Serif"/>
              </a:rPr>
              <a:t>E</a:t>
            </a:r>
            <a:endParaRPr sz="2000">
              <a:latin typeface="Microsoft Sans Serif"/>
              <a:cs typeface="Microsoft Sans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pic>
        <p:nvPicPr>
          <p:cNvPr id="3" name="object 3"/>
          <p:cNvPicPr/>
          <p:nvPr/>
        </p:nvPicPr>
        <p:blipFill>
          <a:blip r:embed="rId3" cstate="print"/>
          <a:stretch>
            <a:fillRect/>
          </a:stretch>
        </p:blipFill>
        <p:spPr>
          <a:xfrm>
            <a:off x="2335236" y="1097280"/>
            <a:ext cx="7202657" cy="5760718"/>
          </a:xfrm>
          <a:prstGeom prst="rect">
            <a:avLst/>
          </a:prstGeom>
        </p:spPr>
      </p:pic>
      <p:sp>
        <p:nvSpPr>
          <p:cNvPr id="4" name="object 4"/>
          <p:cNvSpPr txBox="1">
            <a:spLocks noGrp="1"/>
          </p:cNvSpPr>
          <p:nvPr>
            <p:ph type="title"/>
          </p:nvPr>
        </p:nvSpPr>
        <p:spPr>
          <a:xfrm>
            <a:off x="3159503" y="462788"/>
            <a:ext cx="6210935" cy="574040"/>
          </a:xfrm>
          <a:prstGeom prst="rect">
            <a:avLst/>
          </a:prstGeom>
        </p:spPr>
        <p:txBody>
          <a:bodyPr vert="horz" wrap="square" lIns="0" tIns="12700" rIns="0" bIns="0" rtlCol="0">
            <a:spAutoFit/>
          </a:bodyPr>
          <a:lstStyle/>
          <a:p>
            <a:pPr marL="12700">
              <a:lnSpc>
                <a:spcPct val="100000"/>
              </a:lnSpc>
              <a:spcBef>
                <a:spcPts val="100"/>
              </a:spcBef>
            </a:pPr>
            <a:r>
              <a:rPr spc="-229" dirty="0"/>
              <a:t>MA</a:t>
            </a:r>
            <a:r>
              <a:rPr spc="-730" dirty="0"/>
              <a:t>R</a:t>
            </a:r>
            <a:r>
              <a:rPr spc="-290" dirty="0"/>
              <a:t>I</a:t>
            </a:r>
            <a:r>
              <a:rPr spc="-630" dirty="0"/>
              <a:t>T</a:t>
            </a:r>
            <a:r>
              <a:rPr spc="-220" dirty="0"/>
              <a:t>I</a:t>
            </a:r>
            <a:r>
              <a:rPr spc="-229" dirty="0"/>
              <a:t>M</a:t>
            </a:r>
            <a:r>
              <a:rPr spc="-825" dirty="0"/>
              <a:t>E</a:t>
            </a:r>
            <a:r>
              <a:rPr spc="25" dirty="0"/>
              <a:t> </a:t>
            </a:r>
            <a:r>
              <a:rPr spc="-430" dirty="0"/>
              <a:t>C</a:t>
            </a:r>
            <a:r>
              <a:rPr spc="-30" dirty="0"/>
              <a:t>O</a:t>
            </a:r>
            <a:r>
              <a:rPr spc="-229" dirty="0"/>
              <a:t>M</a:t>
            </a:r>
            <a:r>
              <a:rPr spc="-610" dirty="0"/>
              <a:t>PL</a:t>
            </a:r>
            <a:r>
              <a:rPr spc="-830" dirty="0"/>
              <a:t>E</a:t>
            </a:r>
            <a:r>
              <a:rPr spc="-415" dirty="0"/>
              <a:t>X</a:t>
            </a:r>
            <a:r>
              <a:rPr spc="30" dirty="0"/>
              <a:t> </a:t>
            </a:r>
            <a:r>
              <a:rPr spc="-830" dirty="0"/>
              <a:t>E</a:t>
            </a:r>
            <a:r>
              <a:rPr spc="-430" dirty="0"/>
              <a:t>C</a:t>
            </a:r>
            <a:r>
              <a:rPr spc="-30" dirty="0"/>
              <a:t>O</a:t>
            </a:r>
            <a:r>
              <a:rPr spc="-509" dirty="0"/>
              <a:t>S</a:t>
            </a:r>
            <a:r>
              <a:rPr spc="-545" dirty="0"/>
              <a:t>Y</a:t>
            </a:r>
            <a:r>
              <a:rPr spc="-640" dirty="0"/>
              <a:t>S</a:t>
            </a:r>
            <a:r>
              <a:rPr spc="-590" dirty="0"/>
              <a:t>T</a:t>
            </a:r>
            <a:r>
              <a:rPr spc="-830" dirty="0"/>
              <a:t>E</a:t>
            </a:r>
            <a:r>
              <a:rPr spc="-225" dirty="0"/>
              <a:t>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7999"/>
          </a:xfrm>
          <a:prstGeom prst="rect">
            <a:avLst/>
          </a:prstGeom>
        </p:spPr>
      </p:pic>
      <p:pic>
        <p:nvPicPr>
          <p:cNvPr id="3" name="object 3"/>
          <p:cNvPicPr/>
          <p:nvPr/>
        </p:nvPicPr>
        <p:blipFill>
          <a:blip r:embed="rId3" cstate="print"/>
          <a:stretch>
            <a:fillRect/>
          </a:stretch>
        </p:blipFill>
        <p:spPr>
          <a:xfrm>
            <a:off x="4899559" y="2060849"/>
            <a:ext cx="5416815" cy="4391636"/>
          </a:xfrm>
          <a:prstGeom prst="rect">
            <a:avLst/>
          </a:prstGeom>
        </p:spPr>
      </p:pic>
      <p:sp>
        <p:nvSpPr>
          <p:cNvPr id="4" name="object 4"/>
          <p:cNvSpPr txBox="1"/>
          <p:nvPr/>
        </p:nvSpPr>
        <p:spPr>
          <a:xfrm>
            <a:off x="1420413" y="878331"/>
            <a:ext cx="2244090" cy="2966720"/>
          </a:xfrm>
          <a:prstGeom prst="rect">
            <a:avLst/>
          </a:prstGeom>
        </p:spPr>
        <p:txBody>
          <a:bodyPr vert="horz" wrap="square" lIns="0" tIns="12700" rIns="0" bIns="0" rtlCol="0">
            <a:spAutoFit/>
          </a:bodyPr>
          <a:lstStyle/>
          <a:p>
            <a:pPr marL="12700">
              <a:lnSpc>
                <a:spcPts val="3325"/>
              </a:lnSpc>
              <a:spcBef>
                <a:spcPts val="100"/>
              </a:spcBef>
            </a:pPr>
            <a:r>
              <a:rPr sz="2800" b="1" spc="-125" dirty="0">
                <a:latin typeface="Trebuchet MS"/>
                <a:cs typeface="Trebuchet MS"/>
              </a:rPr>
              <a:t>Port</a:t>
            </a:r>
            <a:r>
              <a:rPr sz="2800" spc="-125" dirty="0">
                <a:latin typeface="Trebuchet MS"/>
                <a:cs typeface="Trebuchet MS"/>
              </a:rPr>
              <a:t>:</a:t>
            </a:r>
            <a:endParaRPr sz="2800">
              <a:latin typeface="Trebuchet MS"/>
              <a:cs typeface="Trebuchet MS"/>
            </a:endParaRPr>
          </a:p>
          <a:p>
            <a:pPr marL="12700" marR="5080">
              <a:lnSpc>
                <a:spcPts val="3410"/>
              </a:lnSpc>
              <a:spcBef>
                <a:spcPts val="35"/>
              </a:spcBef>
            </a:pPr>
            <a:r>
              <a:rPr sz="2800" dirty="0">
                <a:latin typeface="Trebuchet MS"/>
                <a:cs typeface="Trebuchet MS"/>
              </a:rPr>
              <a:t>A</a:t>
            </a:r>
            <a:r>
              <a:rPr sz="2800" spc="-375" dirty="0">
                <a:latin typeface="Trebuchet MS"/>
                <a:cs typeface="Trebuchet MS"/>
              </a:rPr>
              <a:t> </a:t>
            </a:r>
            <a:r>
              <a:rPr sz="2800" spc="-120" dirty="0">
                <a:latin typeface="Trebuchet MS"/>
                <a:cs typeface="Trebuchet MS"/>
              </a:rPr>
              <a:t>ve</a:t>
            </a:r>
            <a:r>
              <a:rPr sz="2800" spc="-125" dirty="0">
                <a:latin typeface="Trebuchet MS"/>
                <a:cs typeface="Trebuchet MS"/>
              </a:rPr>
              <a:t>r</a:t>
            </a:r>
            <a:r>
              <a:rPr sz="2800" dirty="0">
                <a:latin typeface="Trebuchet MS"/>
                <a:cs typeface="Trebuchet MS"/>
              </a:rPr>
              <a:t>y</a:t>
            </a:r>
            <a:r>
              <a:rPr sz="2800" spc="-225" dirty="0">
                <a:latin typeface="Trebuchet MS"/>
                <a:cs typeface="Trebuchet MS"/>
              </a:rPr>
              <a:t> </a:t>
            </a:r>
            <a:r>
              <a:rPr sz="2800" spc="-135" dirty="0">
                <a:latin typeface="Trebuchet MS"/>
                <a:cs typeface="Trebuchet MS"/>
              </a:rPr>
              <a:t>c</a:t>
            </a:r>
            <a:r>
              <a:rPr sz="2800" spc="-140" dirty="0">
                <a:latin typeface="Trebuchet MS"/>
                <a:cs typeface="Trebuchet MS"/>
              </a:rPr>
              <a:t>o</a:t>
            </a:r>
            <a:r>
              <a:rPr sz="2800" spc="-135" dirty="0">
                <a:latin typeface="Trebuchet MS"/>
                <a:cs typeface="Trebuchet MS"/>
              </a:rPr>
              <a:t>mp</a:t>
            </a:r>
            <a:r>
              <a:rPr sz="2800" spc="-140" dirty="0">
                <a:latin typeface="Trebuchet MS"/>
                <a:cs typeface="Trebuchet MS"/>
              </a:rPr>
              <a:t>le</a:t>
            </a:r>
            <a:r>
              <a:rPr sz="2800" dirty="0">
                <a:latin typeface="Trebuchet MS"/>
                <a:cs typeface="Trebuchet MS"/>
              </a:rPr>
              <a:t>x  </a:t>
            </a:r>
            <a:r>
              <a:rPr sz="2800" spc="-130" dirty="0">
                <a:latin typeface="Trebuchet MS"/>
                <a:cs typeface="Trebuchet MS"/>
              </a:rPr>
              <a:t>environment</a:t>
            </a:r>
            <a:endParaRPr sz="2800">
              <a:latin typeface="Trebuchet MS"/>
              <a:cs typeface="Trebuchet MS"/>
            </a:endParaRPr>
          </a:p>
          <a:p>
            <a:pPr>
              <a:lnSpc>
                <a:spcPct val="100000"/>
              </a:lnSpc>
              <a:spcBef>
                <a:spcPts val="35"/>
              </a:spcBef>
            </a:pPr>
            <a:endParaRPr sz="2500">
              <a:latin typeface="Trebuchet MS"/>
              <a:cs typeface="Trebuchet MS"/>
            </a:endParaRPr>
          </a:p>
          <a:p>
            <a:pPr marL="12700" marR="30480" algn="just">
              <a:lnSpc>
                <a:spcPct val="99600"/>
              </a:lnSpc>
            </a:pPr>
            <a:r>
              <a:rPr sz="2800" b="1" spc="-60" dirty="0">
                <a:latin typeface="Trebuchet MS"/>
                <a:cs typeface="Trebuchet MS"/>
              </a:rPr>
              <a:t>Port </a:t>
            </a:r>
            <a:r>
              <a:rPr sz="2800" b="1" spc="-80" dirty="0">
                <a:latin typeface="Trebuchet MS"/>
                <a:cs typeface="Trebuchet MS"/>
              </a:rPr>
              <a:t>security</a:t>
            </a:r>
            <a:r>
              <a:rPr sz="2800" spc="-80" dirty="0">
                <a:latin typeface="Trebuchet MS"/>
                <a:cs typeface="Trebuchet MS"/>
              </a:rPr>
              <a:t>: </a:t>
            </a:r>
            <a:r>
              <a:rPr sz="2800" spc="-830" dirty="0">
                <a:latin typeface="Trebuchet MS"/>
                <a:cs typeface="Trebuchet MS"/>
              </a:rPr>
              <a:t> </a:t>
            </a:r>
            <a:r>
              <a:rPr sz="2800" spc="-135" dirty="0">
                <a:latin typeface="Trebuchet MS"/>
                <a:cs typeface="Trebuchet MS"/>
              </a:rPr>
              <a:t>Extremely </a:t>
            </a:r>
            <a:r>
              <a:rPr sz="2800" spc="-110" dirty="0">
                <a:latin typeface="Trebuchet MS"/>
                <a:cs typeface="Trebuchet MS"/>
              </a:rPr>
              <a:t>port </a:t>
            </a:r>
            <a:r>
              <a:rPr sz="2800" spc="-830" dirty="0">
                <a:latin typeface="Trebuchet MS"/>
                <a:cs typeface="Trebuchet MS"/>
              </a:rPr>
              <a:t> </a:t>
            </a:r>
            <a:r>
              <a:rPr sz="2800" spc="-140" dirty="0">
                <a:latin typeface="Trebuchet MS"/>
                <a:cs typeface="Trebuchet MS"/>
              </a:rPr>
              <a:t>specific</a:t>
            </a:r>
            <a:endParaRPr sz="2800">
              <a:latin typeface="Trebuchet MS"/>
              <a:cs typeface="Trebuchet MS"/>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13572</TotalTime>
  <Words>4298</Words>
  <Application>Microsoft Office PowerPoint</Application>
  <PresentationFormat>Ευρεία οθόνη</PresentationFormat>
  <Paragraphs>718</Paragraphs>
  <Slides>66</Slides>
  <Notes>2</Notes>
  <HiddenSlides>0</HiddenSlides>
  <MMClips>0</MMClips>
  <ScaleCrop>false</ScaleCrop>
  <HeadingPairs>
    <vt:vector size="6" baseType="variant">
      <vt:variant>
        <vt:lpstr>Γραμματοσειρές που χρησιμοποιούνται</vt:lpstr>
      </vt:variant>
      <vt:variant>
        <vt:i4>14</vt:i4>
      </vt:variant>
      <vt:variant>
        <vt:lpstr>Θέμα</vt:lpstr>
      </vt:variant>
      <vt:variant>
        <vt:i4>1</vt:i4>
      </vt:variant>
      <vt:variant>
        <vt:lpstr>Τίτλοι διαφανειών</vt:lpstr>
      </vt:variant>
      <vt:variant>
        <vt:i4>66</vt:i4>
      </vt:variant>
    </vt:vector>
  </HeadingPairs>
  <TitlesOfParts>
    <vt:vector size="81" baseType="lpstr">
      <vt:lpstr>Aptos</vt:lpstr>
      <vt:lpstr>Aptos Display</vt:lpstr>
      <vt:lpstr>Arial</vt:lpstr>
      <vt:lpstr>Arial MT</vt:lpstr>
      <vt:lpstr>Book Antiqua</vt:lpstr>
      <vt:lpstr>Calibri</vt:lpstr>
      <vt:lpstr>Cambria</vt:lpstr>
      <vt:lpstr>Century Gothic</vt:lpstr>
      <vt:lpstr>Courier New</vt:lpstr>
      <vt:lpstr>Microsoft Sans Serif</vt:lpstr>
      <vt:lpstr>Times New Roman</vt:lpstr>
      <vt:lpstr>Trebuchet MS</vt:lpstr>
      <vt:lpstr>Verdana</vt:lpstr>
      <vt:lpstr>Wingdings</vt:lpstr>
      <vt:lpstr>Θέμα του Office</vt:lpstr>
      <vt:lpstr>Cybersecurity Essentials and Management for Maritime</vt:lpstr>
      <vt:lpstr>Παρουσίαση του PowerPoint</vt:lpstr>
      <vt:lpstr>Value Propositions</vt:lpstr>
      <vt:lpstr>WHO</vt:lpstr>
      <vt:lpstr>WHO</vt:lpstr>
      <vt:lpstr>Background Knowledge and Prerequisites</vt:lpstr>
      <vt:lpstr>TOPICS</vt:lpstr>
      <vt:lpstr>MARITIME COMPLEX ECOSYSTEM</vt:lpstr>
      <vt:lpstr>Παρουσίαση του PowerPoint</vt:lpstr>
      <vt:lpstr>Mediterranean Shipping Company (MSC)-</vt:lpstr>
      <vt:lpstr>LATEST INCIDENTS</vt:lpstr>
      <vt:lpstr>SHIPBOARD TECHNOLOGIES</vt:lpstr>
      <vt:lpstr>BASIC PORT TECHNOLOGIES</vt:lpstr>
      <vt:lpstr>MARITIME ASSETS – ATTACK SURFACE</vt:lpstr>
      <vt:lpstr>ISO 27001</vt:lpstr>
      <vt:lpstr>IT SYSTEM</vt:lpstr>
      <vt:lpstr>SECURITY VS SAFETY</vt:lpstr>
      <vt:lpstr>THREATS AND ATTACKS</vt:lpstr>
      <vt:lpstr>Παρουσίαση του PowerPoint</vt:lpstr>
      <vt:lpstr>Παρουσίαση του PowerPoint</vt:lpstr>
      <vt:lpstr>THREAT LANDSCAPE 2022</vt:lpstr>
      <vt:lpstr>CYBERSECURITY TAXONOMY (JRC/DGCNECT)</vt:lpstr>
      <vt:lpstr>DEFINITIONS</vt:lpstr>
      <vt:lpstr>INTERRELATION OF TERMS</vt:lpstr>
      <vt:lpstr>Παρουσίαση του PowerPoint</vt:lpstr>
      <vt:lpstr>Παρουσίαση του PowerPoint</vt:lpstr>
      <vt:lpstr>MARITIME CYBER THREAT LANDSCAPE</vt:lpstr>
      <vt:lpstr>Παρουσίαση του PowerPoint</vt:lpstr>
      <vt:lpstr>WHAT WE MEAN BY CYBER HYGIENE</vt:lpstr>
      <vt:lpstr>WHY IT IS IMPORTANT?</vt:lpstr>
      <vt:lpstr>MAIN CHALLENGES</vt:lpstr>
      <vt:lpstr>WHAT WE MEAN BY CYBER HYGIENE</vt:lpstr>
      <vt:lpstr>WHY IT IS IMPORTANT?</vt:lpstr>
      <vt:lpstr>MAIN CHALLENGES</vt:lpstr>
      <vt:lpstr>MAIN TIPS FOR PERSONAL CYBER HYGIENE</vt:lpstr>
      <vt:lpstr>ORGANISATIONAL CYBER HYGIENE</vt:lpstr>
      <vt:lpstr>CYBER HYGIENE CHALLENGES FROM BYOD</vt:lpstr>
      <vt:lpstr>ENISA</vt:lpstr>
      <vt:lpstr>Παρουσίαση του PowerPoint</vt:lpstr>
      <vt:lpstr>SOME TELEWORKING CYBER HYGIENE ADVICE</vt:lpstr>
      <vt:lpstr>THANK YOU FOR YOUR ATTENTION</vt:lpstr>
      <vt:lpstr>7_2_24, 9:15-9:45, 9:45-11:00</vt:lpstr>
      <vt:lpstr>TOPICS</vt:lpstr>
      <vt:lpstr>Risk  Level</vt:lpstr>
      <vt:lpstr>Security Management (SM)</vt:lpstr>
      <vt:lpstr>MARITIME CYBER THREAT LANDSCAPE</vt:lpstr>
      <vt:lpstr>Παρουσίαση του PowerPoint</vt:lpstr>
      <vt:lpstr>Asset  Interdependencie  s Total Impact  Assessment</vt:lpstr>
      <vt:lpstr>Asset  Interdependencie  s</vt:lpstr>
      <vt:lpstr>Asset  Interdependencie  s</vt:lpstr>
      <vt:lpstr>Asset  Interdependencie  s</vt:lpstr>
      <vt:lpstr>Total Impact  Assessment</vt:lpstr>
      <vt:lpstr>Παρουσίαση του PowerPoint</vt:lpstr>
      <vt:lpstr>Παρουσίαση του PowerPoint</vt:lpstr>
      <vt:lpstr>Practical  Vulnerability  Assessment</vt:lpstr>
      <vt:lpstr>Παρουσίαση του PowerPoint</vt:lpstr>
      <vt:lpstr>Παρουσίαση του PowerPoint</vt:lpstr>
      <vt:lpstr>Recommend  Countermeasures</vt:lpstr>
      <vt:lpstr>Phase 7: Security Reporting</vt:lpstr>
      <vt:lpstr>ISMS: a systematic approach for establishing, implementing,</vt:lpstr>
      <vt:lpstr>Παρουσίαση του PowerPoint</vt:lpstr>
      <vt:lpstr>Rules, directives and practices that govern how assets, are  managed, protected and distributed within an organization and its  ICT systems. [ISO/IEC PDTR 13335-1 (11/2001)].</vt:lpstr>
      <vt:lpstr>COMMON VULNERABILITIES</vt:lpstr>
      <vt:lpstr>OWASP TOP 10 SECURITY RISKS &amp; VULNERABILITIES</vt:lpstr>
      <vt:lpstr>VULNERABILITIES DATABASES AND LISTS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 Threat Intelligence</dc:title>
  <dc:creator>b2690</dc:creator>
  <cp:lastModifiedBy>b2690</cp:lastModifiedBy>
  <cp:revision>16</cp:revision>
  <dcterms:created xsi:type="dcterms:W3CDTF">2024-05-27T13:27:57Z</dcterms:created>
  <dcterms:modified xsi:type="dcterms:W3CDTF">2024-06-05T23:45:11Z</dcterms:modified>
</cp:coreProperties>
</file>